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9" r:id="rId5"/>
    <p:sldMasterId id="2147483673" r:id="rId6"/>
    <p:sldMasterId id="2147483677" r:id="rId7"/>
    <p:sldMasterId id="2147483665" r:id="rId8"/>
    <p:sldMasterId id="2147483681" r:id="rId9"/>
    <p:sldMasterId id="2147483685" r:id="rId10"/>
    <p:sldMasterId id="2147483689" r:id="rId11"/>
    <p:sldMasterId id="2147483693" r:id="rId12"/>
    <p:sldMasterId id="2147483697" r:id="rId13"/>
    <p:sldMasterId id="2147483701" r:id="rId14"/>
    <p:sldMasterId id="2147483705" r:id="rId15"/>
    <p:sldMasterId id="2147483709" r:id="rId16"/>
    <p:sldMasterId id="2147483713" r:id="rId17"/>
    <p:sldMasterId id="2147483717" r:id="rId18"/>
    <p:sldMasterId id="2147483721" r:id="rId19"/>
  </p:sldMasterIdLst>
  <p:notesMasterIdLst>
    <p:notesMasterId r:id="rId34"/>
  </p:notesMasterIdLst>
  <p:sldIdLst>
    <p:sldId id="298" r:id="rId20"/>
    <p:sldId id="309" r:id="rId21"/>
    <p:sldId id="302" r:id="rId22"/>
    <p:sldId id="306" r:id="rId23"/>
    <p:sldId id="308" r:id="rId24"/>
    <p:sldId id="300" r:id="rId25"/>
    <p:sldId id="303" r:id="rId26"/>
    <p:sldId id="310" r:id="rId27"/>
    <p:sldId id="295" r:id="rId28"/>
    <p:sldId id="311" r:id="rId29"/>
    <p:sldId id="296" r:id="rId30"/>
    <p:sldId id="304" r:id="rId31"/>
    <p:sldId id="307"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62EFF"/>
    <a:srgbClr val="E6E7E8"/>
    <a:srgbClr val="319FFC"/>
    <a:srgbClr val="F7931E"/>
    <a:srgbClr val="F499F5"/>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16B55-D7BD-472E-8B2F-C7D853EC8A4E}" v="18" dt="2023-09-26T13:11:13.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49" autoAdjust="0"/>
  </p:normalViewPr>
  <p:slideViewPr>
    <p:cSldViewPr snapToGrid="0">
      <p:cViewPr varScale="1">
        <p:scale>
          <a:sx n="61" d="100"/>
          <a:sy n="61" d="100"/>
        </p:scale>
        <p:origin x="11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len, Tiina" userId="S::tiina.tholen@wellspect.com::d16c1047-2248-49cc-9709-145021c3e76b" providerId="AD" clId="Web-{CF716B55-D7BD-472E-8B2F-C7D853EC8A4E}"/>
    <pc:docChg chg="modSld">
      <pc:chgData name="Tholen, Tiina" userId="S::tiina.tholen@wellspect.com::d16c1047-2248-49cc-9709-145021c3e76b" providerId="AD" clId="Web-{CF716B55-D7BD-472E-8B2F-C7D853EC8A4E}" dt="2023-09-26T13:11:13.100" v="12" actId="1076"/>
      <pc:docMkLst>
        <pc:docMk/>
      </pc:docMkLst>
      <pc:sldChg chg="addSp delSp modSp">
        <pc:chgData name="Tholen, Tiina" userId="S::tiina.tholen@wellspect.com::d16c1047-2248-49cc-9709-145021c3e76b" providerId="AD" clId="Web-{CF716B55-D7BD-472E-8B2F-C7D853EC8A4E}" dt="2023-09-26T13:11:13.100" v="12" actId="1076"/>
        <pc:sldMkLst>
          <pc:docMk/>
          <pc:sldMk cId="2873153424" sldId="310"/>
        </pc:sldMkLst>
        <pc:spChg chg="mod">
          <ac:chgData name="Tholen, Tiina" userId="S::tiina.tholen@wellspect.com::d16c1047-2248-49cc-9709-145021c3e76b" providerId="AD" clId="Web-{CF716B55-D7BD-472E-8B2F-C7D853EC8A4E}" dt="2023-09-26T13:11:09.912" v="11" actId="1076"/>
          <ac:spMkLst>
            <pc:docMk/>
            <pc:sldMk cId="2873153424" sldId="310"/>
            <ac:spMk id="19" creationId="{6B87DB3A-C65F-E076-3E14-D4C2F4D7EC22}"/>
          </ac:spMkLst>
        </pc:spChg>
        <pc:grpChg chg="del">
          <ac:chgData name="Tholen, Tiina" userId="S::tiina.tholen@wellspect.com::d16c1047-2248-49cc-9709-145021c3e76b" providerId="AD" clId="Web-{CF716B55-D7BD-472E-8B2F-C7D853EC8A4E}" dt="2023-09-26T13:09:24.328" v="0"/>
          <ac:grpSpMkLst>
            <pc:docMk/>
            <pc:sldMk cId="2873153424" sldId="310"/>
            <ac:grpSpMk id="75" creationId="{7F636C4E-B47D-58D2-4E1E-A6F16C03F405}"/>
          </ac:grpSpMkLst>
        </pc:grpChg>
        <pc:picChg chg="add mod modCrop">
          <ac:chgData name="Tholen, Tiina" userId="S::tiina.tholen@wellspect.com::d16c1047-2248-49cc-9709-145021c3e76b" providerId="AD" clId="Web-{CF716B55-D7BD-472E-8B2F-C7D853EC8A4E}" dt="2023-09-26T13:11:13.100" v="12" actId="1076"/>
          <ac:picMkLst>
            <pc:docMk/>
            <pc:sldMk cId="2873153424" sldId="310"/>
            <ac:picMk id="2" creationId="{3BA425DE-5EEA-BDCE-0BED-8EEB2FCB2828}"/>
          </ac:picMkLst>
        </pc:picChg>
      </pc:sldChg>
    </pc:docChg>
  </pc:docChgLst>
  <pc:docChgLst>
    <pc:chgData name="Christina Thölén" userId="a806b938ed158f2a" providerId="LiveId" clId="{42CAB294-B57D-4978-9146-34B6C667B049}"/>
    <pc:docChg chg="custSel delSld modSld">
      <pc:chgData name="Christina Thölén" userId="a806b938ed158f2a" providerId="LiveId" clId="{42CAB294-B57D-4978-9146-34B6C667B049}" dt="2023-08-28T15:31:20.059" v="13" actId="47"/>
      <pc:docMkLst>
        <pc:docMk/>
      </pc:docMkLst>
      <pc:sldChg chg="del">
        <pc:chgData name="Christina Thölén" userId="a806b938ed158f2a" providerId="LiveId" clId="{42CAB294-B57D-4978-9146-34B6C667B049}" dt="2023-08-28T15:31:20.059" v="13" actId="47"/>
        <pc:sldMkLst>
          <pc:docMk/>
          <pc:sldMk cId="2710736902" sldId="292"/>
        </pc:sldMkLst>
      </pc:sldChg>
      <pc:sldChg chg="del">
        <pc:chgData name="Christina Thölén" userId="a806b938ed158f2a" providerId="LiveId" clId="{42CAB294-B57D-4978-9146-34B6C667B049}" dt="2023-08-28T15:31:20.059" v="13" actId="47"/>
        <pc:sldMkLst>
          <pc:docMk/>
          <pc:sldMk cId="600982115" sldId="294"/>
        </pc:sldMkLst>
      </pc:sldChg>
      <pc:sldChg chg="delSp mod delAnim">
        <pc:chgData name="Christina Thölén" userId="a806b938ed158f2a" providerId="LiveId" clId="{42CAB294-B57D-4978-9146-34B6C667B049}" dt="2023-08-28T15:30:55.334" v="4" actId="478"/>
        <pc:sldMkLst>
          <pc:docMk/>
          <pc:sldMk cId="1942405597" sldId="295"/>
        </pc:sldMkLst>
        <pc:picChg chg="del">
          <ac:chgData name="Christina Thölén" userId="a806b938ed158f2a" providerId="LiveId" clId="{42CAB294-B57D-4978-9146-34B6C667B049}" dt="2023-08-28T15:30:55.334" v="4" actId="478"/>
          <ac:picMkLst>
            <pc:docMk/>
            <pc:sldMk cId="1942405597" sldId="295"/>
            <ac:picMk id="2" creationId="{F54497FB-6B91-9C6F-DAE4-EE0D707F3978}"/>
          </ac:picMkLst>
        </pc:picChg>
      </pc:sldChg>
      <pc:sldChg chg="delSp mod delAnim">
        <pc:chgData name="Christina Thölén" userId="a806b938ed158f2a" providerId="LiveId" clId="{42CAB294-B57D-4978-9146-34B6C667B049}" dt="2023-08-28T15:30:48.902" v="2" actId="478"/>
        <pc:sldMkLst>
          <pc:docMk/>
          <pc:sldMk cId="3999965165" sldId="296"/>
        </pc:sldMkLst>
        <pc:picChg chg="del">
          <ac:chgData name="Christina Thölén" userId="a806b938ed158f2a" providerId="LiveId" clId="{42CAB294-B57D-4978-9146-34B6C667B049}" dt="2023-08-28T15:30:48.902" v="2" actId="478"/>
          <ac:picMkLst>
            <pc:docMk/>
            <pc:sldMk cId="3999965165" sldId="296"/>
            <ac:picMk id="5" creationId="{8206C752-7F33-038E-38F7-7C1F81E67DA6}"/>
          </ac:picMkLst>
        </pc:picChg>
      </pc:sldChg>
      <pc:sldChg chg="del">
        <pc:chgData name="Christina Thölén" userId="a806b938ed158f2a" providerId="LiveId" clId="{42CAB294-B57D-4978-9146-34B6C667B049}" dt="2023-08-28T15:31:20.059" v="13" actId="47"/>
        <pc:sldMkLst>
          <pc:docMk/>
          <pc:sldMk cId="628774348" sldId="297"/>
        </pc:sldMkLst>
      </pc:sldChg>
      <pc:sldChg chg="delSp mod delAnim">
        <pc:chgData name="Christina Thölén" userId="a806b938ed158f2a" providerId="LiveId" clId="{42CAB294-B57D-4978-9146-34B6C667B049}" dt="2023-08-28T15:31:11.030" v="12" actId="478"/>
        <pc:sldMkLst>
          <pc:docMk/>
          <pc:sldMk cId="2442775502" sldId="298"/>
        </pc:sldMkLst>
        <pc:picChg chg="del">
          <ac:chgData name="Christina Thölén" userId="a806b938ed158f2a" providerId="LiveId" clId="{42CAB294-B57D-4978-9146-34B6C667B049}" dt="2023-08-28T15:31:11.030" v="12" actId="478"/>
          <ac:picMkLst>
            <pc:docMk/>
            <pc:sldMk cId="2442775502" sldId="298"/>
            <ac:picMk id="2" creationId="{AA5A76E6-E4F7-D9E9-5613-BD6FD04E73C3}"/>
          </ac:picMkLst>
        </pc:picChg>
      </pc:sldChg>
      <pc:sldChg chg="delSp mod delAnim">
        <pc:chgData name="Christina Thölén" userId="a806b938ed158f2a" providerId="LiveId" clId="{42CAB294-B57D-4978-9146-34B6C667B049}" dt="2023-08-28T15:31:01.494" v="7" actId="478"/>
        <pc:sldMkLst>
          <pc:docMk/>
          <pc:sldMk cId="3442605432" sldId="300"/>
        </pc:sldMkLst>
        <pc:picChg chg="del">
          <ac:chgData name="Christina Thölén" userId="a806b938ed158f2a" providerId="LiveId" clId="{42CAB294-B57D-4978-9146-34B6C667B049}" dt="2023-08-28T15:31:01.494" v="7" actId="478"/>
          <ac:picMkLst>
            <pc:docMk/>
            <pc:sldMk cId="3442605432" sldId="300"/>
            <ac:picMk id="5" creationId="{8EA79195-BA10-8AFB-7A47-78FAD2BE5AAB}"/>
          </ac:picMkLst>
        </pc:picChg>
      </pc:sldChg>
      <pc:sldChg chg="delSp mod delAnim">
        <pc:chgData name="Christina Thölén" userId="a806b938ed158f2a" providerId="LiveId" clId="{42CAB294-B57D-4978-9146-34B6C667B049}" dt="2023-08-28T15:31:08.414" v="11" actId="478"/>
        <pc:sldMkLst>
          <pc:docMk/>
          <pc:sldMk cId="1398197309" sldId="302"/>
        </pc:sldMkLst>
        <pc:picChg chg="del">
          <ac:chgData name="Christina Thölén" userId="a806b938ed158f2a" providerId="LiveId" clId="{42CAB294-B57D-4978-9146-34B6C667B049}" dt="2023-08-28T15:31:08.414" v="11" actId="478"/>
          <ac:picMkLst>
            <pc:docMk/>
            <pc:sldMk cId="1398197309" sldId="302"/>
            <ac:picMk id="4" creationId="{025EDB7F-3EBB-2208-F3A8-C0BB89A9C502}"/>
          </ac:picMkLst>
        </pc:picChg>
      </pc:sldChg>
      <pc:sldChg chg="delSp mod delAnim">
        <pc:chgData name="Christina Thölén" userId="a806b938ed158f2a" providerId="LiveId" clId="{42CAB294-B57D-4978-9146-34B6C667B049}" dt="2023-08-28T15:30:59.399" v="6" actId="478"/>
        <pc:sldMkLst>
          <pc:docMk/>
          <pc:sldMk cId="2918912612" sldId="303"/>
        </pc:sldMkLst>
        <pc:picChg chg="del">
          <ac:chgData name="Christina Thölén" userId="a806b938ed158f2a" providerId="LiveId" clId="{42CAB294-B57D-4978-9146-34B6C667B049}" dt="2023-08-28T15:30:59.399" v="6" actId="478"/>
          <ac:picMkLst>
            <pc:docMk/>
            <pc:sldMk cId="2918912612" sldId="303"/>
            <ac:picMk id="3" creationId="{D86FBA7E-6631-9E0E-5EDA-2B30AE2A37A4}"/>
          </ac:picMkLst>
        </pc:picChg>
      </pc:sldChg>
      <pc:sldChg chg="delSp mod delAnim">
        <pc:chgData name="Christina Thölén" userId="a806b938ed158f2a" providerId="LiveId" clId="{42CAB294-B57D-4978-9146-34B6C667B049}" dt="2023-08-28T15:30:46.647" v="1" actId="478"/>
        <pc:sldMkLst>
          <pc:docMk/>
          <pc:sldMk cId="1581562350" sldId="304"/>
        </pc:sldMkLst>
        <pc:picChg chg="del">
          <ac:chgData name="Christina Thölén" userId="a806b938ed158f2a" providerId="LiveId" clId="{42CAB294-B57D-4978-9146-34B6C667B049}" dt="2023-08-28T15:30:46.647" v="1" actId="478"/>
          <ac:picMkLst>
            <pc:docMk/>
            <pc:sldMk cId="1581562350" sldId="304"/>
            <ac:picMk id="4" creationId="{E3AA451B-6CBE-58CE-4393-A6C4D60DDCDC}"/>
          </ac:picMkLst>
        </pc:picChg>
      </pc:sldChg>
      <pc:sldChg chg="delSp mod delAnim">
        <pc:chgData name="Christina Thölén" userId="a806b938ed158f2a" providerId="LiveId" clId="{42CAB294-B57D-4978-9146-34B6C667B049}" dt="2023-08-28T15:31:05.064" v="9" actId="478"/>
        <pc:sldMkLst>
          <pc:docMk/>
          <pc:sldMk cId="440625425" sldId="306"/>
        </pc:sldMkLst>
        <pc:picChg chg="del">
          <ac:chgData name="Christina Thölén" userId="a806b938ed158f2a" providerId="LiveId" clId="{42CAB294-B57D-4978-9146-34B6C667B049}" dt="2023-08-28T15:31:05.064" v="9" actId="478"/>
          <ac:picMkLst>
            <pc:docMk/>
            <pc:sldMk cId="440625425" sldId="306"/>
            <ac:picMk id="4" creationId="{C76D3BDE-B545-F87A-C7E0-9B6160714CAC}"/>
          </ac:picMkLst>
        </pc:picChg>
      </pc:sldChg>
      <pc:sldChg chg="delSp mod delAnim">
        <pc:chgData name="Christina Thölén" userId="a806b938ed158f2a" providerId="LiveId" clId="{42CAB294-B57D-4978-9146-34B6C667B049}" dt="2023-08-28T15:30:44.310" v="0" actId="478"/>
        <pc:sldMkLst>
          <pc:docMk/>
          <pc:sldMk cId="3614656304" sldId="307"/>
        </pc:sldMkLst>
        <pc:picChg chg="del">
          <ac:chgData name="Christina Thölén" userId="a806b938ed158f2a" providerId="LiveId" clId="{42CAB294-B57D-4978-9146-34B6C667B049}" dt="2023-08-28T15:30:44.310" v="0" actId="478"/>
          <ac:picMkLst>
            <pc:docMk/>
            <pc:sldMk cId="3614656304" sldId="307"/>
            <ac:picMk id="4" creationId="{AC26C865-87CA-9727-AC5E-F44AEBEB0022}"/>
          </ac:picMkLst>
        </pc:picChg>
      </pc:sldChg>
      <pc:sldChg chg="delSp mod delAnim">
        <pc:chgData name="Christina Thölén" userId="a806b938ed158f2a" providerId="LiveId" clId="{42CAB294-B57D-4978-9146-34B6C667B049}" dt="2023-08-28T15:31:03.063" v="8" actId="478"/>
        <pc:sldMkLst>
          <pc:docMk/>
          <pc:sldMk cId="3601898597" sldId="308"/>
        </pc:sldMkLst>
        <pc:picChg chg="del">
          <ac:chgData name="Christina Thölén" userId="a806b938ed158f2a" providerId="LiveId" clId="{42CAB294-B57D-4978-9146-34B6C667B049}" dt="2023-08-28T15:31:03.063" v="8" actId="478"/>
          <ac:picMkLst>
            <pc:docMk/>
            <pc:sldMk cId="3601898597" sldId="308"/>
            <ac:picMk id="4" creationId="{2F878FC8-19E4-AFFA-061F-D0AAE66BC20D}"/>
          </ac:picMkLst>
        </pc:picChg>
      </pc:sldChg>
      <pc:sldChg chg="delSp mod delAnim">
        <pc:chgData name="Christina Thölén" userId="a806b938ed158f2a" providerId="LiveId" clId="{42CAB294-B57D-4978-9146-34B6C667B049}" dt="2023-08-28T15:31:06.828" v="10" actId="478"/>
        <pc:sldMkLst>
          <pc:docMk/>
          <pc:sldMk cId="3398990563" sldId="309"/>
        </pc:sldMkLst>
        <pc:picChg chg="del">
          <ac:chgData name="Christina Thölén" userId="a806b938ed158f2a" providerId="LiveId" clId="{42CAB294-B57D-4978-9146-34B6C667B049}" dt="2023-08-28T15:31:06.828" v="10" actId="478"/>
          <ac:picMkLst>
            <pc:docMk/>
            <pc:sldMk cId="3398990563" sldId="309"/>
            <ac:picMk id="3" creationId="{ABF7C13D-C997-21E2-C7D0-0EC2CC6CCFEE}"/>
          </ac:picMkLst>
        </pc:picChg>
      </pc:sldChg>
      <pc:sldChg chg="delSp mod delAnim">
        <pc:chgData name="Christina Thölén" userId="a806b938ed158f2a" providerId="LiveId" clId="{42CAB294-B57D-4978-9146-34B6C667B049}" dt="2023-08-28T15:30:56.855" v="5" actId="478"/>
        <pc:sldMkLst>
          <pc:docMk/>
          <pc:sldMk cId="2873153424" sldId="310"/>
        </pc:sldMkLst>
        <pc:picChg chg="del">
          <ac:chgData name="Christina Thölén" userId="a806b938ed158f2a" providerId="LiveId" clId="{42CAB294-B57D-4978-9146-34B6C667B049}" dt="2023-08-28T15:30:56.855" v="5" actId="478"/>
          <ac:picMkLst>
            <pc:docMk/>
            <pc:sldMk cId="2873153424" sldId="310"/>
            <ac:picMk id="4" creationId="{CB54135D-6088-E87B-2E88-77E99B5A953D}"/>
          </ac:picMkLst>
        </pc:picChg>
      </pc:sldChg>
      <pc:sldChg chg="delSp mod delAnim">
        <pc:chgData name="Christina Thölén" userId="a806b938ed158f2a" providerId="LiveId" clId="{42CAB294-B57D-4978-9146-34B6C667B049}" dt="2023-08-28T15:30:51.798" v="3" actId="478"/>
        <pc:sldMkLst>
          <pc:docMk/>
          <pc:sldMk cId="706846745" sldId="311"/>
        </pc:sldMkLst>
        <pc:picChg chg="del">
          <ac:chgData name="Christina Thölén" userId="a806b938ed158f2a" providerId="LiveId" clId="{42CAB294-B57D-4978-9146-34B6C667B049}" dt="2023-08-28T15:30:51.798" v="3" actId="478"/>
          <ac:picMkLst>
            <pc:docMk/>
            <pc:sldMk cId="706846745" sldId="311"/>
            <ac:picMk id="2" creationId="{4C9DFF9B-72E7-C57C-BB44-FF6A1006E4C8}"/>
          </ac:picMkLst>
        </pc:picChg>
      </pc:sldChg>
      <pc:sldChg chg="del">
        <pc:chgData name="Christina Thölén" userId="a806b938ed158f2a" providerId="LiveId" clId="{42CAB294-B57D-4978-9146-34B6C667B049}" dt="2023-08-28T15:31:20.059" v="13" actId="47"/>
        <pc:sldMkLst>
          <pc:docMk/>
          <pc:sldMk cId="3712669230" sldId="312"/>
        </pc:sldMkLst>
      </pc:sldChg>
      <pc:sldChg chg="del">
        <pc:chgData name="Christina Thölén" userId="a806b938ed158f2a" providerId="LiveId" clId="{42CAB294-B57D-4978-9146-34B6C667B049}" dt="2023-08-28T15:31:20.059" v="13" actId="47"/>
        <pc:sldMkLst>
          <pc:docMk/>
          <pc:sldMk cId="215843411" sldId="3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9D0DD-81A8-480E-886F-2C5E662EB20D}" type="datetimeFigureOut">
              <a:rPr lang="en-US" smtClean="0"/>
              <a:t>1/5/2024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4018D2-26EA-4626-92F2-1F10E443FD0D}" type="slidenum">
              <a:rPr lang="en-US" smtClean="0"/>
              <a:t>‹#›</a:t>
            </a:fld>
            <a:endParaRPr lang="en-US"/>
          </a:p>
        </p:txBody>
      </p:sp>
    </p:spTree>
    <p:extLst>
      <p:ext uri="{BB962C8B-B14F-4D97-AF65-F5344CB8AC3E}">
        <p14:creationId xmlns:p14="http://schemas.microsoft.com/office/powerpoint/2010/main" val="428135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Autonomic dysreflexa</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1</a:t>
            </a:fld>
            <a:endParaRPr lang="en-US"/>
          </a:p>
        </p:txBody>
      </p:sp>
    </p:spTree>
    <p:extLst>
      <p:ext uri="{BB962C8B-B14F-4D97-AF65-F5344CB8AC3E}">
        <p14:creationId xmlns:p14="http://schemas.microsoft.com/office/powerpoint/2010/main" val="116361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far as the treatment process goes, as I've just said, We need to remove the stimulus. It is very important to actually think what could be causing this. And a really good way of dealing with it is obviously think about the most obvious thing and the client themselves may already know what that is. So, it may well be that there's a </a:t>
            </a:r>
            <a:r>
              <a:rPr lang="en-GB" b="1"/>
              <a:t>kink in the catheter</a:t>
            </a:r>
            <a:r>
              <a:rPr lang="en-GB"/>
              <a:t>.</a:t>
            </a:r>
          </a:p>
          <a:p>
            <a:endParaRPr lang="en-GB"/>
          </a:p>
          <a:p>
            <a:r>
              <a:rPr lang="en-GB"/>
              <a:t>It may well be that they know that the </a:t>
            </a:r>
            <a:r>
              <a:rPr lang="en-GB" b="1"/>
              <a:t>bladder is getting over full. </a:t>
            </a:r>
            <a:r>
              <a:rPr lang="en-GB"/>
              <a:t>But it may also be something quite simple like a </a:t>
            </a:r>
            <a:r>
              <a:rPr lang="en-GB" b="1"/>
              <a:t>toenail stuck in a sock which is inside their shoe</a:t>
            </a:r>
            <a:r>
              <a:rPr lang="en-GB"/>
              <a:t>. If you or I, without any injury felt that discomfort, we would take our shoe off, remove the sock from the toenail and put our shoe back on and it would be fine. But if you have no sensation, then they are unable to actually tell us what it potentially is that's causing it.</a:t>
            </a:r>
          </a:p>
          <a:p>
            <a:endParaRPr lang="en-GB"/>
          </a:p>
          <a:p>
            <a:r>
              <a:rPr lang="en-GB"/>
              <a:t>Some other things just to consider is if it's a gentleman wearing a  </a:t>
            </a:r>
            <a:r>
              <a:rPr lang="en-GB" b="1"/>
              <a:t>penile sheath</a:t>
            </a:r>
            <a:r>
              <a:rPr lang="en-GB"/>
              <a:t>, if it's self-adhesive, the adhesive could have a pubic hair stuck in it, which in turn could be causing pain. That's unfelt. In the same way a lady using any kind of </a:t>
            </a:r>
            <a:r>
              <a:rPr lang="en-GB" b="1"/>
              <a:t>sanitary protection</a:t>
            </a:r>
            <a:r>
              <a:rPr lang="en-GB"/>
              <a:t>, if she's wearing a sanitary towel, the sticky tab on the back of that could also have pubic hair attached to it, which in turn could be causing pain.</a:t>
            </a:r>
          </a:p>
          <a:p>
            <a:endParaRPr lang="en-GB"/>
          </a:p>
          <a:p>
            <a:r>
              <a:rPr lang="en-GB"/>
              <a:t>These are quite basic things, but can actually have the consequence of an Autonomic Dysreflexia attack. Another thing is if someone is </a:t>
            </a:r>
            <a:r>
              <a:rPr lang="en-GB" b="1"/>
              <a:t>being hoisted and being moved </a:t>
            </a:r>
            <a:r>
              <a:rPr lang="en-GB"/>
              <a:t>from maybe their bed into their wheelchair, or in the opposite way. It's also important, particularly for a gentleman to ensure that his genitalia is not being sat on because again, that could cause pain for them. </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10</a:t>
            </a:fld>
            <a:endParaRPr lang="en-US"/>
          </a:p>
        </p:txBody>
      </p:sp>
    </p:spTree>
    <p:extLst>
      <p:ext uri="{BB962C8B-B14F-4D97-AF65-F5344CB8AC3E}">
        <p14:creationId xmlns:p14="http://schemas.microsoft.com/office/powerpoint/2010/main" val="344844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important thing and the urgency is to remove that stimulus. Administer medication if prescribed and most people who suffer with Autonomic Dysreflexia will have the medication prescribed. It's important to know where the medication is kept. And it's also important that we check regularly the dates on the medication, as it's something that the majority of people isn't used very regularly. The medication prescribed would be an antihypertensive or a vasodilator. </a:t>
            </a:r>
            <a:r>
              <a:rPr lang="en-GB" dirty="0" err="1"/>
              <a:t>Nephedopine</a:t>
            </a:r>
            <a:r>
              <a:rPr lang="en-GB" dirty="0"/>
              <a:t> is very often used in an immediate release form. </a:t>
            </a:r>
          </a:p>
          <a:p>
            <a:endParaRPr lang="en-US" dirty="0"/>
          </a:p>
        </p:txBody>
      </p:sp>
      <p:sp>
        <p:nvSpPr>
          <p:cNvPr id="4" name="Slide Number Placeholder 3"/>
          <p:cNvSpPr>
            <a:spLocks noGrp="1"/>
          </p:cNvSpPr>
          <p:nvPr>
            <p:ph type="sldNum" sz="quarter" idx="5"/>
          </p:nvPr>
        </p:nvSpPr>
        <p:spPr/>
        <p:txBody>
          <a:bodyPr/>
          <a:lstStyle/>
          <a:p>
            <a:fld id="{6D4018D2-26EA-4626-92F2-1F10E443FD0D}" type="slidenum">
              <a:rPr lang="en-US" smtClean="0"/>
              <a:t>11</a:t>
            </a:fld>
            <a:endParaRPr lang="en-US"/>
          </a:p>
        </p:txBody>
      </p:sp>
    </p:spTree>
    <p:extLst>
      <p:ext uri="{BB962C8B-B14F-4D97-AF65-F5344CB8AC3E}">
        <p14:creationId xmlns:p14="http://schemas.microsoft.com/office/powerpoint/2010/main" val="294929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administered the medication, it's important post the Autonomic Dysreflexia symptoms is to monitor the blood pressure for at least 2 hours.</a:t>
            </a:r>
          </a:p>
          <a:p>
            <a:endParaRPr lang="en-GB"/>
          </a:p>
          <a:p>
            <a:r>
              <a:rPr lang="en-GB"/>
              <a:t>People who suffer in this category may well have carers who live with them or family, who will be able to do this and just cheque that the blood pressure has become stabilised.</a:t>
            </a:r>
          </a:p>
          <a:p>
            <a:endParaRPr lang="en-GB"/>
          </a:p>
          <a:p>
            <a:r>
              <a:rPr lang="en-GB"/>
              <a:t>It's important to remember that medication relieving the symptoms will actually reduce the blood pressure, but if we haven't actually removed the stimulus completely, we could expect a reoccurrence of the symptoms.</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12</a:t>
            </a:fld>
            <a:endParaRPr lang="en-US"/>
          </a:p>
        </p:txBody>
      </p:sp>
    </p:spTree>
    <p:extLst>
      <p:ext uri="{BB962C8B-B14F-4D97-AF65-F5344CB8AC3E}">
        <p14:creationId xmlns:p14="http://schemas.microsoft.com/office/powerpoint/2010/main" val="385767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Prevention is probably one of the main things that will assist us with somebody who is at risk with autonomic Dysreflexia and education. For patients, the family and the caregivers is really important. It would be a good idea wherever possible to avoid the triggers that may cause an attack. </a:t>
            </a:r>
          </a:p>
          <a:p>
            <a:endParaRPr lang="en-GB"/>
          </a:p>
          <a:p>
            <a:r>
              <a:rPr lang="en-GB"/>
              <a:t>Somebody having an established bladder and bowel routine will actually help us to reduce the risks associated with Autonomic Dysreflexia because we know that anyone who is in this risk category may well have issues with bladder and bowel care.</a:t>
            </a:r>
          </a:p>
          <a:p>
            <a:endParaRPr lang="en-GB"/>
          </a:p>
          <a:p>
            <a:r>
              <a:rPr lang="en-GB"/>
              <a:t>Also importantly, regular checking and recording of the blood pressure and pulse to establish someone's normal range will also enable you to establish if someone is actually becoming more at risk during their Autonomic Dysreflexia attack. So, it would be a good idea maybe once checking the medication regularly, also to do a regular BP and pulse recording within their own patient records. </a:t>
            </a:r>
          </a:p>
          <a:p>
            <a:endParaRPr lang="en-GB"/>
          </a:p>
          <a:p>
            <a:r>
              <a:rPr lang="en-GB"/>
              <a:t>Thank you.</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13</a:t>
            </a:fld>
            <a:endParaRPr lang="en-US"/>
          </a:p>
        </p:txBody>
      </p:sp>
    </p:spTree>
    <p:extLst>
      <p:ext uri="{BB962C8B-B14F-4D97-AF65-F5344CB8AC3E}">
        <p14:creationId xmlns:p14="http://schemas.microsoft.com/office/powerpoint/2010/main" val="245203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14</a:t>
            </a:fld>
            <a:endParaRPr lang="en-US"/>
          </a:p>
        </p:txBody>
      </p:sp>
    </p:spTree>
    <p:extLst>
      <p:ext uri="{BB962C8B-B14F-4D97-AF65-F5344CB8AC3E}">
        <p14:creationId xmlns:p14="http://schemas.microsoft.com/office/powerpoint/2010/main" val="21151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purpose of this session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is to know what Autonomic Dysreflexia is to enable you to recognize the signs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symptoms of </a:t>
            </a:r>
            <a:r>
              <a:rPr lang="en-GB" sz="1800"/>
              <a:t>what Autonomic Dysreflexia</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to help you to identify what may be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cause to ensure the patient is safe and obviously,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t</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his is incredibly important </a:t>
            </a:r>
            <a:r>
              <a:rPr lang="en-GB" sz="1800">
                <a:effectLst/>
                <a:latin typeface="Courier New" panose="02070309020205020404" pitchFamily="49" charset="0"/>
                <a:ea typeface="Calibri" panose="020F0502020204030204" pitchFamily="34" charset="0"/>
              </a:rPr>
              <a:t>and ensure that symptoms are alleviated.</a:t>
            </a:r>
            <a:r>
              <a:rPr lang="en-SE">
                <a:effectLst/>
              </a:rPr>
              <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6D4018D2-26EA-4626-92F2-1F10E443FD0D}" type="slidenum">
              <a:rPr lang="en-US" smtClean="0"/>
              <a:t>2</a:t>
            </a:fld>
            <a:endParaRPr lang="en-US"/>
          </a:p>
        </p:txBody>
      </p:sp>
    </p:spTree>
    <p:extLst>
      <p:ext uri="{BB962C8B-B14F-4D97-AF65-F5344CB8AC3E}">
        <p14:creationId xmlns:p14="http://schemas.microsoft.com/office/powerpoint/2010/main" val="145262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Here is a picture of the spinal cord. At the top is the brain,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the spinal cord, and the central nervous system are identified.</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This allows us to mark where each level of the spinal cord will actually affect different areas of the body. If somebody does end up with some kind of injury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it will give us an indication as to the possible level of their disability. </a:t>
            </a: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What we can also see from this picture is the sacral area, in the </a:t>
            </a:r>
            <a:r>
              <a:rPr lang="en-GB" sz="1800" kern="100" err="1">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purpley</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 blue colour, actually, will have an impact on both bladder and bowels. Therefore, any spinal injury, however high, or low along the level of the central nervous system, will have some kind of impact.</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3</a:t>
            </a:fld>
            <a:endParaRPr lang="en-US"/>
          </a:p>
        </p:txBody>
      </p:sp>
    </p:spTree>
    <p:extLst>
      <p:ext uri="{BB962C8B-B14F-4D97-AF65-F5344CB8AC3E}">
        <p14:creationId xmlns:p14="http://schemas.microsoft.com/office/powerpoint/2010/main" val="326330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Somebody suffering with Autonomic Dysreflexia will have a lesion at T6 or above,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which allows an uninhibited sympathetic</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tone</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causing systemic hypertension.</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This basically means that the organs within the area above T6</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will actually be protected by the body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causing a systemic</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rise in the blood pressure to protect it if something is causing an issue.</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Anyone with an injury at T6 or above is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at risk of suffering with autonomic dysreflexia.</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They usually will be identified as at risk even if they've never actually suffered. </a:t>
            </a:r>
            <a:endParaRPr lang="en-GB"/>
          </a:p>
          <a:p>
            <a:pPr marL="0" indent="0">
              <a:buNone/>
            </a:pPr>
            <a:endParaRPr lang="en-GB"/>
          </a:p>
          <a:p>
            <a:r>
              <a:rPr lang="en-GB" sz="900" i="1"/>
              <a:t>* Guillain Barre syndrome may also suffer.</a:t>
            </a:r>
          </a:p>
          <a:p>
            <a:pPr marL="0" indent="0">
              <a:buNone/>
            </a:pPr>
            <a:r>
              <a:rPr lang="en-GB" sz="900" i="1"/>
              <a:t>Caused by immune system damaging the peripheral nervous system.</a:t>
            </a:r>
          </a:p>
          <a:p>
            <a:endParaRPr lang="sv-SE"/>
          </a:p>
        </p:txBody>
      </p:sp>
      <p:sp>
        <p:nvSpPr>
          <p:cNvPr id="4" name="Slide Number Placeholder 3"/>
          <p:cNvSpPr>
            <a:spLocks noGrp="1"/>
          </p:cNvSpPr>
          <p:nvPr>
            <p:ph type="sldNum" sz="quarter" idx="5"/>
          </p:nvPr>
        </p:nvSpPr>
        <p:spPr/>
        <p:txBody>
          <a:bodyPr/>
          <a:lstStyle/>
          <a:p>
            <a:fld id="{6D4018D2-26EA-4626-92F2-1F10E443FD0D}" type="slidenum">
              <a:rPr lang="en-US" smtClean="0"/>
              <a:t>4</a:t>
            </a:fld>
            <a:endParaRPr lang="en-US"/>
          </a:p>
        </p:txBody>
      </p:sp>
    </p:spTree>
    <p:extLst>
      <p:ext uri="{BB962C8B-B14F-4D97-AF65-F5344CB8AC3E}">
        <p14:creationId xmlns:p14="http://schemas.microsoft.com/office/powerpoint/2010/main" val="54184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80% of people usually experience their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first episode of Autonomic Dysreflexia within their first-year post injury.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one of the most common causes of something that's hard to detect would</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be an undetected urinary tract infection.</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Autonomic Dysreflexia can become a chronic condition and can become </a:t>
            </a:r>
            <a:r>
              <a:rPr lang="en-GB" sz="1800" kern="100" err="1">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reoccurrent</a:t>
            </a:r>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associated with long standing medical problems like haemorrhoids. We then get ourselves into a cycle of somebody who needs to have regular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bowel care, or a regular bowel routine, actually having haemorrhoids.</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endParaRPr lang="en-GB" sz="1800" kern="100">
              <a:effectLst/>
              <a:latin typeface="Courier New" panose="020703090202050204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As a result of the routine.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haemorrhoids then cause stimulation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which will stimulate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autonomic response.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But the haemorrhoids</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need to be treated before the Autonomic Dysreflexia can be reduced.</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5</a:t>
            </a:fld>
            <a:endParaRPr lang="en-US"/>
          </a:p>
        </p:txBody>
      </p:sp>
    </p:spTree>
    <p:extLst>
      <p:ext uri="{BB962C8B-B14F-4D97-AF65-F5344CB8AC3E}">
        <p14:creationId xmlns:p14="http://schemas.microsoft.com/office/powerpoint/2010/main" val="28703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a:effectLst/>
                <a:latin typeface="Courier New" panose="02070309020205020404" pitchFamily="49" charset="0"/>
                <a:ea typeface="Calibri" panose="020F0502020204030204" pitchFamily="34" charset="0"/>
                <a:cs typeface="Times New Roman" panose="02020603050405020304" pitchFamily="18" charset="0"/>
              </a:rPr>
              <a:t>Somebody with no issues whatsoever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if they suffer any of the following so pain, heat, issues with the bladder or</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the bowel, or just the need to go to the toilet.</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If we find ourselves in that situation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with a healthy spine and central nervous system, we would just deal with it.</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p>
          <a:p>
            <a:endParaRPr lang="en-GB" sz="1800" kern="10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So, if we touched our arm on the iron or on the oven, as we were taking something</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out or putting something in we would actually withdraw from the pain.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We would then do what was necessary.</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In terms of bathing under cold water to reduce the risk and the incidence</a:t>
            </a:r>
            <a:r>
              <a:rPr lang="en-GB" sz="1800" kern="100">
                <a:effectLst/>
                <a:highlight>
                  <a:srgbClr val="FFFF00"/>
                </a:highlight>
                <a:latin typeface="Courier New" panose="02070309020205020404" pitchFamily="49" charset="0"/>
                <a:ea typeface="Calibri" panose="020F0502020204030204" pitchFamily="34" charset="0"/>
                <a:cs typeface="Times New Roman" panose="02020603050405020304" pitchFamily="18" charset="0"/>
              </a:rPr>
              <a:t>, all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caused by the burn.</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p>
          <a:p>
            <a:endParaRPr lang="en-GB" sz="1800" kern="100">
              <a:effectLst/>
              <a:latin typeface="Consolas" panose="020B0609020204030204" pitchFamily="49" charset="0"/>
              <a:ea typeface="Calibri" panose="020F0502020204030204" pitchFamily="34" charset="0"/>
              <a:cs typeface="Times New Roman" panose="02020603050405020304" pitchFamily="18" charset="0"/>
            </a:endParaRPr>
          </a:p>
          <a:p>
            <a:r>
              <a:rPr lang="en-GB" sz="1800" kern="100">
                <a:effectLst/>
                <a:latin typeface="Courier New" panose="02070309020205020404" pitchFamily="49" charset="0"/>
                <a:ea typeface="Calibri" panose="020F0502020204030204" pitchFamily="34" charset="0"/>
                <a:cs typeface="Times New Roman" panose="02020603050405020304" pitchFamily="18" charset="0"/>
              </a:rPr>
              <a:t>Bladder and bowel issues, if somebody needs to go to the toilet we would find an appropriate place</a:t>
            </a:r>
            <a:r>
              <a:rPr lang="en-GB" sz="1800" kern="100">
                <a:effectLst/>
                <a:latin typeface="Consolas" panose="020B0609020204030204" pitchFamily="49" charset="0"/>
                <a:ea typeface="Calibri" panose="020F0502020204030204" pitchFamily="34" charset="0"/>
                <a:cs typeface="Times New Roman" panose="02020603050405020304" pitchFamily="18" charset="0"/>
              </a:rPr>
              <a:t> </a:t>
            </a:r>
            <a:r>
              <a:rPr lang="en-GB" sz="1800" kern="100">
                <a:effectLst/>
                <a:latin typeface="Courier New" panose="02070309020205020404" pitchFamily="49" charset="0"/>
                <a:ea typeface="Calibri" panose="020F0502020204030204" pitchFamily="34" charset="0"/>
                <a:cs typeface="Times New Roman" panose="02020603050405020304" pitchFamily="18" charset="0"/>
              </a:rPr>
              <a:t>and actually be able to deal with that ourselves.</a:t>
            </a:r>
            <a:endParaRPr lang="en-SE" sz="1800" kern="100">
              <a:effectLst/>
              <a:latin typeface="Consolas" panose="020B0609020204030204" pitchFamily="49" charset="0"/>
              <a:ea typeface="Calibri" panose="020F0502020204030204" pitchFamily="34" charset="0"/>
              <a:cs typeface="Times New Roman" panose="02020603050405020304" pitchFamily="18" charset="0"/>
            </a:endParaRPr>
          </a:p>
          <a:p>
            <a:pPr>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endParaRPr lang="en-SE"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4018D2-26EA-4626-92F2-1F10E443FD0D}" type="slidenum">
              <a:rPr lang="en-US" smtClean="0"/>
              <a:t>6</a:t>
            </a:fld>
            <a:endParaRPr lang="en-US"/>
          </a:p>
        </p:txBody>
      </p:sp>
    </p:spTree>
    <p:extLst>
      <p:ext uri="{BB962C8B-B14F-4D97-AF65-F5344CB8AC3E}">
        <p14:creationId xmlns:p14="http://schemas.microsoft.com/office/powerpoint/2010/main" val="39109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Unfortunately, if someone has a spinal injury, if the pathways are damaged with that lesion at level T6 or above, somebody's suffering with pain, or if they're in a situation where maybe they encounter in heat, which potentially could burn them. They may not be aware of this due to the fact that they have got limited sensation due to their spinal cord injury.</a:t>
            </a:r>
          </a:p>
          <a:p>
            <a:endParaRPr lang="en-GB"/>
          </a:p>
          <a:p>
            <a:r>
              <a:rPr lang="en-GB"/>
              <a:t>Pain could be caused by many reasons, and very often somebody who suffers with Autonomic Dysreflexia may have an undetected pain caused by something related to their bladder or the bowel. Bladder irritation, maybe. Somebody is currently using intermittent catheters to empty their bladder. Maybe, a few years into their injury, become slightly </a:t>
            </a:r>
            <a:r>
              <a:rPr lang="en-GB" err="1"/>
              <a:t>displacent</a:t>
            </a:r>
            <a:r>
              <a:rPr lang="en-GB"/>
              <a:t>, and therefore are not emptying the bladder as regularly as they should be. This could actually cause the bladder to become irritated. Also, somebody with an undetected urinary tract infection.</a:t>
            </a:r>
          </a:p>
          <a:p>
            <a:endParaRPr lang="en-GB"/>
          </a:p>
          <a:p>
            <a:r>
              <a:rPr lang="en-GB"/>
              <a:t>If someone has a catheter, an indwelling catheter in situ, if potentially the tubing becomes kinked, then again, that could cause the bladder to overfill or the catheter to be unable to drain and again would cause irritation, which in turn would lead the body to try to protect itself by causing the raise in blood pressure.</a:t>
            </a:r>
          </a:p>
          <a:p>
            <a:r>
              <a:rPr lang="en-GB"/>
              <a:t> </a:t>
            </a:r>
          </a:p>
          <a:p>
            <a:r>
              <a:rPr lang="en-GB"/>
              <a:t>Distended bowels are also something that can affect somebody and cause them to have the symptoms of autonomic dysreflexia. </a:t>
            </a:r>
            <a:endParaRPr lang="en-US"/>
          </a:p>
        </p:txBody>
      </p:sp>
      <p:sp>
        <p:nvSpPr>
          <p:cNvPr id="4" name="Slide Number Placeholder 3"/>
          <p:cNvSpPr>
            <a:spLocks noGrp="1"/>
          </p:cNvSpPr>
          <p:nvPr>
            <p:ph type="sldNum" sz="quarter" idx="5"/>
          </p:nvPr>
        </p:nvSpPr>
        <p:spPr/>
        <p:txBody>
          <a:bodyPr/>
          <a:lstStyle/>
          <a:p>
            <a:fld id="{6D4018D2-26EA-4626-92F2-1F10E443FD0D}" type="slidenum">
              <a:rPr lang="en-US" smtClean="0"/>
              <a:t>7</a:t>
            </a:fld>
            <a:endParaRPr lang="en-US"/>
          </a:p>
        </p:txBody>
      </p:sp>
    </p:spTree>
    <p:extLst>
      <p:ext uri="{BB962C8B-B14F-4D97-AF65-F5344CB8AC3E}">
        <p14:creationId xmlns:p14="http://schemas.microsoft.com/office/powerpoint/2010/main" val="241778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somebody suffers with autonomic dysreflexia, they have a sudden and potentially life-threatening rise in their blood pressure. And usually this is triggered by the pain that we've just talked about.</a:t>
            </a:r>
          </a:p>
          <a:p>
            <a:endParaRPr lang="en-GB"/>
          </a:p>
          <a:p>
            <a:r>
              <a:rPr lang="en-GB"/>
              <a:t>Potentially somebody in retention, somebody with constipation or even something like bladder stones. Infection is also another reason. It will be found in somebody with a level of T6 or above. As already mentioned, due to this sudden raise in the blood pressure, it can potentially lead to stroke, loss of consciousness, or death.</a:t>
            </a:r>
          </a:p>
          <a:p>
            <a:endParaRPr lang="en-GB"/>
          </a:p>
          <a:p>
            <a:r>
              <a:rPr lang="en-GB"/>
              <a:t>It can occur at any time and affect people who have an incomplete or a complete injury exactly the same if they're within that level. It's the body's own way of protecting itself.</a:t>
            </a:r>
            <a:endParaRPr lang="en-US"/>
          </a:p>
          <a:p>
            <a:endParaRPr lang="en-GB"/>
          </a:p>
          <a:p>
            <a:r>
              <a:rPr lang="en-GB"/>
              <a:t>A stimulation to pain, a stimulus caused, will cause the dilation of the blood pressure.</a:t>
            </a:r>
          </a:p>
          <a:p>
            <a:endParaRPr lang="en-GB"/>
          </a:p>
          <a:p>
            <a:r>
              <a:rPr lang="en-GB"/>
              <a:t>The blood pressure will start to rise due to the dilation of the blood vessels, and with a normal intact central nervous system, we will be able to regulate the pressure at the same time allow us to move away from the stimulus.</a:t>
            </a:r>
          </a:p>
          <a:p>
            <a:r>
              <a:rPr lang="en-GB"/>
              <a:t> </a:t>
            </a:r>
          </a:p>
          <a:p>
            <a:r>
              <a:rPr lang="en-GB"/>
              <a:t>So as referenced earlier, if it was something heat related, possibly a burn, we would feel the pain, remove ourselves from it, and in turn, our body would automatically regulate the blood pressure.</a:t>
            </a:r>
          </a:p>
          <a:p>
            <a:endParaRPr lang="en-GB"/>
          </a:p>
          <a:p>
            <a:r>
              <a:rPr lang="en-GB"/>
              <a:t>In somebody with a spinal cord injury at level T6 and above, the stimulus is not always cognitively felt, so they may not be aware of the pain, and therefore will not move away from it. So, this is the body's own way of protecting itself. </a:t>
            </a:r>
          </a:p>
          <a:p>
            <a:endParaRPr lang="en-SE"/>
          </a:p>
        </p:txBody>
      </p:sp>
      <p:sp>
        <p:nvSpPr>
          <p:cNvPr id="4" name="Slide Number Placeholder 3"/>
          <p:cNvSpPr>
            <a:spLocks noGrp="1"/>
          </p:cNvSpPr>
          <p:nvPr>
            <p:ph type="sldNum" sz="quarter" idx="5"/>
          </p:nvPr>
        </p:nvSpPr>
        <p:spPr/>
        <p:txBody>
          <a:bodyPr/>
          <a:lstStyle/>
          <a:p>
            <a:fld id="{6D4018D2-26EA-4626-92F2-1F10E443FD0D}" type="slidenum">
              <a:rPr lang="en-US" smtClean="0"/>
              <a:t>8</a:t>
            </a:fld>
            <a:endParaRPr lang="en-US"/>
          </a:p>
        </p:txBody>
      </p:sp>
    </p:spTree>
    <p:extLst>
      <p:ext uri="{BB962C8B-B14F-4D97-AF65-F5344CB8AC3E}">
        <p14:creationId xmlns:p14="http://schemas.microsoft.com/office/powerpoint/2010/main" val="345627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symptoms and the warning signs would be the client having a frontal </a:t>
            </a:r>
            <a:r>
              <a:rPr lang="en-GB" b="1"/>
              <a:t>pounding headache</a:t>
            </a:r>
            <a:r>
              <a:rPr lang="en-GB"/>
              <a:t>. They may </a:t>
            </a:r>
            <a:r>
              <a:rPr lang="en-GB" b="1"/>
              <a:t>become flushed in their skin</a:t>
            </a:r>
            <a:r>
              <a:rPr lang="en-GB"/>
              <a:t> and they </a:t>
            </a:r>
            <a:r>
              <a:rPr lang="en-GB" b="1"/>
              <a:t>may sweat</a:t>
            </a:r>
            <a:r>
              <a:rPr lang="en-GB"/>
              <a:t>. But if you look at the level below the injury, what you'll see is that the skin is very pale.</a:t>
            </a:r>
          </a:p>
          <a:p>
            <a:endParaRPr lang="en-GB"/>
          </a:p>
          <a:p>
            <a:r>
              <a:rPr lang="en-GB"/>
              <a:t>They </a:t>
            </a:r>
            <a:r>
              <a:rPr lang="en-GB" b="1"/>
              <a:t>may complain of a tight chest</a:t>
            </a:r>
            <a:r>
              <a:rPr lang="en-GB"/>
              <a:t>, but the interesting fact is that they have a </a:t>
            </a:r>
            <a:r>
              <a:rPr lang="en-GB" b="1"/>
              <a:t>slow pulse rate</a:t>
            </a:r>
            <a:r>
              <a:rPr lang="en-GB"/>
              <a:t>, so they have a </a:t>
            </a:r>
            <a:r>
              <a:rPr lang="en-GB" b="1"/>
              <a:t>bradycardia</a:t>
            </a:r>
            <a:r>
              <a:rPr lang="en-GB"/>
              <a:t>. The key thing is to find and remove this stimulus.  </a:t>
            </a:r>
          </a:p>
        </p:txBody>
      </p:sp>
      <p:sp>
        <p:nvSpPr>
          <p:cNvPr id="4" name="Slide Number Placeholder 3"/>
          <p:cNvSpPr>
            <a:spLocks noGrp="1"/>
          </p:cNvSpPr>
          <p:nvPr>
            <p:ph type="sldNum" sz="quarter" idx="5"/>
          </p:nvPr>
        </p:nvSpPr>
        <p:spPr/>
        <p:txBody>
          <a:bodyPr/>
          <a:lstStyle/>
          <a:p>
            <a:fld id="{6D4018D2-26EA-4626-92F2-1F10E443FD0D}" type="slidenum">
              <a:rPr lang="en-US" smtClean="0"/>
              <a:t>9</a:t>
            </a:fld>
            <a:endParaRPr lang="en-US"/>
          </a:p>
        </p:txBody>
      </p:sp>
    </p:spTree>
    <p:extLst>
      <p:ext uri="{BB962C8B-B14F-4D97-AF65-F5344CB8AC3E}">
        <p14:creationId xmlns:p14="http://schemas.microsoft.com/office/powerpoint/2010/main" val="296586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9985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62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9536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21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947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00005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306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056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61165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01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8037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927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82149"/>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25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2380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50040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795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1341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0736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746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4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201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48366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9614392"/>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073600"/>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939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734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2616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419215"/>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294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32178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3303"/>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97736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91815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484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8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32096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9291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6068618"/>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990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05514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88133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65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4939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794372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87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616664"/>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86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6E72CF-7AF3-403D-ACEA-B171F246F574}"/>
              </a:ext>
            </a:extLst>
          </p:cNvPr>
          <p:cNvSpPr>
            <a:spLocks noGrp="1"/>
          </p:cNvSpPr>
          <p:nvPr>
            <p:ph type="ctrTitle" hasCustomPrompt="1"/>
          </p:nvPr>
        </p:nvSpPr>
        <p:spPr>
          <a:xfrm>
            <a:off x="1524000" y="1122363"/>
            <a:ext cx="9144000" cy="2387600"/>
          </a:xfrm>
        </p:spPr>
        <p:txBody>
          <a:bodyPr anchor="b">
            <a:normAutofit/>
          </a:bodyPr>
          <a:lstStyle>
            <a:lvl1pPr algn="ctr">
              <a:defRPr sz="5400" cap="all" baseline="0">
                <a:latin typeface="+mj-lt"/>
              </a:defRPr>
            </a:lvl1pPr>
          </a:lstStyle>
          <a:p>
            <a:r>
              <a:rPr lang="en-US"/>
              <a:t>Click to edit </a:t>
            </a:r>
            <a:br>
              <a:rPr lang="en-US"/>
            </a:br>
            <a:r>
              <a:rPr lang="en-US"/>
              <a:t>Master title style</a:t>
            </a:r>
          </a:p>
        </p:txBody>
      </p:sp>
      <p:sp>
        <p:nvSpPr>
          <p:cNvPr id="3" name="Underrubrik 2">
            <a:extLst>
              <a:ext uri="{FF2B5EF4-FFF2-40B4-BE49-F238E27FC236}">
                <a16:creationId xmlns:a16="http://schemas.microsoft.com/office/drawing/2014/main" id="{5ABC3E57-27E3-4729-9159-D91256DB9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403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021C88-7CC9-4AC2-8D5D-5B6175D9D576}"/>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E77E8318-568A-4DD7-A403-328D393A6A54}"/>
              </a:ext>
            </a:extLst>
          </p:cNvPr>
          <p:cNvSpPr>
            <a:spLocks noGrp="1"/>
          </p:cNvSpPr>
          <p:nvPr>
            <p:ph idx="1"/>
          </p:nvPr>
        </p:nvSpPr>
        <p:spPr>
          <a:xfrm>
            <a:off x="838200" y="2304000"/>
            <a:ext cx="10515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193597"/>
      </p:ext>
    </p:extLst>
  </p:cSld>
  <p:clrMapOvr>
    <a:masterClrMapping/>
  </p:clrMapOvr>
  <p:extLst>
    <p:ext uri="{DCECCB84-F9BA-43D5-87BE-67443E8EF086}">
      <p15:sldGuideLst xmlns:p15="http://schemas.microsoft.com/office/powerpoint/2012/main">
        <p15:guide id="4" orient="horz" pos="2160">
          <p15:clr>
            <a:srgbClr val="FBAE40"/>
          </p15:clr>
        </p15:guide>
        <p15:guide id="5" pos="3840">
          <p15:clr>
            <a:srgbClr val="FBAE40"/>
          </p15:clr>
        </p15:guide>
        <p15:guide id="6" orient="horz" pos="14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D4D3A8-04BF-4016-8581-8CEAD7CE25B2}"/>
              </a:ext>
            </a:extLst>
          </p:cNvPr>
          <p:cNvSpPr>
            <a:spLocks noGrp="1"/>
          </p:cNvSpPr>
          <p:nvPr>
            <p:ph type="title"/>
          </p:nvPr>
        </p:nvSpPr>
        <p:spPr/>
        <p:txBody>
          <a:bodyPr/>
          <a:lstStyle/>
          <a:p>
            <a:r>
              <a:rPr lang="en-US"/>
              <a:t>Click to edit Master title style</a:t>
            </a:r>
          </a:p>
        </p:txBody>
      </p:sp>
      <p:sp>
        <p:nvSpPr>
          <p:cNvPr id="3" name="Platshållare för innehåll 2">
            <a:extLst>
              <a:ext uri="{FF2B5EF4-FFF2-40B4-BE49-F238E27FC236}">
                <a16:creationId xmlns:a16="http://schemas.microsoft.com/office/drawing/2014/main" id="{3C240AFC-67B3-42BB-8B2E-6F97C44781BF}"/>
              </a:ext>
            </a:extLst>
          </p:cNvPr>
          <p:cNvSpPr>
            <a:spLocks noGrp="1"/>
          </p:cNvSpPr>
          <p:nvPr>
            <p:ph sz="half" idx="1"/>
          </p:nvPr>
        </p:nvSpPr>
        <p:spPr>
          <a:xfrm>
            <a:off x="838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latshållare för innehåll 3">
            <a:extLst>
              <a:ext uri="{FF2B5EF4-FFF2-40B4-BE49-F238E27FC236}">
                <a16:creationId xmlns:a16="http://schemas.microsoft.com/office/drawing/2014/main" id="{62BC5A6B-23F7-4B64-ADA5-9567EC832B59}"/>
              </a:ext>
            </a:extLst>
          </p:cNvPr>
          <p:cNvSpPr>
            <a:spLocks noGrp="1"/>
          </p:cNvSpPr>
          <p:nvPr>
            <p:ph sz="half" idx="2"/>
          </p:nvPr>
        </p:nvSpPr>
        <p:spPr>
          <a:xfrm>
            <a:off x="6172200" y="2305317"/>
            <a:ext cx="5181600" cy="42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82404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94D7810D-4A64-2181-F3B0-73BF0F6DB132}"/>
              </a:ext>
            </a:extLst>
          </p:cNvPr>
          <p:cNvGrpSpPr/>
          <p:nvPr userDrawn="1"/>
        </p:nvGrpSpPr>
        <p:grpSpPr>
          <a:xfrm>
            <a:off x="214801" y="216000"/>
            <a:ext cx="11760266" cy="568648"/>
            <a:chOff x="214801" y="216000"/>
            <a:chExt cx="11760266" cy="568648"/>
          </a:xfrm>
        </p:grpSpPr>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95952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23310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88606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2034767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1013374"/>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311609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433909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2999098"/>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A710B2A7-FB73-4E4D-A0CB-815636CD8F3B}"/>
              </a:ext>
            </a:extLst>
          </p:cNvPr>
          <p:cNvSpPr>
            <a:spLocks noEditPoints="1"/>
          </p:cNvSpPr>
          <p:nvPr userDrawn="1"/>
        </p:nvSpPr>
        <p:spPr bwMode="auto">
          <a:xfrm>
            <a:off x="10587039" y="6144614"/>
            <a:ext cx="1279525"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610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7" name="Grupp 16">
            <a:extLst>
              <a:ext uri="{FF2B5EF4-FFF2-40B4-BE49-F238E27FC236}">
                <a16:creationId xmlns:a16="http://schemas.microsoft.com/office/drawing/2014/main" id="{1B11690B-0DFD-4A97-BE64-EAA45D0FB22F}"/>
              </a:ext>
            </a:extLst>
          </p:cNvPr>
          <p:cNvGrpSpPr/>
          <p:nvPr userDrawn="1"/>
        </p:nvGrpSpPr>
        <p:grpSpPr>
          <a:xfrm>
            <a:off x="9715502" y="6146800"/>
            <a:ext cx="2151062" cy="384175"/>
            <a:chOff x="3941763" y="-757238"/>
            <a:chExt cx="2151062" cy="384175"/>
          </a:xfrm>
        </p:grpSpPr>
        <p:sp>
          <p:nvSpPr>
            <p:cNvPr id="14" name="Freeform 5">
              <a:extLst>
                <a:ext uri="{FF2B5EF4-FFF2-40B4-BE49-F238E27FC236}">
                  <a16:creationId xmlns:a16="http://schemas.microsoft.com/office/drawing/2014/main" id="{ADCE294F-FAD1-43C7-8EF6-B13B3B0B50DA}"/>
                </a:ext>
              </a:extLst>
            </p:cNvPr>
            <p:cNvSpPr>
              <a:spLocks noEditPoints="1"/>
            </p:cNvSpPr>
            <p:nvPr userDrawn="1"/>
          </p:nvSpPr>
          <p:spPr bwMode="auto">
            <a:xfrm>
              <a:off x="5243513" y="-669926"/>
              <a:ext cx="849312" cy="296863"/>
            </a:xfrm>
            <a:custGeom>
              <a:avLst/>
              <a:gdLst>
                <a:gd name="T0" fmla="*/ 252 w 267"/>
                <a:gd name="T1" fmla="*/ 6 h 91"/>
                <a:gd name="T2" fmla="*/ 240 w 267"/>
                <a:gd name="T3" fmla="*/ 4 h 91"/>
                <a:gd name="T4" fmla="*/ 245 w 267"/>
                <a:gd name="T5" fmla="*/ 6 h 91"/>
                <a:gd name="T6" fmla="*/ 247 w 267"/>
                <a:gd name="T7" fmla="*/ 18 h 91"/>
                <a:gd name="T8" fmla="*/ 267 w 267"/>
                <a:gd name="T9" fmla="*/ 4 h 91"/>
                <a:gd name="T10" fmla="*/ 260 w 267"/>
                <a:gd name="T11" fmla="*/ 15 h 91"/>
                <a:gd name="T12" fmla="*/ 253 w 267"/>
                <a:gd name="T13" fmla="*/ 4 h 91"/>
                <a:gd name="T14" fmla="*/ 255 w 267"/>
                <a:gd name="T15" fmla="*/ 18 h 91"/>
                <a:gd name="T16" fmla="*/ 255 w 267"/>
                <a:gd name="T17" fmla="*/ 6 h 91"/>
                <a:gd name="T18" fmla="*/ 259 w 267"/>
                <a:gd name="T19" fmla="*/ 18 h 91"/>
                <a:gd name="T20" fmla="*/ 264 w 267"/>
                <a:gd name="T21" fmla="*/ 9 h 91"/>
                <a:gd name="T22" fmla="*/ 265 w 267"/>
                <a:gd name="T23" fmla="*/ 9 h 91"/>
                <a:gd name="T24" fmla="*/ 267 w 267"/>
                <a:gd name="T25" fmla="*/ 18 h 91"/>
                <a:gd name="T26" fmla="*/ 215 w 267"/>
                <a:gd name="T27" fmla="*/ 66 h 91"/>
                <a:gd name="T28" fmla="*/ 200 w 267"/>
                <a:gd name="T29" fmla="*/ 47 h 91"/>
                <a:gd name="T30" fmla="*/ 215 w 267"/>
                <a:gd name="T31" fmla="*/ 27 h 91"/>
                <a:gd name="T32" fmla="*/ 227 w 267"/>
                <a:gd name="T33" fmla="*/ 61 h 91"/>
                <a:gd name="T34" fmla="*/ 241 w 267"/>
                <a:gd name="T35" fmla="*/ 46 h 91"/>
                <a:gd name="T36" fmla="*/ 197 w 267"/>
                <a:gd name="T37" fmla="*/ 27 h 91"/>
                <a:gd name="T38" fmla="*/ 197 w 267"/>
                <a:gd name="T39" fmla="*/ 67 h 91"/>
                <a:gd name="T40" fmla="*/ 234 w 267"/>
                <a:gd name="T41" fmla="*/ 66 h 91"/>
                <a:gd name="T42" fmla="*/ 171 w 267"/>
                <a:gd name="T43" fmla="*/ 44 h 91"/>
                <a:gd name="T44" fmla="*/ 157 w 267"/>
                <a:gd name="T45" fmla="*/ 63 h 91"/>
                <a:gd name="T46" fmla="*/ 144 w 267"/>
                <a:gd name="T47" fmla="*/ 45 h 91"/>
                <a:gd name="T48" fmla="*/ 158 w 267"/>
                <a:gd name="T49" fmla="*/ 27 h 91"/>
                <a:gd name="T50" fmla="*/ 180 w 267"/>
                <a:gd name="T51" fmla="*/ 23 h 91"/>
                <a:gd name="T52" fmla="*/ 172 w 267"/>
                <a:gd name="T53" fmla="*/ 21 h 91"/>
                <a:gd name="T54" fmla="*/ 165 w 267"/>
                <a:gd name="T55" fmla="*/ 21 h 91"/>
                <a:gd name="T56" fmla="*/ 135 w 267"/>
                <a:gd name="T57" fmla="*/ 35 h 91"/>
                <a:gd name="T58" fmla="*/ 156 w 267"/>
                <a:gd name="T59" fmla="*/ 71 h 91"/>
                <a:gd name="T60" fmla="*/ 171 w 267"/>
                <a:gd name="T61" fmla="*/ 69 h 91"/>
                <a:gd name="T62" fmla="*/ 149 w 267"/>
                <a:gd name="T63" fmla="*/ 81 h 91"/>
                <a:gd name="T64" fmla="*/ 142 w 267"/>
                <a:gd name="T65" fmla="*/ 73 h 91"/>
                <a:gd name="T66" fmla="*/ 143 w 267"/>
                <a:gd name="T67" fmla="*/ 87 h 91"/>
                <a:gd name="T68" fmla="*/ 174 w 267"/>
                <a:gd name="T69" fmla="*/ 86 h 91"/>
                <a:gd name="T70" fmla="*/ 180 w 267"/>
                <a:gd name="T71" fmla="*/ 23 h 91"/>
                <a:gd name="T72" fmla="*/ 119 w 267"/>
                <a:gd name="T73" fmla="*/ 12 h 91"/>
                <a:gd name="T74" fmla="*/ 119 w 267"/>
                <a:gd name="T75" fmla="*/ 0 h 91"/>
                <a:gd name="T76" fmla="*/ 123 w 267"/>
                <a:gd name="T77" fmla="*/ 24 h 91"/>
                <a:gd name="T78" fmla="*/ 114 w 267"/>
                <a:gd name="T79" fmla="*/ 24 h 91"/>
                <a:gd name="T80" fmla="*/ 119 w 267"/>
                <a:gd name="T81" fmla="*/ 73 h 91"/>
                <a:gd name="T82" fmla="*/ 123 w 267"/>
                <a:gd name="T83" fmla="*/ 69 h 91"/>
                <a:gd name="T84" fmla="*/ 88 w 267"/>
                <a:gd name="T85" fmla="*/ 24 h 91"/>
                <a:gd name="T86" fmla="*/ 79 w 267"/>
                <a:gd name="T87" fmla="*/ 24 h 91"/>
                <a:gd name="T88" fmla="*/ 84 w 267"/>
                <a:gd name="T89" fmla="*/ 73 h 91"/>
                <a:gd name="T90" fmla="*/ 88 w 267"/>
                <a:gd name="T91" fmla="*/ 49 h 91"/>
                <a:gd name="T92" fmla="*/ 103 w 267"/>
                <a:gd name="T93" fmla="*/ 28 h 91"/>
                <a:gd name="T94" fmla="*/ 102 w 267"/>
                <a:gd name="T95" fmla="*/ 19 h 91"/>
                <a:gd name="T96" fmla="*/ 88 w 267"/>
                <a:gd name="T97" fmla="*/ 24 h 91"/>
                <a:gd name="T98" fmla="*/ 34 w 267"/>
                <a:gd name="T99" fmla="*/ 65 h 91"/>
                <a:gd name="T100" fmla="*/ 34 w 267"/>
                <a:gd name="T101" fmla="*/ 8 h 91"/>
                <a:gd name="T102" fmla="*/ 34 w 267"/>
                <a:gd name="T103" fmla="*/ 0 h 91"/>
                <a:gd name="T104" fmla="*/ 34 w 267"/>
                <a:gd name="T105" fmla="*/ 74 h 91"/>
                <a:gd name="T106" fmla="*/ 68 w 267"/>
                <a:gd name="T107" fmla="*/ 36 h 91"/>
                <a:gd name="T108" fmla="*/ 34 w 267"/>
                <a:gd name="T10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7" h="91">
                  <a:moveTo>
                    <a:pt x="247" y="6"/>
                  </a:moveTo>
                  <a:cubicBezTo>
                    <a:pt x="252" y="6"/>
                    <a:pt x="252" y="6"/>
                    <a:pt x="252" y="6"/>
                  </a:cubicBezTo>
                  <a:cubicBezTo>
                    <a:pt x="252" y="4"/>
                    <a:pt x="252" y="4"/>
                    <a:pt x="252" y="4"/>
                  </a:cubicBezTo>
                  <a:cubicBezTo>
                    <a:pt x="240" y="4"/>
                    <a:pt x="240" y="4"/>
                    <a:pt x="240" y="4"/>
                  </a:cubicBezTo>
                  <a:cubicBezTo>
                    <a:pt x="240" y="6"/>
                    <a:pt x="240" y="6"/>
                    <a:pt x="240" y="6"/>
                  </a:cubicBezTo>
                  <a:cubicBezTo>
                    <a:pt x="245" y="6"/>
                    <a:pt x="245" y="6"/>
                    <a:pt x="245" y="6"/>
                  </a:cubicBezTo>
                  <a:cubicBezTo>
                    <a:pt x="245" y="18"/>
                    <a:pt x="245" y="18"/>
                    <a:pt x="245" y="18"/>
                  </a:cubicBezTo>
                  <a:cubicBezTo>
                    <a:pt x="247" y="18"/>
                    <a:pt x="247" y="18"/>
                    <a:pt x="247" y="18"/>
                  </a:cubicBezTo>
                  <a:lnTo>
                    <a:pt x="247" y="6"/>
                  </a:lnTo>
                  <a:close/>
                  <a:moveTo>
                    <a:pt x="267" y="4"/>
                  </a:moveTo>
                  <a:cubicBezTo>
                    <a:pt x="264" y="4"/>
                    <a:pt x="264" y="4"/>
                    <a:pt x="264" y="4"/>
                  </a:cubicBezTo>
                  <a:cubicBezTo>
                    <a:pt x="260" y="15"/>
                    <a:pt x="260" y="15"/>
                    <a:pt x="260" y="15"/>
                  </a:cubicBezTo>
                  <a:cubicBezTo>
                    <a:pt x="256" y="4"/>
                    <a:pt x="256" y="4"/>
                    <a:pt x="256" y="4"/>
                  </a:cubicBezTo>
                  <a:cubicBezTo>
                    <a:pt x="253" y="4"/>
                    <a:pt x="253" y="4"/>
                    <a:pt x="253" y="4"/>
                  </a:cubicBezTo>
                  <a:cubicBezTo>
                    <a:pt x="253" y="18"/>
                    <a:pt x="253" y="18"/>
                    <a:pt x="253" y="18"/>
                  </a:cubicBezTo>
                  <a:cubicBezTo>
                    <a:pt x="255" y="18"/>
                    <a:pt x="255" y="18"/>
                    <a:pt x="255" y="18"/>
                  </a:cubicBezTo>
                  <a:cubicBezTo>
                    <a:pt x="255" y="9"/>
                    <a:pt x="255" y="9"/>
                    <a:pt x="255" y="9"/>
                  </a:cubicBezTo>
                  <a:cubicBezTo>
                    <a:pt x="255" y="9"/>
                    <a:pt x="255" y="7"/>
                    <a:pt x="255" y="6"/>
                  </a:cubicBezTo>
                  <a:cubicBezTo>
                    <a:pt x="256" y="8"/>
                    <a:pt x="256" y="8"/>
                    <a:pt x="256" y="9"/>
                  </a:cubicBezTo>
                  <a:cubicBezTo>
                    <a:pt x="259" y="18"/>
                    <a:pt x="259" y="18"/>
                    <a:pt x="259" y="18"/>
                  </a:cubicBezTo>
                  <a:cubicBezTo>
                    <a:pt x="261" y="18"/>
                    <a:pt x="261" y="18"/>
                    <a:pt x="261" y="18"/>
                  </a:cubicBezTo>
                  <a:cubicBezTo>
                    <a:pt x="264" y="9"/>
                    <a:pt x="264" y="9"/>
                    <a:pt x="264" y="9"/>
                  </a:cubicBezTo>
                  <a:cubicBezTo>
                    <a:pt x="265" y="7"/>
                    <a:pt x="265" y="7"/>
                    <a:pt x="265" y="6"/>
                  </a:cubicBezTo>
                  <a:cubicBezTo>
                    <a:pt x="265" y="7"/>
                    <a:pt x="265" y="8"/>
                    <a:pt x="265" y="9"/>
                  </a:cubicBezTo>
                  <a:cubicBezTo>
                    <a:pt x="265" y="18"/>
                    <a:pt x="265" y="18"/>
                    <a:pt x="265" y="18"/>
                  </a:cubicBezTo>
                  <a:cubicBezTo>
                    <a:pt x="267" y="18"/>
                    <a:pt x="267" y="18"/>
                    <a:pt x="267" y="18"/>
                  </a:cubicBezTo>
                  <a:lnTo>
                    <a:pt x="267" y="4"/>
                  </a:lnTo>
                  <a:close/>
                  <a:moveTo>
                    <a:pt x="215" y="66"/>
                  </a:moveTo>
                  <a:cubicBezTo>
                    <a:pt x="210" y="66"/>
                    <a:pt x="206" y="64"/>
                    <a:pt x="204" y="61"/>
                  </a:cubicBezTo>
                  <a:cubicBezTo>
                    <a:pt x="201" y="57"/>
                    <a:pt x="200" y="52"/>
                    <a:pt x="200" y="47"/>
                  </a:cubicBezTo>
                  <a:cubicBezTo>
                    <a:pt x="200" y="42"/>
                    <a:pt x="201" y="36"/>
                    <a:pt x="203" y="33"/>
                  </a:cubicBezTo>
                  <a:cubicBezTo>
                    <a:pt x="207" y="27"/>
                    <a:pt x="213" y="27"/>
                    <a:pt x="215" y="27"/>
                  </a:cubicBezTo>
                  <a:cubicBezTo>
                    <a:pt x="228" y="27"/>
                    <a:pt x="231" y="37"/>
                    <a:pt x="231" y="47"/>
                  </a:cubicBezTo>
                  <a:cubicBezTo>
                    <a:pt x="231" y="50"/>
                    <a:pt x="231" y="56"/>
                    <a:pt x="227" y="61"/>
                  </a:cubicBezTo>
                  <a:cubicBezTo>
                    <a:pt x="225" y="65"/>
                    <a:pt x="220" y="66"/>
                    <a:pt x="215" y="66"/>
                  </a:cubicBezTo>
                  <a:moveTo>
                    <a:pt x="241" y="46"/>
                  </a:moveTo>
                  <a:cubicBezTo>
                    <a:pt x="241" y="29"/>
                    <a:pt x="231" y="19"/>
                    <a:pt x="216" y="19"/>
                  </a:cubicBezTo>
                  <a:cubicBezTo>
                    <a:pt x="211" y="19"/>
                    <a:pt x="203" y="20"/>
                    <a:pt x="197" y="27"/>
                  </a:cubicBezTo>
                  <a:cubicBezTo>
                    <a:pt x="191" y="33"/>
                    <a:pt x="190" y="42"/>
                    <a:pt x="190" y="47"/>
                  </a:cubicBezTo>
                  <a:cubicBezTo>
                    <a:pt x="190" y="50"/>
                    <a:pt x="190" y="60"/>
                    <a:pt x="197" y="67"/>
                  </a:cubicBezTo>
                  <a:cubicBezTo>
                    <a:pt x="203" y="73"/>
                    <a:pt x="210" y="74"/>
                    <a:pt x="215" y="74"/>
                  </a:cubicBezTo>
                  <a:cubicBezTo>
                    <a:pt x="220" y="74"/>
                    <a:pt x="228" y="73"/>
                    <a:pt x="234" y="66"/>
                  </a:cubicBezTo>
                  <a:cubicBezTo>
                    <a:pt x="240" y="60"/>
                    <a:pt x="241" y="51"/>
                    <a:pt x="241" y="46"/>
                  </a:cubicBezTo>
                  <a:moveTo>
                    <a:pt x="171" y="44"/>
                  </a:moveTo>
                  <a:cubicBezTo>
                    <a:pt x="171" y="47"/>
                    <a:pt x="171" y="53"/>
                    <a:pt x="168" y="57"/>
                  </a:cubicBezTo>
                  <a:cubicBezTo>
                    <a:pt x="166" y="61"/>
                    <a:pt x="162" y="63"/>
                    <a:pt x="157" y="63"/>
                  </a:cubicBezTo>
                  <a:cubicBezTo>
                    <a:pt x="152" y="63"/>
                    <a:pt x="149" y="61"/>
                    <a:pt x="147" y="58"/>
                  </a:cubicBezTo>
                  <a:cubicBezTo>
                    <a:pt x="144" y="55"/>
                    <a:pt x="144" y="50"/>
                    <a:pt x="144" y="45"/>
                  </a:cubicBezTo>
                  <a:cubicBezTo>
                    <a:pt x="144" y="41"/>
                    <a:pt x="144" y="36"/>
                    <a:pt x="147" y="33"/>
                  </a:cubicBezTo>
                  <a:cubicBezTo>
                    <a:pt x="150" y="28"/>
                    <a:pt x="154" y="27"/>
                    <a:pt x="158" y="27"/>
                  </a:cubicBezTo>
                  <a:cubicBezTo>
                    <a:pt x="171" y="27"/>
                    <a:pt x="171" y="42"/>
                    <a:pt x="171" y="44"/>
                  </a:cubicBezTo>
                  <a:moveTo>
                    <a:pt x="180" y="23"/>
                  </a:moveTo>
                  <a:cubicBezTo>
                    <a:pt x="180" y="22"/>
                    <a:pt x="179" y="20"/>
                    <a:pt x="176" y="20"/>
                  </a:cubicBezTo>
                  <a:cubicBezTo>
                    <a:pt x="173" y="20"/>
                    <a:pt x="172" y="21"/>
                    <a:pt x="172" y="21"/>
                  </a:cubicBezTo>
                  <a:cubicBezTo>
                    <a:pt x="172" y="22"/>
                    <a:pt x="172" y="23"/>
                    <a:pt x="172" y="26"/>
                  </a:cubicBezTo>
                  <a:cubicBezTo>
                    <a:pt x="170" y="24"/>
                    <a:pt x="169" y="22"/>
                    <a:pt x="165" y="21"/>
                  </a:cubicBezTo>
                  <a:cubicBezTo>
                    <a:pt x="163" y="20"/>
                    <a:pt x="161" y="19"/>
                    <a:pt x="157" y="19"/>
                  </a:cubicBezTo>
                  <a:cubicBezTo>
                    <a:pt x="146" y="19"/>
                    <a:pt x="138" y="25"/>
                    <a:pt x="135" y="35"/>
                  </a:cubicBezTo>
                  <a:cubicBezTo>
                    <a:pt x="134" y="39"/>
                    <a:pt x="134" y="42"/>
                    <a:pt x="134" y="46"/>
                  </a:cubicBezTo>
                  <a:cubicBezTo>
                    <a:pt x="134" y="59"/>
                    <a:pt x="140" y="71"/>
                    <a:pt x="156" y="71"/>
                  </a:cubicBezTo>
                  <a:cubicBezTo>
                    <a:pt x="165" y="71"/>
                    <a:pt x="169" y="67"/>
                    <a:pt x="171" y="64"/>
                  </a:cubicBezTo>
                  <a:cubicBezTo>
                    <a:pt x="171" y="69"/>
                    <a:pt x="171" y="69"/>
                    <a:pt x="171" y="69"/>
                  </a:cubicBezTo>
                  <a:cubicBezTo>
                    <a:pt x="171" y="76"/>
                    <a:pt x="170" y="83"/>
                    <a:pt x="158" y="83"/>
                  </a:cubicBezTo>
                  <a:cubicBezTo>
                    <a:pt x="156" y="83"/>
                    <a:pt x="151" y="83"/>
                    <a:pt x="149" y="81"/>
                  </a:cubicBezTo>
                  <a:cubicBezTo>
                    <a:pt x="148" y="80"/>
                    <a:pt x="147" y="79"/>
                    <a:pt x="147" y="77"/>
                  </a:cubicBezTo>
                  <a:cubicBezTo>
                    <a:pt x="146" y="75"/>
                    <a:pt x="145" y="73"/>
                    <a:pt x="142" y="73"/>
                  </a:cubicBezTo>
                  <a:cubicBezTo>
                    <a:pt x="139" y="73"/>
                    <a:pt x="137" y="75"/>
                    <a:pt x="137" y="78"/>
                  </a:cubicBezTo>
                  <a:cubicBezTo>
                    <a:pt x="137" y="80"/>
                    <a:pt x="139" y="85"/>
                    <a:pt x="143" y="87"/>
                  </a:cubicBezTo>
                  <a:cubicBezTo>
                    <a:pt x="146" y="90"/>
                    <a:pt x="152" y="91"/>
                    <a:pt x="158" y="91"/>
                  </a:cubicBezTo>
                  <a:cubicBezTo>
                    <a:pt x="165" y="91"/>
                    <a:pt x="171" y="90"/>
                    <a:pt x="174" y="86"/>
                  </a:cubicBezTo>
                  <a:cubicBezTo>
                    <a:pt x="178" y="82"/>
                    <a:pt x="180" y="77"/>
                    <a:pt x="180" y="66"/>
                  </a:cubicBezTo>
                  <a:lnTo>
                    <a:pt x="180" y="23"/>
                  </a:lnTo>
                  <a:close/>
                  <a:moveTo>
                    <a:pt x="113" y="6"/>
                  </a:moveTo>
                  <a:cubicBezTo>
                    <a:pt x="113" y="9"/>
                    <a:pt x="115" y="12"/>
                    <a:pt x="119" y="12"/>
                  </a:cubicBezTo>
                  <a:cubicBezTo>
                    <a:pt x="122" y="12"/>
                    <a:pt x="124" y="10"/>
                    <a:pt x="124" y="6"/>
                  </a:cubicBezTo>
                  <a:cubicBezTo>
                    <a:pt x="124" y="2"/>
                    <a:pt x="122" y="0"/>
                    <a:pt x="119" y="0"/>
                  </a:cubicBezTo>
                  <a:cubicBezTo>
                    <a:pt x="116" y="0"/>
                    <a:pt x="113" y="2"/>
                    <a:pt x="113" y="6"/>
                  </a:cubicBezTo>
                  <a:moveTo>
                    <a:pt x="123" y="24"/>
                  </a:moveTo>
                  <a:cubicBezTo>
                    <a:pt x="123" y="23"/>
                    <a:pt x="123" y="19"/>
                    <a:pt x="119" y="19"/>
                  </a:cubicBezTo>
                  <a:cubicBezTo>
                    <a:pt x="115" y="19"/>
                    <a:pt x="114" y="23"/>
                    <a:pt x="114" y="24"/>
                  </a:cubicBezTo>
                  <a:cubicBezTo>
                    <a:pt x="114" y="69"/>
                    <a:pt x="114" y="69"/>
                    <a:pt x="114" y="69"/>
                  </a:cubicBezTo>
                  <a:cubicBezTo>
                    <a:pt x="114" y="72"/>
                    <a:pt x="116" y="73"/>
                    <a:pt x="119" y="73"/>
                  </a:cubicBezTo>
                  <a:cubicBezTo>
                    <a:pt x="121" y="73"/>
                    <a:pt x="123" y="72"/>
                    <a:pt x="123" y="71"/>
                  </a:cubicBezTo>
                  <a:cubicBezTo>
                    <a:pt x="123" y="71"/>
                    <a:pt x="123" y="70"/>
                    <a:pt x="123" y="69"/>
                  </a:cubicBezTo>
                  <a:lnTo>
                    <a:pt x="123" y="24"/>
                  </a:lnTo>
                  <a:close/>
                  <a:moveTo>
                    <a:pt x="88" y="24"/>
                  </a:moveTo>
                  <a:cubicBezTo>
                    <a:pt x="88" y="22"/>
                    <a:pt x="88" y="19"/>
                    <a:pt x="84" y="19"/>
                  </a:cubicBezTo>
                  <a:cubicBezTo>
                    <a:pt x="80" y="19"/>
                    <a:pt x="79" y="22"/>
                    <a:pt x="79" y="24"/>
                  </a:cubicBezTo>
                  <a:cubicBezTo>
                    <a:pt x="79" y="69"/>
                    <a:pt x="79" y="69"/>
                    <a:pt x="79" y="69"/>
                  </a:cubicBezTo>
                  <a:cubicBezTo>
                    <a:pt x="79" y="71"/>
                    <a:pt x="80" y="73"/>
                    <a:pt x="84" y="73"/>
                  </a:cubicBezTo>
                  <a:cubicBezTo>
                    <a:pt x="88" y="73"/>
                    <a:pt x="88" y="71"/>
                    <a:pt x="88" y="69"/>
                  </a:cubicBezTo>
                  <a:cubicBezTo>
                    <a:pt x="88" y="49"/>
                    <a:pt x="88" y="49"/>
                    <a:pt x="88" y="49"/>
                  </a:cubicBezTo>
                  <a:cubicBezTo>
                    <a:pt x="88" y="43"/>
                    <a:pt x="88" y="36"/>
                    <a:pt x="95" y="31"/>
                  </a:cubicBezTo>
                  <a:cubicBezTo>
                    <a:pt x="98" y="29"/>
                    <a:pt x="101" y="29"/>
                    <a:pt x="103" y="28"/>
                  </a:cubicBezTo>
                  <a:cubicBezTo>
                    <a:pt x="105" y="28"/>
                    <a:pt x="107" y="28"/>
                    <a:pt x="107" y="24"/>
                  </a:cubicBezTo>
                  <a:cubicBezTo>
                    <a:pt x="107" y="19"/>
                    <a:pt x="103" y="19"/>
                    <a:pt x="102" y="19"/>
                  </a:cubicBezTo>
                  <a:cubicBezTo>
                    <a:pt x="96" y="19"/>
                    <a:pt x="90" y="23"/>
                    <a:pt x="88" y="29"/>
                  </a:cubicBezTo>
                  <a:lnTo>
                    <a:pt x="88" y="24"/>
                  </a:lnTo>
                  <a:close/>
                  <a:moveTo>
                    <a:pt x="58" y="36"/>
                  </a:moveTo>
                  <a:cubicBezTo>
                    <a:pt x="58" y="49"/>
                    <a:pt x="52" y="65"/>
                    <a:pt x="34" y="65"/>
                  </a:cubicBezTo>
                  <a:cubicBezTo>
                    <a:pt x="20" y="65"/>
                    <a:pt x="10" y="55"/>
                    <a:pt x="10" y="36"/>
                  </a:cubicBezTo>
                  <a:cubicBezTo>
                    <a:pt x="10" y="19"/>
                    <a:pt x="20" y="8"/>
                    <a:pt x="34" y="8"/>
                  </a:cubicBezTo>
                  <a:cubicBezTo>
                    <a:pt x="47" y="8"/>
                    <a:pt x="58" y="18"/>
                    <a:pt x="58" y="36"/>
                  </a:cubicBezTo>
                  <a:moveTo>
                    <a:pt x="34" y="0"/>
                  </a:moveTo>
                  <a:cubicBezTo>
                    <a:pt x="15" y="0"/>
                    <a:pt x="0" y="13"/>
                    <a:pt x="0" y="37"/>
                  </a:cubicBezTo>
                  <a:cubicBezTo>
                    <a:pt x="0" y="61"/>
                    <a:pt x="15" y="74"/>
                    <a:pt x="34" y="74"/>
                  </a:cubicBezTo>
                  <a:cubicBezTo>
                    <a:pt x="52" y="74"/>
                    <a:pt x="64" y="62"/>
                    <a:pt x="67" y="47"/>
                  </a:cubicBezTo>
                  <a:cubicBezTo>
                    <a:pt x="68" y="43"/>
                    <a:pt x="68" y="40"/>
                    <a:pt x="68" y="36"/>
                  </a:cubicBezTo>
                  <a:cubicBezTo>
                    <a:pt x="68" y="30"/>
                    <a:pt x="67" y="13"/>
                    <a:pt x="52" y="4"/>
                  </a:cubicBezTo>
                  <a:cubicBezTo>
                    <a:pt x="45" y="0"/>
                    <a:pt x="38" y="0"/>
                    <a:pt x="34" y="0"/>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8E2F5420-23EB-4F36-9BE5-3417CCB0F947}"/>
                </a:ext>
              </a:extLst>
            </p:cNvPr>
            <p:cNvSpPr>
              <a:spLocks noEditPoints="1"/>
            </p:cNvSpPr>
            <p:nvPr userDrawn="1"/>
          </p:nvSpPr>
          <p:spPr bwMode="auto">
            <a:xfrm>
              <a:off x="3941763" y="-757238"/>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03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upp 16">
            <a:extLst>
              <a:ext uri="{FF2B5EF4-FFF2-40B4-BE49-F238E27FC236}">
                <a16:creationId xmlns:a16="http://schemas.microsoft.com/office/drawing/2014/main" id="{E1FC1425-0736-4208-AB0C-56C66B325D3D}"/>
              </a:ext>
            </a:extLst>
          </p:cNvPr>
          <p:cNvGrpSpPr/>
          <p:nvPr userDrawn="1"/>
        </p:nvGrpSpPr>
        <p:grpSpPr>
          <a:xfrm>
            <a:off x="9620252" y="6146006"/>
            <a:ext cx="2246312" cy="331788"/>
            <a:chOff x="4335631" y="-809425"/>
            <a:chExt cx="2246312" cy="331788"/>
          </a:xfrm>
        </p:grpSpPr>
        <p:sp>
          <p:nvSpPr>
            <p:cNvPr id="14" name="Freeform 5">
              <a:extLst>
                <a:ext uri="{FF2B5EF4-FFF2-40B4-BE49-F238E27FC236}">
                  <a16:creationId xmlns:a16="http://schemas.microsoft.com/office/drawing/2014/main" id="{9F951B65-DD54-4472-B291-6D7E477946FB}"/>
                </a:ext>
              </a:extLst>
            </p:cNvPr>
            <p:cNvSpPr>
              <a:spLocks noEditPoints="1"/>
            </p:cNvSpPr>
            <p:nvPr userDrawn="1"/>
          </p:nvSpPr>
          <p:spPr bwMode="auto">
            <a:xfrm>
              <a:off x="5631031" y="-722112"/>
              <a:ext cx="950912" cy="241300"/>
            </a:xfrm>
            <a:custGeom>
              <a:avLst/>
              <a:gdLst>
                <a:gd name="T0" fmla="*/ 283 w 299"/>
                <a:gd name="T1" fmla="*/ 4 h 74"/>
                <a:gd name="T2" fmla="*/ 276 w 299"/>
                <a:gd name="T3" fmla="*/ 6 h 74"/>
                <a:gd name="T4" fmla="*/ 279 w 299"/>
                <a:gd name="T5" fmla="*/ 6 h 74"/>
                <a:gd name="T6" fmla="*/ 292 w 299"/>
                <a:gd name="T7" fmla="*/ 15 h 74"/>
                <a:gd name="T8" fmla="*/ 285 w 299"/>
                <a:gd name="T9" fmla="*/ 18 h 74"/>
                <a:gd name="T10" fmla="*/ 287 w 299"/>
                <a:gd name="T11" fmla="*/ 6 h 74"/>
                <a:gd name="T12" fmla="*/ 293 w 299"/>
                <a:gd name="T13" fmla="*/ 18 h 74"/>
                <a:gd name="T14" fmla="*/ 296 w 299"/>
                <a:gd name="T15" fmla="*/ 9 h 74"/>
                <a:gd name="T16" fmla="*/ 299 w 299"/>
                <a:gd name="T17" fmla="*/ 4 h 74"/>
                <a:gd name="T18" fmla="*/ 249 w 299"/>
                <a:gd name="T19" fmla="*/ 27 h 74"/>
                <a:gd name="T20" fmla="*/ 268 w 299"/>
                <a:gd name="T21" fmla="*/ 49 h 74"/>
                <a:gd name="T22" fmla="*/ 256 w 299"/>
                <a:gd name="T23" fmla="*/ 20 h 74"/>
                <a:gd name="T24" fmla="*/ 231 w 299"/>
                <a:gd name="T25" fmla="*/ 67 h 74"/>
                <a:gd name="T26" fmla="*/ 272 w 299"/>
                <a:gd name="T27" fmla="*/ 61 h 74"/>
                <a:gd name="T28" fmla="*/ 262 w 299"/>
                <a:gd name="T29" fmla="*/ 59 h 74"/>
                <a:gd name="T30" fmla="*/ 234 w 299"/>
                <a:gd name="T31" fmla="*/ 49 h 74"/>
                <a:gd name="T32" fmla="*/ 187 w 299"/>
                <a:gd name="T33" fmla="*/ 33 h 74"/>
                <a:gd name="T34" fmla="*/ 207 w 299"/>
                <a:gd name="T35" fmla="*/ 33 h 74"/>
                <a:gd name="T36" fmla="*/ 196 w 299"/>
                <a:gd name="T37" fmla="*/ 19 h 74"/>
                <a:gd name="T38" fmla="*/ 197 w 299"/>
                <a:gd name="T39" fmla="*/ 50 h 74"/>
                <a:gd name="T40" fmla="*/ 186 w 299"/>
                <a:gd name="T41" fmla="*/ 62 h 74"/>
                <a:gd name="T42" fmla="*/ 175 w 299"/>
                <a:gd name="T43" fmla="*/ 58 h 74"/>
                <a:gd name="T44" fmla="*/ 210 w 299"/>
                <a:gd name="T45" fmla="*/ 70 h 74"/>
                <a:gd name="T46" fmla="*/ 195 w 299"/>
                <a:gd name="T47" fmla="*/ 40 h 74"/>
                <a:gd name="T48" fmla="*/ 127 w 299"/>
                <a:gd name="T49" fmla="*/ 73 h 74"/>
                <a:gd name="T50" fmla="*/ 132 w 299"/>
                <a:gd name="T51" fmla="*/ 39 h 74"/>
                <a:gd name="T52" fmla="*/ 156 w 299"/>
                <a:gd name="T53" fmla="*/ 45 h 74"/>
                <a:gd name="T54" fmla="*/ 161 w 299"/>
                <a:gd name="T55" fmla="*/ 73 h 74"/>
                <a:gd name="T56" fmla="*/ 162 w 299"/>
                <a:gd name="T57" fmla="*/ 25 h 74"/>
                <a:gd name="T58" fmla="*/ 129 w 299"/>
                <a:gd name="T59" fmla="*/ 20 h 74"/>
                <a:gd name="T60" fmla="*/ 123 w 299"/>
                <a:gd name="T61" fmla="*/ 69 h 74"/>
                <a:gd name="T62" fmla="*/ 89 w 299"/>
                <a:gd name="T63" fmla="*/ 27 h 74"/>
                <a:gd name="T64" fmla="*/ 108 w 299"/>
                <a:gd name="T65" fmla="*/ 49 h 74"/>
                <a:gd name="T66" fmla="*/ 95 w 299"/>
                <a:gd name="T67" fmla="*/ 20 h 74"/>
                <a:gd name="T68" fmla="*/ 70 w 299"/>
                <a:gd name="T69" fmla="*/ 67 h 74"/>
                <a:gd name="T70" fmla="*/ 111 w 299"/>
                <a:gd name="T71" fmla="*/ 61 h 74"/>
                <a:gd name="T72" fmla="*/ 102 w 299"/>
                <a:gd name="T73" fmla="*/ 59 h 74"/>
                <a:gd name="T74" fmla="*/ 73 w 299"/>
                <a:gd name="T75" fmla="*/ 49 h 74"/>
                <a:gd name="T76" fmla="*/ 16 w 299"/>
                <a:gd name="T77" fmla="*/ 25 h 74"/>
                <a:gd name="T78" fmla="*/ 27 w 299"/>
                <a:gd name="T79" fmla="*/ 8 h 74"/>
                <a:gd name="T80" fmla="*/ 48 w 299"/>
                <a:gd name="T81" fmla="*/ 22 h 74"/>
                <a:gd name="T82" fmla="*/ 28 w 299"/>
                <a:gd name="T83" fmla="*/ 0 h 74"/>
                <a:gd name="T84" fmla="*/ 20 w 299"/>
                <a:gd name="T85" fmla="*/ 38 h 74"/>
                <a:gd name="T86" fmla="*/ 45 w 299"/>
                <a:gd name="T87" fmla="*/ 54 h 74"/>
                <a:gd name="T88" fmla="*/ 16 w 299"/>
                <a:gd name="T89" fmla="*/ 62 h 74"/>
                <a:gd name="T90" fmla="*/ 0 w 299"/>
                <a:gd name="T91" fmla="*/ 54 h 74"/>
                <a:gd name="T92" fmla="*/ 54 w 299"/>
                <a:gd name="T93"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9" h="74">
                  <a:moveTo>
                    <a:pt x="279" y="6"/>
                  </a:moveTo>
                  <a:cubicBezTo>
                    <a:pt x="283" y="6"/>
                    <a:pt x="283" y="6"/>
                    <a:pt x="283" y="6"/>
                  </a:cubicBezTo>
                  <a:cubicBezTo>
                    <a:pt x="283" y="4"/>
                    <a:pt x="283" y="4"/>
                    <a:pt x="283" y="4"/>
                  </a:cubicBezTo>
                  <a:cubicBezTo>
                    <a:pt x="272" y="4"/>
                    <a:pt x="272" y="4"/>
                    <a:pt x="272" y="4"/>
                  </a:cubicBezTo>
                  <a:cubicBezTo>
                    <a:pt x="272" y="6"/>
                    <a:pt x="272" y="6"/>
                    <a:pt x="272" y="6"/>
                  </a:cubicBezTo>
                  <a:cubicBezTo>
                    <a:pt x="276" y="6"/>
                    <a:pt x="276" y="6"/>
                    <a:pt x="276" y="6"/>
                  </a:cubicBezTo>
                  <a:cubicBezTo>
                    <a:pt x="276" y="18"/>
                    <a:pt x="276" y="18"/>
                    <a:pt x="276" y="18"/>
                  </a:cubicBezTo>
                  <a:cubicBezTo>
                    <a:pt x="279" y="18"/>
                    <a:pt x="279" y="18"/>
                    <a:pt x="279" y="18"/>
                  </a:cubicBezTo>
                  <a:lnTo>
                    <a:pt x="279" y="6"/>
                  </a:lnTo>
                  <a:close/>
                  <a:moveTo>
                    <a:pt x="299" y="4"/>
                  </a:moveTo>
                  <a:cubicBezTo>
                    <a:pt x="295" y="4"/>
                    <a:pt x="295" y="4"/>
                    <a:pt x="295" y="4"/>
                  </a:cubicBezTo>
                  <a:cubicBezTo>
                    <a:pt x="292" y="15"/>
                    <a:pt x="292" y="15"/>
                    <a:pt x="292" y="15"/>
                  </a:cubicBezTo>
                  <a:cubicBezTo>
                    <a:pt x="288" y="4"/>
                    <a:pt x="288" y="4"/>
                    <a:pt x="288" y="4"/>
                  </a:cubicBezTo>
                  <a:cubicBezTo>
                    <a:pt x="285" y="4"/>
                    <a:pt x="285" y="4"/>
                    <a:pt x="285" y="4"/>
                  </a:cubicBezTo>
                  <a:cubicBezTo>
                    <a:pt x="285" y="18"/>
                    <a:pt x="285" y="18"/>
                    <a:pt x="285" y="18"/>
                  </a:cubicBezTo>
                  <a:cubicBezTo>
                    <a:pt x="287" y="18"/>
                    <a:pt x="287" y="18"/>
                    <a:pt x="287" y="18"/>
                  </a:cubicBezTo>
                  <a:cubicBezTo>
                    <a:pt x="287" y="9"/>
                    <a:pt x="287" y="9"/>
                    <a:pt x="287" y="9"/>
                  </a:cubicBezTo>
                  <a:cubicBezTo>
                    <a:pt x="287" y="9"/>
                    <a:pt x="287" y="7"/>
                    <a:pt x="287" y="6"/>
                  </a:cubicBezTo>
                  <a:cubicBezTo>
                    <a:pt x="287" y="8"/>
                    <a:pt x="287" y="8"/>
                    <a:pt x="288" y="9"/>
                  </a:cubicBezTo>
                  <a:cubicBezTo>
                    <a:pt x="291" y="18"/>
                    <a:pt x="291" y="18"/>
                    <a:pt x="291" y="18"/>
                  </a:cubicBezTo>
                  <a:cubicBezTo>
                    <a:pt x="293" y="18"/>
                    <a:pt x="293" y="18"/>
                    <a:pt x="293" y="18"/>
                  </a:cubicBezTo>
                  <a:cubicBezTo>
                    <a:pt x="296" y="9"/>
                    <a:pt x="296" y="9"/>
                    <a:pt x="296" y="9"/>
                  </a:cubicBezTo>
                  <a:cubicBezTo>
                    <a:pt x="296" y="7"/>
                    <a:pt x="296" y="7"/>
                    <a:pt x="297" y="6"/>
                  </a:cubicBezTo>
                  <a:cubicBezTo>
                    <a:pt x="296" y="7"/>
                    <a:pt x="296" y="8"/>
                    <a:pt x="296" y="9"/>
                  </a:cubicBezTo>
                  <a:cubicBezTo>
                    <a:pt x="296" y="18"/>
                    <a:pt x="296" y="18"/>
                    <a:pt x="296" y="18"/>
                  </a:cubicBezTo>
                  <a:cubicBezTo>
                    <a:pt x="299" y="18"/>
                    <a:pt x="299" y="18"/>
                    <a:pt x="299" y="18"/>
                  </a:cubicBezTo>
                  <a:lnTo>
                    <a:pt x="299" y="4"/>
                  </a:lnTo>
                  <a:close/>
                  <a:moveTo>
                    <a:pt x="234" y="41"/>
                  </a:moveTo>
                  <a:cubicBezTo>
                    <a:pt x="234" y="39"/>
                    <a:pt x="235" y="34"/>
                    <a:pt x="239" y="31"/>
                  </a:cubicBezTo>
                  <a:cubicBezTo>
                    <a:pt x="243" y="27"/>
                    <a:pt x="247" y="27"/>
                    <a:pt x="249" y="27"/>
                  </a:cubicBezTo>
                  <a:cubicBezTo>
                    <a:pt x="259" y="27"/>
                    <a:pt x="263" y="35"/>
                    <a:pt x="263" y="41"/>
                  </a:cubicBezTo>
                  <a:lnTo>
                    <a:pt x="234" y="41"/>
                  </a:lnTo>
                  <a:close/>
                  <a:moveTo>
                    <a:pt x="268" y="49"/>
                  </a:moveTo>
                  <a:cubicBezTo>
                    <a:pt x="269" y="49"/>
                    <a:pt x="273" y="49"/>
                    <a:pt x="273" y="44"/>
                  </a:cubicBezTo>
                  <a:cubicBezTo>
                    <a:pt x="273" y="39"/>
                    <a:pt x="271" y="32"/>
                    <a:pt x="267" y="27"/>
                  </a:cubicBezTo>
                  <a:cubicBezTo>
                    <a:pt x="264" y="23"/>
                    <a:pt x="260" y="21"/>
                    <a:pt x="256" y="20"/>
                  </a:cubicBezTo>
                  <a:cubicBezTo>
                    <a:pt x="254" y="19"/>
                    <a:pt x="251" y="19"/>
                    <a:pt x="249" y="19"/>
                  </a:cubicBezTo>
                  <a:cubicBezTo>
                    <a:pt x="231" y="19"/>
                    <a:pt x="224" y="34"/>
                    <a:pt x="224" y="47"/>
                  </a:cubicBezTo>
                  <a:cubicBezTo>
                    <a:pt x="224" y="54"/>
                    <a:pt x="226" y="62"/>
                    <a:pt x="231" y="67"/>
                  </a:cubicBezTo>
                  <a:cubicBezTo>
                    <a:pt x="236" y="73"/>
                    <a:pt x="243" y="74"/>
                    <a:pt x="249" y="74"/>
                  </a:cubicBezTo>
                  <a:cubicBezTo>
                    <a:pt x="252" y="74"/>
                    <a:pt x="261" y="74"/>
                    <a:pt x="268" y="66"/>
                  </a:cubicBezTo>
                  <a:cubicBezTo>
                    <a:pt x="270" y="65"/>
                    <a:pt x="271" y="62"/>
                    <a:pt x="272" y="61"/>
                  </a:cubicBezTo>
                  <a:cubicBezTo>
                    <a:pt x="272" y="60"/>
                    <a:pt x="272" y="60"/>
                    <a:pt x="272" y="60"/>
                  </a:cubicBezTo>
                  <a:cubicBezTo>
                    <a:pt x="272" y="57"/>
                    <a:pt x="269" y="55"/>
                    <a:pt x="267" y="55"/>
                  </a:cubicBezTo>
                  <a:cubicBezTo>
                    <a:pt x="264" y="55"/>
                    <a:pt x="264" y="56"/>
                    <a:pt x="262" y="59"/>
                  </a:cubicBezTo>
                  <a:cubicBezTo>
                    <a:pt x="260" y="62"/>
                    <a:pt x="257" y="66"/>
                    <a:pt x="249" y="66"/>
                  </a:cubicBezTo>
                  <a:cubicBezTo>
                    <a:pt x="245" y="66"/>
                    <a:pt x="241" y="65"/>
                    <a:pt x="238" y="61"/>
                  </a:cubicBezTo>
                  <a:cubicBezTo>
                    <a:pt x="235" y="58"/>
                    <a:pt x="234" y="54"/>
                    <a:pt x="234" y="49"/>
                  </a:cubicBezTo>
                  <a:lnTo>
                    <a:pt x="268" y="49"/>
                  </a:lnTo>
                  <a:close/>
                  <a:moveTo>
                    <a:pt x="195" y="40"/>
                  </a:moveTo>
                  <a:cubicBezTo>
                    <a:pt x="191" y="39"/>
                    <a:pt x="187" y="38"/>
                    <a:pt x="187" y="33"/>
                  </a:cubicBezTo>
                  <a:cubicBezTo>
                    <a:pt x="187" y="31"/>
                    <a:pt x="188" y="29"/>
                    <a:pt x="190" y="28"/>
                  </a:cubicBezTo>
                  <a:cubicBezTo>
                    <a:pt x="191" y="26"/>
                    <a:pt x="194" y="26"/>
                    <a:pt x="195" y="26"/>
                  </a:cubicBezTo>
                  <a:cubicBezTo>
                    <a:pt x="204" y="26"/>
                    <a:pt x="206" y="31"/>
                    <a:pt x="207" y="33"/>
                  </a:cubicBezTo>
                  <a:cubicBezTo>
                    <a:pt x="209" y="36"/>
                    <a:pt x="209" y="37"/>
                    <a:pt x="212" y="37"/>
                  </a:cubicBezTo>
                  <a:cubicBezTo>
                    <a:pt x="213" y="37"/>
                    <a:pt x="216" y="36"/>
                    <a:pt x="216" y="33"/>
                  </a:cubicBezTo>
                  <a:cubicBezTo>
                    <a:pt x="216" y="31"/>
                    <a:pt x="213" y="19"/>
                    <a:pt x="196" y="19"/>
                  </a:cubicBezTo>
                  <a:cubicBezTo>
                    <a:pt x="178" y="19"/>
                    <a:pt x="177" y="32"/>
                    <a:pt x="177" y="34"/>
                  </a:cubicBezTo>
                  <a:cubicBezTo>
                    <a:pt x="177" y="44"/>
                    <a:pt x="186" y="47"/>
                    <a:pt x="192" y="49"/>
                  </a:cubicBezTo>
                  <a:cubicBezTo>
                    <a:pt x="197" y="50"/>
                    <a:pt x="197" y="50"/>
                    <a:pt x="197" y="50"/>
                  </a:cubicBezTo>
                  <a:cubicBezTo>
                    <a:pt x="203" y="52"/>
                    <a:pt x="207" y="53"/>
                    <a:pt x="207" y="59"/>
                  </a:cubicBezTo>
                  <a:cubicBezTo>
                    <a:pt x="207" y="63"/>
                    <a:pt x="203" y="67"/>
                    <a:pt x="197" y="67"/>
                  </a:cubicBezTo>
                  <a:cubicBezTo>
                    <a:pt x="193" y="67"/>
                    <a:pt x="188" y="65"/>
                    <a:pt x="186" y="62"/>
                  </a:cubicBezTo>
                  <a:cubicBezTo>
                    <a:pt x="185" y="60"/>
                    <a:pt x="185" y="60"/>
                    <a:pt x="184" y="56"/>
                  </a:cubicBezTo>
                  <a:cubicBezTo>
                    <a:pt x="183" y="55"/>
                    <a:pt x="183" y="54"/>
                    <a:pt x="180" y="54"/>
                  </a:cubicBezTo>
                  <a:cubicBezTo>
                    <a:pt x="179" y="54"/>
                    <a:pt x="175" y="55"/>
                    <a:pt x="175" y="58"/>
                  </a:cubicBezTo>
                  <a:cubicBezTo>
                    <a:pt x="175" y="60"/>
                    <a:pt x="176" y="65"/>
                    <a:pt x="181" y="69"/>
                  </a:cubicBezTo>
                  <a:cubicBezTo>
                    <a:pt x="186" y="74"/>
                    <a:pt x="193" y="74"/>
                    <a:pt x="196" y="74"/>
                  </a:cubicBezTo>
                  <a:cubicBezTo>
                    <a:pt x="201" y="74"/>
                    <a:pt x="206" y="73"/>
                    <a:pt x="210" y="70"/>
                  </a:cubicBezTo>
                  <a:cubicBezTo>
                    <a:pt x="213" y="68"/>
                    <a:pt x="217" y="64"/>
                    <a:pt x="217" y="58"/>
                  </a:cubicBezTo>
                  <a:cubicBezTo>
                    <a:pt x="217" y="47"/>
                    <a:pt x="207" y="44"/>
                    <a:pt x="201" y="42"/>
                  </a:cubicBezTo>
                  <a:lnTo>
                    <a:pt x="195" y="40"/>
                  </a:lnTo>
                  <a:close/>
                  <a:moveTo>
                    <a:pt x="123" y="69"/>
                  </a:moveTo>
                  <a:cubicBezTo>
                    <a:pt x="123" y="70"/>
                    <a:pt x="123" y="72"/>
                    <a:pt x="125" y="73"/>
                  </a:cubicBezTo>
                  <a:cubicBezTo>
                    <a:pt x="126" y="73"/>
                    <a:pt x="126" y="73"/>
                    <a:pt x="127" y="73"/>
                  </a:cubicBezTo>
                  <a:cubicBezTo>
                    <a:pt x="131" y="73"/>
                    <a:pt x="132" y="70"/>
                    <a:pt x="132" y="69"/>
                  </a:cubicBezTo>
                  <a:cubicBezTo>
                    <a:pt x="132" y="47"/>
                    <a:pt x="132" y="47"/>
                    <a:pt x="132" y="47"/>
                  </a:cubicBezTo>
                  <a:cubicBezTo>
                    <a:pt x="132" y="44"/>
                    <a:pt x="132" y="41"/>
                    <a:pt x="132" y="39"/>
                  </a:cubicBezTo>
                  <a:cubicBezTo>
                    <a:pt x="133" y="34"/>
                    <a:pt x="137" y="27"/>
                    <a:pt x="146" y="27"/>
                  </a:cubicBezTo>
                  <a:cubicBezTo>
                    <a:pt x="156" y="27"/>
                    <a:pt x="156" y="35"/>
                    <a:pt x="156" y="37"/>
                  </a:cubicBezTo>
                  <a:cubicBezTo>
                    <a:pt x="156" y="38"/>
                    <a:pt x="156" y="39"/>
                    <a:pt x="156" y="45"/>
                  </a:cubicBezTo>
                  <a:cubicBezTo>
                    <a:pt x="156" y="69"/>
                    <a:pt x="156" y="69"/>
                    <a:pt x="156" y="69"/>
                  </a:cubicBezTo>
                  <a:cubicBezTo>
                    <a:pt x="156" y="70"/>
                    <a:pt x="157" y="72"/>
                    <a:pt x="159" y="73"/>
                  </a:cubicBezTo>
                  <a:cubicBezTo>
                    <a:pt x="159" y="73"/>
                    <a:pt x="160" y="73"/>
                    <a:pt x="161" y="73"/>
                  </a:cubicBezTo>
                  <a:cubicBezTo>
                    <a:pt x="165" y="73"/>
                    <a:pt x="166" y="70"/>
                    <a:pt x="166" y="69"/>
                  </a:cubicBezTo>
                  <a:cubicBezTo>
                    <a:pt x="166" y="40"/>
                    <a:pt x="166" y="40"/>
                    <a:pt x="166" y="40"/>
                  </a:cubicBezTo>
                  <a:cubicBezTo>
                    <a:pt x="166" y="35"/>
                    <a:pt x="166" y="29"/>
                    <a:pt x="162" y="25"/>
                  </a:cubicBezTo>
                  <a:cubicBezTo>
                    <a:pt x="159" y="21"/>
                    <a:pt x="154" y="19"/>
                    <a:pt x="148" y="19"/>
                  </a:cubicBezTo>
                  <a:cubicBezTo>
                    <a:pt x="141" y="19"/>
                    <a:pt x="136" y="21"/>
                    <a:pt x="132" y="27"/>
                  </a:cubicBezTo>
                  <a:cubicBezTo>
                    <a:pt x="132" y="23"/>
                    <a:pt x="132" y="21"/>
                    <a:pt x="129" y="20"/>
                  </a:cubicBezTo>
                  <a:cubicBezTo>
                    <a:pt x="128" y="19"/>
                    <a:pt x="126" y="19"/>
                    <a:pt x="125" y="20"/>
                  </a:cubicBezTo>
                  <a:cubicBezTo>
                    <a:pt x="123" y="21"/>
                    <a:pt x="123" y="22"/>
                    <a:pt x="123" y="24"/>
                  </a:cubicBezTo>
                  <a:lnTo>
                    <a:pt x="123" y="69"/>
                  </a:lnTo>
                  <a:close/>
                  <a:moveTo>
                    <a:pt x="73" y="41"/>
                  </a:moveTo>
                  <a:cubicBezTo>
                    <a:pt x="74" y="39"/>
                    <a:pt x="75" y="34"/>
                    <a:pt x="79" y="31"/>
                  </a:cubicBezTo>
                  <a:cubicBezTo>
                    <a:pt x="82" y="27"/>
                    <a:pt x="87" y="27"/>
                    <a:pt x="89" y="27"/>
                  </a:cubicBezTo>
                  <a:cubicBezTo>
                    <a:pt x="98" y="27"/>
                    <a:pt x="102" y="35"/>
                    <a:pt x="103" y="41"/>
                  </a:cubicBezTo>
                  <a:lnTo>
                    <a:pt x="73" y="41"/>
                  </a:lnTo>
                  <a:close/>
                  <a:moveTo>
                    <a:pt x="108" y="49"/>
                  </a:moveTo>
                  <a:cubicBezTo>
                    <a:pt x="109" y="49"/>
                    <a:pt x="112" y="49"/>
                    <a:pt x="112" y="44"/>
                  </a:cubicBezTo>
                  <a:cubicBezTo>
                    <a:pt x="112" y="39"/>
                    <a:pt x="110" y="32"/>
                    <a:pt x="107" y="27"/>
                  </a:cubicBezTo>
                  <a:cubicBezTo>
                    <a:pt x="104" y="23"/>
                    <a:pt x="100" y="21"/>
                    <a:pt x="95" y="20"/>
                  </a:cubicBezTo>
                  <a:cubicBezTo>
                    <a:pt x="93" y="19"/>
                    <a:pt x="91" y="19"/>
                    <a:pt x="89" y="19"/>
                  </a:cubicBezTo>
                  <a:cubicBezTo>
                    <a:pt x="71" y="19"/>
                    <a:pt x="64" y="34"/>
                    <a:pt x="64" y="47"/>
                  </a:cubicBezTo>
                  <a:cubicBezTo>
                    <a:pt x="64" y="54"/>
                    <a:pt x="66" y="62"/>
                    <a:pt x="70" y="67"/>
                  </a:cubicBezTo>
                  <a:cubicBezTo>
                    <a:pt x="76" y="73"/>
                    <a:pt x="82" y="74"/>
                    <a:pt x="89" y="74"/>
                  </a:cubicBezTo>
                  <a:cubicBezTo>
                    <a:pt x="92" y="74"/>
                    <a:pt x="101" y="74"/>
                    <a:pt x="108" y="66"/>
                  </a:cubicBezTo>
                  <a:cubicBezTo>
                    <a:pt x="109" y="65"/>
                    <a:pt x="111" y="62"/>
                    <a:pt x="111" y="61"/>
                  </a:cubicBezTo>
                  <a:cubicBezTo>
                    <a:pt x="111" y="60"/>
                    <a:pt x="111" y="60"/>
                    <a:pt x="111" y="60"/>
                  </a:cubicBezTo>
                  <a:cubicBezTo>
                    <a:pt x="111" y="57"/>
                    <a:pt x="108" y="55"/>
                    <a:pt x="106" y="55"/>
                  </a:cubicBezTo>
                  <a:cubicBezTo>
                    <a:pt x="104" y="55"/>
                    <a:pt x="103" y="56"/>
                    <a:pt x="102" y="59"/>
                  </a:cubicBezTo>
                  <a:cubicBezTo>
                    <a:pt x="100" y="62"/>
                    <a:pt x="97" y="66"/>
                    <a:pt x="89" y="66"/>
                  </a:cubicBezTo>
                  <a:cubicBezTo>
                    <a:pt x="85" y="66"/>
                    <a:pt x="81" y="65"/>
                    <a:pt x="77" y="61"/>
                  </a:cubicBezTo>
                  <a:cubicBezTo>
                    <a:pt x="74" y="58"/>
                    <a:pt x="73" y="54"/>
                    <a:pt x="73" y="49"/>
                  </a:cubicBezTo>
                  <a:lnTo>
                    <a:pt x="108" y="49"/>
                  </a:lnTo>
                  <a:close/>
                  <a:moveTo>
                    <a:pt x="25" y="29"/>
                  </a:moveTo>
                  <a:cubicBezTo>
                    <a:pt x="22" y="28"/>
                    <a:pt x="18" y="27"/>
                    <a:pt x="16" y="25"/>
                  </a:cubicBezTo>
                  <a:cubicBezTo>
                    <a:pt x="15" y="25"/>
                    <a:pt x="13" y="23"/>
                    <a:pt x="13" y="19"/>
                  </a:cubicBezTo>
                  <a:cubicBezTo>
                    <a:pt x="13" y="15"/>
                    <a:pt x="15" y="12"/>
                    <a:pt x="17" y="10"/>
                  </a:cubicBezTo>
                  <a:cubicBezTo>
                    <a:pt x="20" y="9"/>
                    <a:pt x="23" y="8"/>
                    <a:pt x="27" y="8"/>
                  </a:cubicBezTo>
                  <a:cubicBezTo>
                    <a:pt x="39" y="8"/>
                    <a:pt x="42" y="14"/>
                    <a:pt x="43" y="17"/>
                  </a:cubicBezTo>
                  <a:cubicBezTo>
                    <a:pt x="43" y="18"/>
                    <a:pt x="44" y="20"/>
                    <a:pt x="45" y="20"/>
                  </a:cubicBezTo>
                  <a:cubicBezTo>
                    <a:pt x="46" y="22"/>
                    <a:pt x="47" y="22"/>
                    <a:pt x="48" y="22"/>
                  </a:cubicBezTo>
                  <a:cubicBezTo>
                    <a:pt x="51" y="22"/>
                    <a:pt x="53" y="20"/>
                    <a:pt x="53" y="17"/>
                  </a:cubicBezTo>
                  <a:cubicBezTo>
                    <a:pt x="53" y="15"/>
                    <a:pt x="50" y="9"/>
                    <a:pt x="46" y="5"/>
                  </a:cubicBezTo>
                  <a:cubicBezTo>
                    <a:pt x="40" y="0"/>
                    <a:pt x="32" y="0"/>
                    <a:pt x="28" y="0"/>
                  </a:cubicBezTo>
                  <a:cubicBezTo>
                    <a:pt x="11" y="0"/>
                    <a:pt x="3" y="8"/>
                    <a:pt x="3" y="20"/>
                  </a:cubicBezTo>
                  <a:cubicBezTo>
                    <a:pt x="3" y="31"/>
                    <a:pt x="10" y="34"/>
                    <a:pt x="12" y="35"/>
                  </a:cubicBezTo>
                  <a:cubicBezTo>
                    <a:pt x="14" y="36"/>
                    <a:pt x="18" y="37"/>
                    <a:pt x="20" y="38"/>
                  </a:cubicBezTo>
                  <a:cubicBezTo>
                    <a:pt x="28" y="40"/>
                    <a:pt x="28" y="40"/>
                    <a:pt x="28" y="40"/>
                  </a:cubicBezTo>
                  <a:cubicBezTo>
                    <a:pt x="33" y="42"/>
                    <a:pt x="38" y="43"/>
                    <a:pt x="41" y="46"/>
                  </a:cubicBezTo>
                  <a:cubicBezTo>
                    <a:pt x="42" y="47"/>
                    <a:pt x="45" y="50"/>
                    <a:pt x="45" y="54"/>
                  </a:cubicBezTo>
                  <a:cubicBezTo>
                    <a:pt x="45" y="57"/>
                    <a:pt x="43" y="60"/>
                    <a:pt x="40" y="62"/>
                  </a:cubicBezTo>
                  <a:cubicBezTo>
                    <a:pt x="36" y="65"/>
                    <a:pt x="31" y="65"/>
                    <a:pt x="29" y="65"/>
                  </a:cubicBezTo>
                  <a:cubicBezTo>
                    <a:pt x="26" y="65"/>
                    <a:pt x="20" y="65"/>
                    <a:pt x="16" y="62"/>
                  </a:cubicBezTo>
                  <a:cubicBezTo>
                    <a:pt x="12" y="59"/>
                    <a:pt x="11" y="55"/>
                    <a:pt x="10" y="52"/>
                  </a:cubicBezTo>
                  <a:cubicBezTo>
                    <a:pt x="10" y="50"/>
                    <a:pt x="9" y="49"/>
                    <a:pt x="6" y="49"/>
                  </a:cubicBezTo>
                  <a:cubicBezTo>
                    <a:pt x="4" y="49"/>
                    <a:pt x="0" y="50"/>
                    <a:pt x="0" y="54"/>
                  </a:cubicBezTo>
                  <a:cubicBezTo>
                    <a:pt x="0" y="55"/>
                    <a:pt x="2" y="63"/>
                    <a:pt x="8" y="68"/>
                  </a:cubicBezTo>
                  <a:cubicBezTo>
                    <a:pt x="13" y="72"/>
                    <a:pt x="21" y="74"/>
                    <a:pt x="28" y="74"/>
                  </a:cubicBezTo>
                  <a:cubicBezTo>
                    <a:pt x="40" y="74"/>
                    <a:pt x="54" y="69"/>
                    <a:pt x="54" y="53"/>
                  </a:cubicBezTo>
                  <a:cubicBezTo>
                    <a:pt x="54" y="37"/>
                    <a:pt x="42" y="34"/>
                    <a:pt x="34" y="32"/>
                  </a:cubicBezTo>
                  <a:lnTo>
                    <a:pt x="25"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4BBDF3-25F0-476F-BAF0-1FAA2903CFE3}"/>
                </a:ext>
              </a:extLst>
            </p:cNvPr>
            <p:cNvSpPr>
              <a:spLocks noEditPoints="1"/>
            </p:cNvSpPr>
            <p:nvPr userDrawn="1"/>
          </p:nvSpPr>
          <p:spPr bwMode="auto">
            <a:xfrm>
              <a:off x="4335631" y="-809425"/>
              <a:ext cx="1276350" cy="331788"/>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48813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p 3">
            <a:extLst>
              <a:ext uri="{FF2B5EF4-FFF2-40B4-BE49-F238E27FC236}">
                <a16:creationId xmlns:a16="http://schemas.microsoft.com/office/drawing/2014/main" id="{97ACD038-ED65-4FF3-9676-7E849B9718F2}"/>
              </a:ext>
            </a:extLst>
          </p:cNvPr>
          <p:cNvGrpSpPr/>
          <p:nvPr userDrawn="1"/>
        </p:nvGrpSpPr>
        <p:grpSpPr>
          <a:xfrm>
            <a:off x="9193213" y="6146800"/>
            <a:ext cx="2673351" cy="382588"/>
            <a:chOff x="9193213" y="6146800"/>
            <a:chExt cx="2673351" cy="382588"/>
          </a:xfrm>
        </p:grpSpPr>
        <p:sp>
          <p:nvSpPr>
            <p:cNvPr id="12" name="Freeform 13">
              <a:extLst>
                <a:ext uri="{FF2B5EF4-FFF2-40B4-BE49-F238E27FC236}">
                  <a16:creationId xmlns:a16="http://schemas.microsoft.com/office/drawing/2014/main" id="{74EEED3C-0BB7-44AB-BC83-C30974A65DE3}"/>
                </a:ext>
              </a:extLst>
            </p:cNvPr>
            <p:cNvSpPr>
              <a:spLocks noEditPoints="1"/>
            </p:cNvSpPr>
            <p:nvPr/>
          </p:nvSpPr>
          <p:spPr bwMode="auto">
            <a:xfrm>
              <a:off x="10499726" y="6234113"/>
              <a:ext cx="1366838" cy="295275"/>
            </a:xfrm>
            <a:custGeom>
              <a:avLst/>
              <a:gdLst>
                <a:gd name="T0" fmla="*/ 414 w 430"/>
                <a:gd name="T1" fmla="*/ 4 h 91"/>
                <a:gd name="T2" fmla="*/ 407 w 430"/>
                <a:gd name="T3" fmla="*/ 6 h 91"/>
                <a:gd name="T4" fmla="*/ 410 w 430"/>
                <a:gd name="T5" fmla="*/ 6 h 91"/>
                <a:gd name="T6" fmla="*/ 423 w 430"/>
                <a:gd name="T7" fmla="*/ 15 h 91"/>
                <a:gd name="T8" fmla="*/ 416 w 430"/>
                <a:gd name="T9" fmla="*/ 18 h 91"/>
                <a:gd name="T10" fmla="*/ 418 w 430"/>
                <a:gd name="T11" fmla="*/ 6 h 91"/>
                <a:gd name="T12" fmla="*/ 424 w 430"/>
                <a:gd name="T13" fmla="*/ 18 h 91"/>
                <a:gd name="T14" fmla="*/ 427 w 430"/>
                <a:gd name="T15" fmla="*/ 9 h 91"/>
                <a:gd name="T16" fmla="*/ 430 w 430"/>
                <a:gd name="T17" fmla="*/ 4 h 91"/>
                <a:gd name="T18" fmla="*/ 401 w 430"/>
                <a:gd name="T19" fmla="*/ 70 h 91"/>
                <a:gd name="T20" fmla="*/ 390 w 430"/>
                <a:gd name="T21" fmla="*/ 54 h 91"/>
                <a:gd name="T22" fmla="*/ 400 w 430"/>
                <a:gd name="T23" fmla="*/ 24 h 91"/>
                <a:gd name="T24" fmla="*/ 390 w 430"/>
                <a:gd name="T25" fmla="*/ 8 h 91"/>
                <a:gd name="T26" fmla="*/ 381 w 430"/>
                <a:gd name="T27" fmla="*/ 20 h 91"/>
                <a:gd name="T28" fmla="*/ 375 w 430"/>
                <a:gd name="T29" fmla="*/ 28 h 91"/>
                <a:gd name="T30" fmla="*/ 357 w 430"/>
                <a:gd name="T31" fmla="*/ 6 h 91"/>
                <a:gd name="T32" fmla="*/ 362 w 430"/>
                <a:gd name="T33" fmla="*/ 0 h 91"/>
                <a:gd name="T34" fmla="*/ 362 w 430"/>
                <a:gd name="T35" fmla="*/ 19 h 91"/>
                <a:gd name="T36" fmla="*/ 363 w 430"/>
                <a:gd name="T37" fmla="*/ 73 h 91"/>
                <a:gd name="T38" fmla="*/ 367 w 430"/>
                <a:gd name="T39" fmla="*/ 24 h 91"/>
                <a:gd name="T40" fmla="*/ 296 w 430"/>
                <a:gd name="T41" fmla="*/ 5 h 91"/>
                <a:gd name="T42" fmla="*/ 306 w 430"/>
                <a:gd name="T43" fmla="*/ 69 h 91"/>
                <a:gd name="T44" fmla="*/ 343 w 430"/>
                <a:gd name="T45" fmla="*/ 71 h 91"/>
                <a:gd name="T46" fmla="*/ 352 w 430"/>
                <a:gd name="T47" fmla="*/ 66 h 91"/>
                <a:gd name="T48" fmla="*/ 349 w 430"/>
                <a:gd name="T49" fmla="*/ 5 h 91"/>
                <a:gd name="T50" fmla="*/ 306 w 430"/>
                <a:gd name="T51" fmla="*/ 37 h 91"/>
                <a:gd name="T52" fmla="*/ 260 w 430"/>
                <a:gd name="T53" fmla="*/ 39 h 91"/>
                <a:gd name="T54" fmla="*/ 286 w 430"/>
                <a:gd name="T55" fmla="*/ 39 h 91"/>
                <a:gd name="T56" fmla="*/ 228 w 430"/>
                <a:gd name="T57" fmla="*/ 66 h 91"/>
                <a:gd name="T58" fmla="*/ 216 w 430"/>
                <a:gd name="T59" fmla="*/ 33 h 91"/>
                <a:gd name="T60" fmla="*/ 240 w 430"/>
                <a:gd name="T61" fmla="*/ 61 h 91"/>
                <a:gd name="T62" fmla="*/ 229 w 430"/>
                <a:gd name="T63" fmla="*/ 19 h 91"/>
                <a:gd name="T64" fmla="*/ 210 w 430"/>
                <a:gd name="T65" fmla="*/ 67 h 91"/>
                <a:gd name="T66" fmla="*/ 254 w 430"/>
                <a:gd name="T67" fmla="*/ 46 h 91"/>
                <a:gd name="T68" fmla="*/ 173 w 430"/>
                <a:gd name="T69" fmla="*/ 24 h 91"/>
                <a:gd name="T70" fmla="*/ 182 w 430"/>
                <a:gd name="T71" fmla="*/ 69 h 91"/>
                <a:gd name="T72" fmla="*/ 197 w 430"/>
                <a:gd name="T73" fmla="*/ 28 h 91"/>
                <a:gd name="T74" fmla="*/ 182 w 430"/>
                <a:gd name="T75" fmla="*/ 29 h 91"/>
                <a:gd name="T76" fmla="*/ 142 w 430"/>
                <a:gd name="T77" fmla="*/ 65 h 91"/>
                <a:gd name="T78" fmla="*/ 122 w 430"/>
                <a:gd name="T79" fmla="*/ 40 h 91"/>
                <a:gd name="T80" fmla="*/ 151 w 430"/>
                <a:gd name="T81" fmla="*/ 47 h 91"/>
                <a:gd name="T82" fmla="*/ 155 w 430"/>
                <a:gd name="T83" fmla="*/ 0 h 91"/>
                <a:gd name="T84" fmla="*/ 151 w 430"/>
                <a:gd name="T85" fmla="*/ 27 h 91"/>
                <a:gd name="T86" fmla="*/ 134 w 430"/>
                <a:gd name="T87" fmla="*/ 74 h 91"/>
                <a:gd name="T88" fmla="*/ 151 w 430"/>
                <a:gd name="T89" fmla="*/ 71 h 91"/>
                <a:gd name="T90" fmla="*/ 160 w 430"/>
                <a:gd name="T91" fmla="*/ 5 h 91"/>
                <a:gd name="T92" fmla="*/ 64 w 430"/>
                <a:gd name="T93" fmla="*/ 24 h 91"/>
                <a:gd name="T94" fmla="*/ 79 w 430"/>
                <a:gd name="T95" fmla="*/ 80 h 91"/>
                <a:gd name="T96" fmla="*/ 67 w 430"/>
                <a:gd name="T97" fmla="*/ 83 h 91"/>
                <a:gd name="T98" fmla="*/ 91 w 430"/>
                <a:gd name="T99" fmla="*/ 74 h 91"/>
                <a:gd name="T100" fmla="*/ 103 w 430"/>
                <a:gd name="T101" fmla="*/ 19 h 91"/>
                <a:gd name="T102" fmla="*/ 89 w 430"/>
                <a:gd name="T103" fmla="*/ 54 h 91"/>
                <a:gd name="T104" fmla="*/ 73 w 430"/>
                <a:gd name="T105" fmla="*/ 22 h 91"/>
                <a:gd name="T106" fmla="*/ 56 w 430"/>
                <a:gd name="T107" fmla="*/ 71 h 91"/>
                <a:gd name="T108" fmla="*/ 52 w 430"/>
                <a:gd name="T109" fmla="*/ 0 h 91"/>
                <a:gd name="T110" fmla="*/ 47 w 430"/>
                <a:gd name="T111" fmla="*/ 32 h 91"/>
                <a:gd name="T112" fmla="*/ 8 w 430"/>
                <a:gd name="T113" fmla="*/ 1 h 91"/>
                <a:gd name="T114" fmla="*/ 0 w 430"/>
                <a:gd name="T115" fmla="*/ 69 h 91"/>
                <a:gd name="T116" fmla="*/ 10 w 430"/>
                <a:gd name="T117" fmla="*/ 69 h 91"/>
                <a:gd name="T118" fmla="*/ 47 w 430"/>
                <a:gd name="T119" fmla="*/ 6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0" h="91">
                  <a:moveTo>
                    <a:pt x="410" y="6"/>
                  </a:moveTo>
                  <a:cubicBezTo>
                    <a:pt x="414" y="6"/>
                    <a:pt x="414" y="6"/>
                    <a:pt x="414" y="6"/>
                  </a:cubicBezTo>
                  <a:cubicBezTo>
                    <a:pt x="414" y="4"/>
                    <a:pt x="414" y="4"/>
                    <a:pt x="414" y="4"/>
                  </a:cubicBezTo>
                  <a:cubicBezTo>
                    <a:pt x="403" y="4"/>
                    <a:pt x="403" y="4"/>
                    <a:pt x="403" y="4"/>
                  </a:cubicBezTo>
                  <a:cubicBezTo>
                    <a:pt x="403" y="6"/>
                    <a:pt x="403" y="6"/>
                    <a:pt x="403" y="6"/>
                  </a:cubicBezTo>
                  <a:cubicBezTo>
                    <a:pt x="407" y="6"/>
                    <a:pt x="407" y="6"/>
                    <a:pt x="407" y="6"/>
                  </a:cubicBezTo>
                  <a:cubicBezTo>
                    <a:pt x="407" y="18"/>
                    <a:pt x="407" y="18"/>
                    <a:pt x="407" y="18"/>
                  </a:cubicBezTo>
                  <a:cubicBezTo>
                    <a:pt x="410" y="18"/>
                    <a:pt x="410" y="18"/>
                    <a:pt x="410" y="18"/>
                  </a:cubicBezTo>
                  <a:lnTo>
                    <a:pt x="410" y="6"/>
                  </a:lnTo>
                  <a:close/>
                  <a:moveTo>
                    <a:pt x="430" y="4"/>
                  </a:moveTo>
                  <a:cubicBezTo>
                    <a:pt x="426" y="4"/>
                    <a:pt x="426" y="4"/>
                    <a:pt x="426" y="4"/>
                  </a:cubicBezTo>
                  <a:cubicBezTo>
                    <a:pt x="423" y="15"/>
                    <a:pt x="423" y="15"/>
                    <a:pt x="423" y="15"/>
                  </a:cubicBezTo>
                  <a:cubicBezTo>
                    <a:pt x="419" y="4"/>
                    <a:pt x="419" y="4"/>
                    <a:pt x="419" y="4"/>
                  </a:cubicBezTo>
                  <a:cubicBezTo>
                    <a:pt x="416" y="4"/>
                    <a:pt x="416" y="4"/>
                    <a:pt x="416" y="4"/>
                  </a:cubicBezTo>
                  <a:cubicBezTo>
                    <a:pt x="416" y="18"/>
                    <a:pt x="416" y="18"/>
                    <a:pt x="416" y="18"/>
                  </a:cubicBezTo>
                  <a:cubicBezTo>
                    <a:pt x="418" y="18"/>
                    <a:pt x="418" y="18"/>
                    <a:pt x="418" y="18"/>
                  </a:cubicBezTo>
                  <a:cubicBezTo>
                    <a:pt x="418" y="9"/>
                    <a:pt x="418" y="9"/>
                    <a:pt x="418" y="9"/>
                  </a:cubicBezTo>
                  <a:cubicBezTo>
                    <a:pt x="418" y="9"/>
                    <a:pt x="418" y="7"/>
                    <a:pt x="418" y="6"/>
                  </a:cubicBezTo>
                  <a:cubicBezTo>
                    <a:pt x="418" y="8"/>
                    <a:pt x="419" y="8"/>
                    <a:pt x="419" y="9"/>
                  </a:cubicBezTo>
                  <a:cubicBezTo>
                    <a:pt x="422" y="18"/>
                    <a:pt x="422" y="18"/>
                    <a:pt x="422" y="18"/>
                  </a:cubicBezTo>
                  <a:cubicBezTo>
                    <a:pt x="424" y="18"/>
                    <a:pt x="424" y="18"/>
                    <a:pt x="424" y="18"/>
                  </a:cubicBezTo>
                  <a:cubicBezTo>
                    <a:pt x="427" y="9"/>
                    <a:pt x="427" y="9"/>
                    <a:pt x="427" y="9"/>
                  </a:cubicBezTo>
                  <a:cubicBezTo>
                    <a:pt x="427" y="7"/>
                    <a:pt x="427" y="7"/>
                    <a:pt x="428" y="6"/>
                  </a:cubicBezTo>
                  <a:cubicBezTo>
                    <a:pt x="428" y="7"/>
                    <a:pt x="427" y="8"/>
                    <a:pt x="427" y="9"/>
                  </a:cubicBezTo>
                  <a:cubicBezTo>
                    <a:pt x="427" y="18"/>
                    <a:pt x="427" y="18"/>
                    <a:pt x="427" y="18"/>
                  </a:cubicBezTo>
                  <a:cubicBezTo>
                    <a:pt x="430" y="18"/>
                    <a:pt x="430" y="18"/>
                    <a:pt x="430" y="18"/>
                  </a:cubicBezTo>
                  <a:lnTo>
                    <a:pt x="430" y="4"/>
                  </a:lnTo>
                  <a:close/>
                  <a:moveTo>
                    <a:pt x="381" y="58"/>
                  </a:moveTo>
                  <a:cubicBezTo>
                    <a:pt x="381" y="66"/>
                    <a:pt x="381" y="73"/>
                    <a:pt x="395" y="73"/>
                  </a:cubicBezTo>
                  <a:cubicBezTo>
                    <a:pt x="398" y="73"/>
                    <a:pt x="401" y="73"/>
                    <a:pt x="401" y="70"/>
                  </a:cubicBezTo>
                  <a:cubicBezTo>
                    <a:pt x="401" y="66"/>
                    <a:pt x="399" y="66"/>
                    <a:pt x="396" y="66"/>
                  </a:cubicBezTo>
                  <a:cubicBezTo>
                    <a:pt x="393" y="65"/>
                    <a:pt x="391" y="65"/>
                    <a:pt x="391" y="62"/>
                  </a:cubicBezTo>
                  <a:cubicBezTo>
                    <a:pt x="390" y="61"/>
                    <a:pt x="390" y="60"/>
                    <a:pt x="390" y="54"/>
                  </a:cubicBezTo>
                  <a:cubicBezTo>
                    <a:pt x="390" y="28"/>
                    <a:pt x="390" y="28"/>
                    <a:pt x="390" y="28"/>
                  </a:cubicBezTo>
                  <a:cubicBezTo>
                    <a:pt x="397" y="28"/>
                    <a:pt x="397" y="28"/>
                    <a:pt x="397" y="28"/>
                  </a:cubicBezTo>
                  <a:cubicBezTo>
                    <a:pt x="398" y="28"/>
                    <a:pt x="400" y="28"/>
                    <a:pt x="400" y="24"/>
                  </a:cubicBezTo>
                  <a:cubicBezTo>
                    <a:pt x="400" y="20"/>
                    <a:pt x="398" y="20"/>
                    <a:pt x="397" y="20"/>
                  </a:cubicBezTo>
                  <a:cubicBezTo>
                    <a:pt x="390" y="20"/>
                    <a:pt x="390" y="20"/>
                    <a:pt x="390" y="20"/>
                  </a:cubicBezTo>
                  <a:cubicBezTo>
                    <a:pt x="390" y="8"/>
                    <a:pt x="390" y="8"/>
                    <a:pt x="390" y="8"/>
                  </a:cubicBezTo>
                  <a:cubicBezTo>
                    <a:pt x="390" y="7"/>
                    <a:pt x="390" y="4"/>
                    <a:pt x="386" y="4"/>
                  </a:cubicBezTo>
                  <a:cubicBezTo>
                    <a:pt x="381" y="4"/>
                    <a:pt x="381" y="7"/>
                    <a:pt x="381" y="8"/>
                  </a:cubicBezTo>
                  <a:cubicBezTo>
                    <a:pt x="381" y="20"/>
                    <a:pt x="381" y="20"/>
                    <a:pt x="381" y="20"/>
                  </a:cubicBezTo>
                  <a:cubicBezTo>
                    <a:pt x="375" y="20"/>
                    <a:pt x="375" y="20"/>
                    <a:pt x="375" y="20"/>
                  </a:cubicBezTo>
                  <a:cubicBezTo>
                    <a:pt x="374" y="20"/>
                    <a:pt x="372" y="20"/>
                    <a:pt x="372" y="24"/>
                  </a:cubicBezTo>
                  <a:cubicBezTo>
                    <a:pt x="372" y="28"/>
                    <a:pt x="374" y="28"/>
                    <a:pt x="375" y="28"/>
                  </a:cubicBezTo>
                  <a:cubicBezTo>
                    <a:pt x="381" y="28"/>
                    <a:pt x="381" y="28"/>
                    <a:pt x="381" y="28"/>
                  </a:cubicBezTo>
                  <a:lnTo>
                    <a:pt x="381" y="58"/>
                  </a:lnTo>
                  <a:close/>
                  <a:moveTo>
                    <a:pt x="357" y="6"/>
                  </a:moveTo>
                  <a:cubicBezTo>
                    <a:pt x="357" y="9"/>
                    <a:pt x="359" y="12"/>
                    <a:pt x="362" y="12"/>
                  </a:cubicBezTo>
                  <a:cubicBezTo>
                    <a:pt x="366" y="12"/>
                    <a:pt x="368" y="10"/>
                    <a:pt x="368" y="6"/>
                  </a:cubicBezTo>
                  <a:cubicBezTo>
                    <a:pt x="368" y="2"/>
                    <a:pt x="365" y="0"/>
                    <a:pt x="362" y="0"/>
                  </a:cubicBezTo>
                  <a:cubicBezTo>
                    <a:pt x="359" y="0"/>
                    <a:pt x="357" y="2"/>
                    <a:pt x="357" y="6"/>
                  </a:cubicBezTo>
                  <a:moveTo>
                    <a:pt x="367" y="24"/>
                  </a:moveTo>
                  <a:cubicBezTo>
                    <a:pt x="367" y="23"/>
                    <a:pt x="367" y="19"/>
                    <a:pt x="362" y="19"/>
                  </a:cubicBezTo>
                  <a:cubicBezTo>
                    <a:pt x="358" y="19"/>
                    <a:pt x="358" y="23"/>
                    <a:pt x="358" y="24"/>
                  </a:cubicBezTo>
                  <a:cubicBezTo>
                    <a:pt x="358" y="69"/>
                    <a:pt x="358" y="69"/>
                    <a:pt x="358" y="69"/>
                  </a:cubicBezTo>
                  <a:cubicBezTo>
                    <a:pt x="358" y="72"/>
                    <a:pt x="360" y="73"/>
                    <a:pt x="363" y="73"/>
                  </a:cubicBezTo>
                  <a:cubicBezTo>
                    <a:pt x="365" y="73"/>
                    <a:pt x="366" y="72"/>
                    <a:pt x="367" y="71"/>
                  </a:cubicBezTo>
                  <a:cubicBezTo>
                    <a:pt x="367" y="71"/>
                    <a:pt x="367" y="70"/>
                    <a:pt x="367" y="69"/>
                  </a:cubicBezTo>
                  <a:lnTo>
                    <a:pt x="367" y="24"/>
                  </a:lnTo>
                  <a:close/>
                  <a:moveTo>
                    <a:pt x="306" y="5"/>
                  </a:moveTo>
                  <a:cubicBezTo>
                    <a:pt x="306" y="3"/>
                    <a:pt x="305" y="0"/>
                    <a:pt x="301" y="0"/>
                  </a:cubicBezTo>
                  <a:cubicBezTo>
                    <a:pt x="296" y="0"/>
                    <a:pt x="296" y="4"/>
                    <a:pt x="296" y="5"/>
                  </a:cubicBezTo>
                  <a:cubicBezTo>
                    <a:pt x="296" y="69"/>
                    <a:pt x="296" y="69"/>
                    <a:pt x="296" y="69"/>
                  </a:cubicBezTo>
                  <a:cubicBezTo>
                    <a:pt x="296" y="70"/>
                    <a:pt x="297" y="73"/>
                    <a:pt x="301" y="73"/>
                  </a:cubicBezTo>
                  <a:cubicBezTo>
                    <a:pt x="305" y="73"/>
                    <a:pt x="306" y="70"/>
                    <a:pt x="306" y="69"/>
                  </a:cubicBezTo>
                  <a:cubicBezTo>
                    <a:pt x="306" y="49"/>
                    <a:pt x="306" y="49"/>
                    <a:pt x="306" y="49"/>
                  </a:cubicBezTo>
                  <a:cubicBezTo>
                    <a:pt x="317" y="37"/>
                    <a:pt x="317" y="37"/>
                    <a:pt x="317" y="37"/>
                  </a:cubicBezTo>
                  <a:cubicBezTo>
                    <a:pt x="343" y="71"/>
                    <a:pt x="343" y="71"/>
                    <a:pt x="343" y="71"/>
                  </a:cubicBezTo>
                  <a:cubicBezTo>
                    <a:pt x="344" y="72"/>
                    <a:pt x="345" y="73"/>
                    <a:pt x="348" y="73"/>
                  </a:cubicBezTo>
                  <a:cubicBezTo>
                    <a:pt x="351" y="73"/>
                    <a:pt x="353" y="71"/>
                    <a:pt x="353" y="68"/>
                  </a:cubicBezTo>
                  <a:cubicBezTo>
                    <a:pt x="353" y="67"/>
                    <a:pt x="353" y="67"/>
                    <a:pt x="352" y="66"/>
                  </a:cubicBezTo>
                  <a:cubicBezTo>
                    <a:pt x="324" y="31"/>
                    <a:pt x="324" y="31"/>
                    <a:pt x="324" y="31"/>
                  </a:cubicBezTo>
                  <a:cubicBezTo>
                    <a:pt x="347" y="8"/>
                    <a:pt x="347" y="8"/>
                    <a:pt x="347" y="8"/>
                  </a:cubicBezTo>
                  <a:cubicBezTo>
                    <a:pt x="348" y="7"/>
                    <a:pt x="349" y="6"/>
                    <a:pt x="349" y="5"/>
                  </a:cubicBezTo>
                  <a:cubicBezTo>
                    <a:pt x="349" y="3"/>
                    <a:pt x="347" y="0"/>
                    <a:pt x="344" y="0"/>
                  </a:cubicBezTo>
                  <a:cubicBezTo>
                    <a:pt x="342" y="0"/>
                    <a:pt x="341" y="1"/>
                    <a:pt x="341" y="2"/>
                  </a:cubicBezTo>
                  <a:cubicBezTo>
                    <a:pt x="306" y="37"/>
                    <a:pt x="306" y="37"/>
                    <a:pt x="306" y="37"/>
                  </a:cubicBezTo>
                  <a:lnTo>
                    <a:pt x="306" y="5"/>
                  </a:lnTo>
                  <a:close/>
                  <a:moveTo>
                    <a:pt x="264" y="35"/>
                  </a:moveTo>
                  <a:cubicBezTo>
                    <a:pt x="263" y="35"/>
                    <a:pt x="260" y="35"/>
                    <a:pt x="260" y="39"/>
                  </a:cubicBezTo>
                  <a:cubicBezTo>
                    <a:pt x="260" y="43"/>
                    <a:pt x="263" y="43"/>
                    <a:pt x="264" y="43"/>
                  </a:cubicBezTo>
                  <a:cubicBezTo>
                    <a:pt x="282" y="43"/>
                    <a:pt x="282" y="43"/>
                    <a:pt x="282" y="43"/>
                  </a:cubicBezTo>
                  <a:cubicBezTo>
                    <a:pt x="285" y="43"/>
                    <a:pt x="286" y="42"/>
                    <a:pt x="286" y="39"/>
                  </a:cubicBezTo>
                  <a:cubicBezTo>
                    <a:pt x="286" y="35"/>
                    <a:pt x="283" y="35"/>
                    <a:pt x="282" y="35"/>
                  </a:cubicBezTo>
                  <a:lnTo>
                    <a:pt x="264" y="35"/>
                  </a:lnTo>
                  <a:close/>
                  <a:moveTo>
                    <a:pt x="228" y="66"/>
                  </a:moveTo>
                  <a:cubicBezTo>
                    <a:pt x="223" y="66"/>
                    <a:pt x="219" y="64"/>
                    <a:pt x="217" y="61"/>
                  </a:cubicBezTo>
                  <a:cubicBezTo>
                    <a:pt x="214" y="57"/>
                    <a:pt x="213" y="52"/>
                    <a:pt x="213" y="47"/>
                  </a:cubicBezTo>
                  <a:cubicBezTo>
                    <a:pt x="213" y="42"/>
                    <a:pt x="214" y="36"/>
                    <a:pt x="216" y="33"/>
                  </a:cubicBezTo>
                  <a:cubicBezTo>
                    <a:pt x="220" y="27"/>
                    <a:pt x="226" y="27"/>
                    <a:pt x="228" y="27"/>
                  </a:cubicBezTo>
                  <a:cubicBezTo>
                    <a:pt x="241" y="27"/>
                    <a:pt x="244" y="37"/>
                    <a:pt x="244" y="47"/>
                  </a:cubicBezTo>
                  <a:cubicBezTo>
                    <a:pt x="244" y="50"/>
                    <a:pt x="244" y="56"/>
                    <a:pt x="240" y="61"/>
                  </a:cubicBezTo>
                  <a:cubicBezTo>
                    <a:pt x="237" y="65"/>
                    <a:pt x="233" y="66"/>
                    <a:pt x="228" y="66"/>
                  </a:cubicBezTo>
                  <a:moveTo>
                    <a:pt x="254" y="46"/>
                  </a:moveTo>
                  <a:cubicBezTo>
                    <a:pt x="254" y="29"/>
                    <a:pt x="244" y="19"/>
                    <a:pt x="229" y="19"/>
                  </a:cubicBezTo>
                  <a:cubicBezTo>
                    <a:pt x="224" y="19"/>
                    <a:pt x="216" y="20"/>
                    <a:pt x="210" y="27"/>
                  </a:cubicBezTo>
                  <a:cubicBezTo>
                    <a:pt x="204" y="33"/>
                    <a:pt x="203" y="42"/>
                    <a:pt x="203" y="47"/>
                  </a:cubicBezTo>
                  <a:cubicBezTo>
                    <a:pt x="203" y="50"/>
                    <a:pt x="203" y="60"/>
                    <a:pt x="210" y="67"/>
                  </a:cubicBezTo>
                  <a:cubicBezTo>
                    <a:pt x="216" y="73"/>
                    <a:pt x="223" y="74"/>
                    <a:pt x="228" y="74"/>
                  </a:cubicBezTo>
                  <a:cubicBezTo>
                    <a:pt x="233" y="74"/>
                    <a:pt x="241" y="73"/>
                    <a:pt x="247" y="66"/>
                  </a:cubicBezTo>
                  <a:cubicBezTo>
                    <a:pt x="253" y="60"/>
                    <a:pt x="254" y="51"/>
                    <a:pt x="254" y="46"/>
                  </a:cubicBezTo>
                  <a:moveTo>
                    <a:pt x="182" y="24"/>
                  </a:moveTo>
                  <a:cubicBezTo>
                    <a:pt x="182" y="22"/>
                    <a:pt x="181" y="19"/>
                    <a:pt x="177" y="19"/>
                  </a:cubicBezTo>
                  <a:cubicBezTo>
                    <a:pt x="173" y="19"/>
                    <a:pt x="173" y="22"/>
                    <a:pt x="173" y="24"/>
                  </a:cubicBezTo>
                  <a:cubicBezTo>
                    <a:pt x="173" y="69"/>
                    <a:pt x="173" y="69"/>
                    <a:pt x="173" y="69"/>
                  </a:cubicBezTo>
                  <a:cubicBezTo>
                    <a:pt x="173" y="71"/>
                    <a:pt x="173" y="73"/>
                    <a:pt x="177" y="73"/>
                  </a:cubicBezTo>
                  <a:cubicBezTo>
                    <a:pt x="182" y="73"/>
                    <a:pt x="182" y="71"/>
                    <a:pt x="182" y="69"/>
                  </a:cubicBezTo>
                  <a:cubicBezTo>
                    <a:pt x="182" y="49"/>
                    <a:pt x="182" y="49"/>
                    <a:pt x="182" y="49"/>
                  </a:cubicBezTo>
                  <a:cubicBezTo>
                    <a:pt x="182" y="43"/>
                    <a:pt x="182" y="36"/>
                    <a:pt x="189" y="31"/>
                  </a:cubicBezTo>
                  <a:cubicBezTo>
                    <a:pt x="191" y="29"/>
                    <a:pt x="194" y="29"/>
                    <a:pt x="197" y="28"/>
                  </a:cubicBezTo>
                  <a:cubicBezTo>
                    <a:pt x="198" y="28"/>
                    <a:pt x="201" y="28"/>
                    <a:pt x="201" y="24"/>
                  </a:cubicBezTo>
                  <a:cubicBezTo>
                    <a:pt x="201" y="19"/>
                    <a:pt x="196" y="19"/>
                    <a:pt x="195" y="19"/>
                  </a:cubicBezTo>
                  <a:cubicBezTo>
                    <a:pt x="189" y="19"/>
                    <a:pt x="183" y="23"/>
                    <a:pt x="182" y="29"/>
                  </a:cubicBezTo>
                  <a:lnTo>
                    <a:pt x="182" y="24"/>
                  </a:lnTo>
                  <a:close/>
                  <a:moveTo>
                    <a:pt x="151" y="47"/>
                  </a:moveTo>
                  <a:cubicBezTo>
                    <a:pt x="151" y="49"/>
                    <a:pt x="151" y="60"/>
                    <a:pt x="142" y="65"/>
                  </a:cubicBezTo>
                  <a:cubicBezTo>
                    <a:pt x="140" y="66"/>
                    <a:pt x="138" y="66"/>
                    <a:pt x="136" y="66"/>
                  </a:cubicBezTo>
                  <a:cubicBezTo>
                    <a:pt x="124" y="66"/>
                    <a:pt x="121" y="55"/>
                    <a:pt x="121" y="47"/>
                  </a:cubicBezTo>
                  <a:cubicBezTo>
                    <a:pt x="121" y="44"/>
                    <a:pt x="122" y="42"/>
                    <a:pt x="122" y="40"/>
                  </a:cubicBezTo>
                  <a:cubicBezTo>
                    <a:pt x="123" y="32"/>
                    <a:pt x="127" y="27"/>
                    <a:pt x="135" y="27"/>
                  </a:cubicBezTo>
                  <a:cubicBezTo>
                    <a:pt x="139" y="27"/>
                    <a:pt x="144" y="28"/>
                    <a:pt x="148" y="33"/>
                  </a:cubicBezTo>
                  <a:cubicBezTo>
                    <a:pt x="150" y="37"/>
                    <a:pt x="151" y="42"/>
                    <a:pt x="151" y="47"/>
                  </a:cubicBezTo>
                  <a:moveTo>
                    <a:pt x="160" y="5"/>
                  </a:moveTo>
                  <a:cubicBezTo>
                    <a:pt x="160" y="3"/>
                    <a:pt x="159" y="2"/>
                    <a:pt x="157" y="1"/>
                  </a:cubicBezTo>
                  <a:cubicBezTo>
                    <a:pt x="156" y="0"/>
                    <a:pt x="155" y="0"/>
                    <a:pt x="155" y="0"/>
                  </a:cubicBezTo>
                  <a:cubicBezTo>
                    <a:pt x="153" y="0"/>
                    <a:pt x="152" y="1"/>
                    <a:pt x="151" y="3"/>
                  </a:cubicBezTo>
                  <a:cubicBezTo>
                    <a:pt x="151" y="3"/>
                    <a:pt x="151" y="4"/>
                    <a:pt x="151" y="5"/>
                  </a:cubicBezTo>
                  <a:cubicBezTo>
                    <a:pt x="151" y="27"/>
                    <a:pt x="151" y="27"/>
                    <a:pt x="151" y="27"/>
                  </a:cubicBezTo>
                  <a:cubicBezTo>
                    <a:pt x="149" y="25"/>
                    <a:pt x="145" y="19"/>
                    <a:pt x="134" y="19"/>
                  </a:cubicBezTo>
                  <a:cubicBezTo>
                    <a:pt x="117" y="19"/>
                    <a:pt x="112" y="33"/>
                    <a:pt x="112" y="46"/>
                  </a:cubicBezTo>
                  <a:cubicBezTo>
                    <a:pt x="112" y="61"/>
                    <a:pt x="118" y="74"/>
                    <a:pt x="134" y="74"/>
                  </a:cubicBezTo>
                  <a:cubicBezTo>
                    <a:pt x="139" y="74"/>
                    <a:pt x="143" y="73"/>
                    <a:pt x="146" y="71"/>
                  </a:cubicBezTo>
                  <a:cubicBezTo>
                    <a:pt x="149" y="69"/>
                    <a:pt x="150" y="68"/>
                    <a:pt x="151" y="67"/>
                  </a:cubicBezTo>
                  <a:cubicBezTo>
                    <a:pt x="151" y="69"/>
                    <a:pt x="151" y="70"/>
                    <a:pt x="151" y="71"/>
                  </a:cubicBezTo>
                  <a:cubicBezTo>
                    <a:pt x="151" y="72"/>
                    <a:pt x="153" y="73"/>
                    <a:pt x="155" y="73"/>
                  </a:cubicBezTo>
                  <a:cubicBezTo>
                    <a:pt x="159" y="73"/>
                    <a:pt x="160" y="70"/>
                    <a:pt x="160" y="69"/>
                  </a:cubicBezTo>
                  <a:lnTo>
                    <a:pt x="160" y="5"/>
                  </a:lnTo>
                  <a:close/>
                  <a:moveTo>
                    <a:pt x="73" y="22"/>
                  </a:moveTo>
                  <a:cubicBezTo>
                    <a:pt x="73" y="21"/>
                    <a:pt x="72" y="19"/>
                    <a:pt x="69" y="19"/>
                  </a:cubicBezTo>
                  <a:cubicBezTo>
                    <a:pt x="66" y="19"/>
                    <a:pt x="64" y="21"/>
                    <a:pt x="64" y="24"/>
                  </a:cubicBezTo>
                  <a:cubicBezTo>
                    <a:pt x="64" y="25"/>
                    <a:pt x="64" y="25"/>
                    <a:pt x="64" y="26"/>
                  </a:cubicBezTo>
                  <a:cubicBezTo>
                    <a:pt x="83" y="73"/>
                    <a:pt x="83" y="73"/>
                    <a:pt x="83" y="73"/>
                  </a:cubicBezTo>
                  <a:cubicBezTo>
                    <a:pt x="81" y="77"/>
                    <a:pt x="81" y="78"/>
                    <a:pt x="79" y="80"/>
                  </a:cubicBezTo>
                  <a:cubicBezTo>
                    <a:pt x="78" y="82"/>
                    <a:pt x="75" y="83"/>
                    <a:pt x="73" y="83"/>
                  </a:cubicBezTo>
                  <a:cubicBezTo>
                    <a:pt x="72" y="83"/>
                    <a:pt x="69" y="82"/>
                    <a:pt x="69" y="82"/>
                  </a:cubicBezTo>
                  <a:cubicBezTo>
                    <a:pt x="68" y="82"/>
                    <a:pt x="67" y="82"/>
                    <a:pt x="67" y="83"/>
                  </a:cubicBezTo>
                  <a:cubicBezTo>
                    <a:pt x="66" y="83"/>
                    <a:pt x="66" y="85"/>
                    <a:pt x="66" y="86"/>
                  </a:cubicBezTo>
                  <a:cubicBezTo>
                    <a:pt x="66" y="90"/>
                    <a:pt x="68" y="91"/>
                    <a:pt x="73" y="91"/>
                  </a:cubicBezTo>
                  <a:cubicBezTo>
                    <a:pt x="85" y="91"/>
                    <a:pt x="88" y="84"/>
                    <a:pt x="91" y="74"/>
                  </a:cubicBezTo>
                  <a:cubicBezTo>
                    <a:pt x="108" y="25"/>
                    <a:pt x="108" y="25"/>
                    <a:pt x="108" y="25"/>
                  </a:cubicBezTo>
                  <a:cubicBezTo>
                    <a:pt x="108" y="25"/>
                    <a:pt x="108" y="24"/>
                    <a:pt x="108" y="24"/>
                  </a:cubicBezTo>
                  <a:cubicBezTo>
                    <a:pt x="108" y="21"/>
                    <a:pt x="106" y="19"/>
                    <a:pt x="103" y="19"/>
                  </a:cubicBezTo>
                  <a:cubicBezTo>
                    <a:pt x="100" y="19"/>
                    <a:pt x="99" y="21"/>
                    <a:pt x="99" y="22"/>
                  </a:cubicBezTo>
                  <a:cubicBezTo>
                    <a:pt x="91" y="47"/>
                    <a:pt x="91" y="47"/>
                    <a:pt x="91" y="47"/>
                  </a:cubicBezTo>
                  <a:cubicBezTo>
                    <a:pt x="91" y="48"/>
                    <a:pt x="89" y="53"/>
                    <a:pt x="89" y="54"/>
                  </a:cubicBezTo>
                  <a:cubicBezTo>
                    <a:pt x="88" y="57"/>
                    <a:pt x="87" y="59"/>
                    <a:pt x="87" y="62"/>
                  </a:cubicBezTo>
                  <a:cubicBezTo>
                    <a:pt x="86" y="60"/>
                    <a:pt x="86" y="58"/>
                    <a:pt x="85" y="54"/>
                  </a:cubicBezTo>
                  <a:lnTo>
                    <a:pt x="73" y="22"/>
                  </a:lnTo>
                  <a:close/>
                  <a:moveTo>
                    <a:pt x="47" y="69"/>
                  </a:moveTo>
                  <a:cubicBezTo>
                    <a:pt x="47" y="70"/>
                    <a:pt x="48" y="73"/>
                    <a:pt x="52" y="73"/>
                  </a:cubicBezTo>
                  <a:cubicBezTo>
                    <a:pt x="54" y="73"/>
                    <a:pt x="56" y="72"/>
                    <a:pt x="56" y="71"/>
                  </a:cubicBezTo>
                  <a:cubicBezTo>
                    <a:pt x="57" y="70"/>
                    <a:pt x="57" y="70"/>
                    <a:pt x="57" y="69"/>
                  </a:cubicBezTo>
                  <a:cubicBezTo>
                    <a:pt x="57" y="5"/>
                    <a:pt x="57" y="5"/>
                    <a:pt x="57" y="5"/>
                  </a:cubicBezTo>
                  <a:cubicBezTo>
                    <a:pt x="57" y="4"/>
                    <a:pt x="56" y="0"/>
                    <a:pt x="52" y="0"/>
                  </a:cubicBezTo>
                  <a:cubicBezTo>
                    <a:pt x="49" y="0"/>
                    <a:pt x="48" y="2"/>
                    <a:pt x="48" y="3"/>
                  </a:cubicBezTo>
                  <a:cubicBezTo>
                    <a:pt x="47" y="3"/>
                    <a:pt x="47" y="4"/>
                    <a:pt x="47" y="5"/>
                  </a:cubicBezTo>
                  <a:cubicBezTo>
                    <a:pt x="47" y="32"/>
                    <a:pt x="47" y="32"/>
                    <a:pt x="47" y="32"/>
                  </a:cubicBezTo>
                  <a:cubicBezTo>
                    <a:pt x="10" y="32"/>
                    <a:pt x="10" y="32"/>
                    <a:pt x="10" y="32"/>
                  </a:cubicBezTo>
                  <a:cubicBezTo>
                    <a:pt x="10" y="5"/>
                    <a:pt x="10" y="5"/>
                    <a:pt x="10" y="5"/>
                  </a:cubicBezTo>
                  <a:cubicBezTo>
                    <a:pt x="10" y="3"/>
                    <a:pt x="10" y="2"/>
                    <a:pt x="8" y="1"/>
                  </a:cubicBezTo>
                  <a:cubicBezTo>
                    <a:pt x="7" y="0"/>
                    <a:pt x="6" y="0"/>
                    <a:pt x="5" y="0"/>
                  </a:cubicBezTo>
                  <a:cubicBezTo>
                    <a:pt x="1" y="0"/>
                    <a:pt x="0" y="4"/>
                    <a:pt x="0" y="5"/>
                  </a:cubicBezTo>
                  <a:cubicBezTo>
                    <a:pt x="0" y="69"/>
                    <a:pt x="0" y="69"/>
                    <a:pt x="0" y="69"/>
                  </a:cubicBezTo>
                  <a:cubicBezTo>
                    <a:pt x="0" y="70"/>
                    <a:pt x="1" y="72"/>
                    <a:pt x="3" y="73"/>
                  </a:cubicBezTo>
                  <a:cubicBezTo>
                    <a:pt x="3" y="73"/>
                    <a:pt x="4" y="73"/>
                    <a:pt x="5" y="73"/>
                  </a:cubicBezTo>
                  <a:cubicBezTo>
                    <a:pt x="9" y="73"/>
                    <a:pt x="10" y="70"/>
                    <a:pt x="10" y="69"/>
                  </a:cubicBezTo>
                  <a:cubicBezTo>
                    <a:pt x="10" y="40"/>
                    <a:pt x="10" y="40"/>
                    <a:pt x="10" y="40"/>
                  </a:cubicBezTo>
                  <a:cubicBezTo>
                    <a:pt x="47" y="40"/>
                    <a:pt x="47" y="40"/>
                    <a:pt x="47" y="40"/>
                  </a:cubicBezTo>
                  <a:lnTo>
                    <a:pt x="47" y="69"/>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28B5FFB-98B0-4849-9E8F-1CE8E38839B6}"/>
                </a:ext>
              </a:extLst>
            </p:cNvPr>
            <p:cNvSpPr>
              <a:spLocks noEditPoints="1"/>
            </p:cNvSpPr>
            <p:nvPr/>
          </p:nvSpPr>
          <p:spPr bwMode="auto">
            <a:xfrm>
              <a:off x="9193213" y="6146800"/>
              <a:ext cx="1274763" cy="330200"/>
            </a:xfrm>
            <a:custGeom>
              <a:avLst/>
              <a:gdLst>
                <a:gd name="T0" fmla="*/ 388 w 401"/>
                <a:gd name="T1" fmla="*/ 4 h 102"/>
                <a:gd name="T2" fmla="*/ 401 w 401"/>
                <a:gd name="T3" fmla="*/ 15 h 102"/>
                <a:gd name="T4" fmla="*/ 388 w 401"/>
                <a:gd name="T5" fmla="*/ 28 h 102"/>
                <a:gd name="T6" fmla="*/ 387 w 401"/>
                <a:gd name="T7" fmla="*/ 10 h 102"/>
                <a:gd name="T8" fmla="*/ 390 w 401"/>
                <a:gd name="T9" fmla="*/ 13 h 102"/>
                <a:gd name="T10" fmla="*/ 386 w 401"/>
                <a:gd name="T11" fmla="*/ 10 h 102"/>
                <a:gd name="T12" fmla="*/ 386 w 401"/>
                <a:gd name="T13" fmla="*/ 23 h 102"/>
                <a:gd name="T14" fmla="*/ 390 w 401"/>
                <a:gd name="T15" fmla="*/ 23 h 102"/>
                <a:gd name="T16" fmla="*/ 392 w 401"/>
                <a:gd name="T17" fmla="*/ 15 h 102"/>
                <a:gd name="T18" fmla="*/ 388 w 401"/>
                <a:gd name="T19" fmla="*/ 7 h 102"/>
                <a:gd name="T20" fmla="*/ 332 w 401"/>
                <a:gd name="T21" fmla="*/ 65 h 102"/>
                <a:gd name="T22" fmla="*/ 362 w 401"/>
                <a:gd name="T23" fmla="*/ 48 h 102"/>
                <a:gd name="T24" fmla="*/ 381 w 401"/>
                <a:gd name="T25" fmla="*/ 45 h 102"/>
                <a:gd name="T26" fmla="*/ 311 w 401"/>
                <a:gd name="T27" fmla="*/ 65 h 102"/>
                <a:gd name="T28" fmla="*/ 364 w 401"/>
                <a:gd name="T29" fmla="*/ 73 h 102"/>
                <a:gd name="T30" fmla="*/ 304 w 401"/>
                <a:gd name="T31" fmla="*/ 21 h 102"/>
                <a:gd name="T32" fmla="*/ 296 w 401"/>
                <a:gd name="T33" fmla="*/ 10 h 102"/>
                <a:gd name="T34" fmla="*/ 278 w 401"/>
                <a:gd name="T35" fmla="*/ 100 h 102"/>
                <a:gd name="T36" fmla="*/ 296 w 401"/>
                <a:gd name="T37" fmla="*/ 88 h 102"/>
                <a:gd name="T38" fmla="*/ 302 w 401"/>
                <a:gd name="T39" fmla="*/ 28 h 102"/>
                <a:gd name="T40" fmla="*/ 276 w 401"/>
                <a:gd name="T41" fmla="*/ 88 h 102"/>
                <a:gd name="T42" fmla="*/ 232 w 401"/>
                <a:gd name="T43" fmla="*/ 101 h 102"/>
                <a:gd name="T44" fmla="*/ 252 w 401"/>
                <a:gd name="T45" fmla="*/ 66 h 102"/>
                <a:gd name="T46" fmla="*/ 282 w 401"/>
                <a:gd name="T47" fmla="*/ 43 h 102"/>
                <a:gd name="T48" fmla="*/ 261 w 401"/>
                <a:gd name="T49" fmla="*/ 35 h 102"/>
                <a:gd name="T50" fmla="*/ 255 w 401"/>
                <a:gd name="T51" fmla="*/ 29 h 102"/>
                <a:gd name="T52" fmla="*/ 238 w 401"/>
                <a:gd name="T53" fmla="*/ 40 h 102"/>
                <a:gd name="T54" fmla="*/ 240 w 401"/>
                <a:gd name="T55" fmla="*/ 16 h 102"/>
                <a:gd name="T56" fmla="*/ 233 w 401"/>
                <a:gd name="T57" fmla="*/ 2 h 102"/>
                <a:gd name="T58" fmla="*/ 171 w 401"/>
                <a:gd name="T59" fmla="*/ 16 h 102"/>
                <a:gd name="T60" fmla="*/ 159 w 401"/>
                <a:gd name="T61" fmla="*/ 101 h 102"/>
                <a:gd name="T62" fmla="*/ 181 w 401"/>
                <a:gd name="T63" fmla="*/ 59 h 102"/>
                <a:gd name="T64" fmla="*/ 228 w 401"/>
                <a:gd name="T65" fmla="*/ 46 h 102"/>
                <a:gd name="T66" fmla="*/ 192 w 401"/>
                <a:gd name="T67" fmla="*/ 20 h 102"/>
                <a:gd name="T68" fmla="*/ 129 w 401"/>
                <a:gd name="T69" fmla="*/ 51 h 102"/>
                <a:gd name="T70" fmla="*/ 106 w 401"/>
                <a:gd name="T71" fmla="*/ 85 h 102"/>
                <a:gd name="T72" fmla="*/ 118 w 401"/>
                <a:gd name="T73" fmla="*/ 43 h 102"/>
                <a:gd name="T74" fmla="*/ 149 w 401"/>
                <a:gd name="T75" fmla="*/ 64 h 102"/>
                <a:gd name="T76" fmla="*/ 75 w 401"/>
                <a:gd name="T77" fmla="*/ 64 h 102"/>
                <a:gd name="T78" fmla="*/ 36 w 401"/>
                <a:gd name="T79" fmla="*/ 2 h 102"/>
                <a:gd name="T80" fmla="*/ 2 w 401"/>
                <a:gd name="T81" fmla="*/ 86 h 102"/>
                <a:gd name="T82" fmla="*/ 55 w 401"/>
                <a:gd name="T83" fmla="*/ 100 h 102"/>
                <a:gd name="T84" fmla="*/ 68 w 401"/>
                <a:gd name="T85" fmla="*/ 87 h 102"/>
                <a:gd name="T86" fmla="*/ 43 w 401"/>
                <a:gd name="T87"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102">
                  <a:moveTo>
                    <a:pt x="388" y="27"/>
                  </a:moveTo>
                  <a:cubicBezTo>
                    <a:pt x="381" y="27"/>
                    <a:pt x="376" y="22"/>
                    <a:pt x="376" y="15"/>
                  </a:cubicBezTo>
                  <a:cubicBezTo>
                    <a:pt x="376" y="9"/>
                    <a:pt x="381" y="4"/>
                    <a:pt x="388" y="4"/>
                  </a:cubicBezTo>
                  <a:cubicBezTo>
                    <a:pt x="394" y="4"/>
                    <a:pt x="399" y="9"/>
                    <a:pt x="399" y="15"/>
                  </a:cubicBezTo>
                  <a:cubicBezTo>
                    <a:pt x="399" y="22"/>
                    <a:pt x="394" y="27"/>
                    <a:pt x="388" y="27"/>
                  </a:cubicBezTo>
                  <a:moveTo>
                    <a:pt x="401" y="15"/>
                  </a:moveTo>
                  <a:cubicBezTo>
                    <a:pt x="401" y="8"/>
                    <a:pt x="395" y="2"/>
                    <a:pt x="388" y="2"/>
                  </a:cubicBezTo>
                  <a:cubicBezTo>
                    <a:pt x="381" y="2"/>
                    <a:pt x="375" y="8"/>
                    <a:pt x="375" y="15"/>
                  </a:cubicBezTo>
                  <a:cubicBezTo>
                    <a:pt x="375" y="23"/>
                    <a:pt x="381" y="28"/>
                    <a:pt x="388" y="28"/>
                  </a:cubicBezTo>
                  <a:cubicBezTo>
                    <a:pt x="395" y="28"/>
                    <a:pt x="401" y="22"/>
                    <a:pt x="401" y="15"/>
                  </a:cubicBezTo>
                  <a:moveTo>
                    <a:pt x="386" y="10"/>
                  </a:moveTo>
                  <a:cubicBezTo>
                    <a:pt x="387" y="10"/>
                    <a:pt x="387" y="10"/>
                    <a:pt x="387" y="10"/>
                  </a:cubicBezTo>
                  <a:cubicBezTo>
                    <a:pt x="389" y="10"/>
                    <a:pt x="389" y="10"/>
                    <a:pt x="390" y="10"/>
                  </a:cubicBezTo>
                  <a:cubicBezTo>
                    <a:pt x="390" y="10"/>
                    <a:pt x="390" y="11"/>
                    <a:pt x="390" y="11"/>
                  </a:cubicBezTo>
                  <a:cubicBezTo>
                    <a:pt x="390" y="12"/>
                    <a:pt x="390" y="13"/>
                    <a:pt x="390" y="13"/>
                  </a:cubicBezTo>
                  <a:cubicBezTo>
                    <a:pt x="389" y="13"/>
                    <a:pt x="389" y="13"/>
                    <a:pt x="387" y="13"/>
                  </a:cubicBezTo>
                  <a:cubicBezTo>
                    <a:pt x="386" y="13"/>
                    <a:pt x="386" y="13"/>
                    <a:pt x="386" y="13"/>
                  </a:cubicBezTo>
                  <a:lnTo>
                    <a:pt x="386" y="10"/>
                  </a:lnTo>
                  <a:close/>
                  <a:moveTo>
                    <a:pt x="382" y="7"/>
                  </a:moveTo>
                  <a:cubicBezTo>
                    <a:pt x="382" y="23"/>
                    <a:pt x="382" y="23"/>
                    <a:pt x="382" y="23"/>
                  </a:cubicBezTo>
                  <a:cubicBezTo>
                    <a:pt x="386" y="23"/>
                    <a:pt x="386" y="23"/>
                    <a:pt x="386" y="23"/>
                  </a:cubicBezTo>
                  <a:cubicBezTo>
                    <a:pt x="386" y="16"/>
                    <a:pt x="386" y="16"/>
                    <a:pt x="386" y="16"/>
                  </a:cubicBezTo>
                  <a:cubicBezTo>
                    <a:pt x="389" y="16"/>
                    <a:pt x="389" y="16"/>
                    <a:pt x="389" y="20"/>
                  </a:cubicBezTo>
                  <a:cubicBezTo>
                    <a:pt x="390" y="21"/>
                    <a:pt x="390" y="22"/>
                    <a:pt x="390" y="23"/>
                  </a:cubicBezTo>
                  <a:cubicBezTo>
                    <a:pt x="395" y="23"/>
                    <a:pt x="395" y="23"/>
                    <a:pt x="395" y="23"/>
                  </a:cubicBezTo>
                  <a:cubicBezTo>
                    <a:pt x="394" y="22"/>
                    <a:pt x="394" y="20"/>
                    <a:pt x="393" y="18"/>
                  </a:cubicBezTo>
                  <a:cubicBezTo>
                    <a:pt x="393" y="16"/>
                    <a:pt x="393" y="16"/>
                    <a:pt x="392" y="15"/>
                  </a:cubicBezTo>
                  <a:cubicBezTo>
                    <a:pt x="393" y="15"/>
                    <a:pt x="394" y="14"/>
                    <a:pt x="394" y="11"/>
                  </a:cubicBezTo>
                  <a:cubicBezTo>
                    <a:pt x="394" y="10"/>
                    <a:pt x="394" y="8"/>
                    <a:pt x="392" y="7"/>
                  </a:cubicBezTo>
                  <a:cubicBezTo>
                    <a:pt x="390" y="7"/>
                    <a:pt x="389" y="7"/>
                    <a:pt x="388" y="7"/>
                  </a:cubicBezTo>
                  <a:lnTo>
                    <a:pt x="382" y="7"/>
                  </a:lnTo>
                  <a:close/>
                  <a:moveTo>
                    <a:pt x="342" y="85"/>
                  </a:moveTo>
                  <a:cubicBezTo>
                    <a:pt x="328" y="85"/>
                    <a:pt x="329" y="74"/>
                    <a:pt x="332" y="65"/>
                  </a:cubicBezTo>
                  <a:cubicBezTo>
                    <a:pt x="335" y="51"/>
                    <a:pt x="341" y="47"/>
                    <a:pt x="344" y="45"/>
                  </a:cubicBezTo>
                  <a:cubicBezTo>
                    <a:pt x="347" y="44"/>
                    <a:pt x="350" y="43"/>
                    <a:pt x="353" y="43"/>
                  </a:cubicBezTo>
                  <a:cubicBezTo>
                    <a:pt x="359" y="43"/>
                    <a:pt x="361" y="46"/>
                    <a:pt x="362" y="48"/>
                  </a:cubicBezTo>
                  <a:cubicBezTo>
                    <a:pt x="362" y="49"/>
                    <a:pt x="363" y="50"/>
                    <a:pt x="363" y="51"/>
                  </a:cubicBezTo>
                  <a:cubicBezTo>
                    <a:pt x="364" y="53"/>
                    <a:pt x="366" y="54"/>
                    <a:pt x="369" y="54"/>
                  </a:cubicBezTo>
                  <a:cubicBezTo>
                    <a:pt x="374" y="54"/>
                    <a:pt x="379" y="50"/>
                    <a:pt x="381" y="45"/>
                  </a:cubicBezTo>
                  <a:cubicBezTo>
                    <a:pt x="382" y="41"/>
                    <a:pt x="381" y="38"/>
                    <a:pt x="378" y="34"/>
                  </a:cubicBezTo>
                  <a:cubicBezTo>
                    <a:pt x="372" y="28"/>
                    <a:pt x="365" y="27"/>
                    <a:pt x="357" y="27"/>
                  </a:cubicBezTo>
                  <a:cubicBezTo>
                    <a:pt x="338" y="27"/>
                    <a:pt x="318" y="39"/>
                    <a:pt x="311" y="65"/>
                  </a:cubicBezTo>
                  <a:cubicBezTo>
                    <a:pt x="305" y="85"/>
                    <a:pt x="312" y="102"/>
                    <a:pt x="336" y="102"/>
                  </a:cubicBezTo>
                  <a:cubicBezTo>
                    <a:pt x="356" y="102"/>
                    <a:pt x="369" y="89"/>
                    <a:pt x="371" y="82"/>
                  </a:cubicBezTo>
                  <a:cubicBezTo>
                    <a:pt x="373" y="76"/>
                    <a:pt x="368" y="73"/>
                    <a:pt x="364" y="73"/>
                  </a:cubicBezTo>
                  <a:cubicBezTo>
                    <a:pt x="359" y="73"/>
                    <a:pt x="356" y="76"/>
                    <a:pt x="354" y="78"/>
                  </a:cubicBezTo>
                  <a:cubicBezTo>
                    <a:pt x="352" y="81"/>
                    <a:pt x="349" y="85"/>
                    <a:pt x="342" y="85"/>
                  </a:cubicBezTo>
                  <a:moveTo>
                    <a:pt x="304" y="21"/>
                  </a:moveTo>
                  <a:cubicBezTo>
                    <a:pt x="309" y="21"/>
                    <a:pt x="315" y="16"/>
                    <a:pt x="316" y="10"/>
                  </a:cubicBezTo>
                  <a:cubicBezTo>
                    <a:pt x="318" y="5"/>
                    <a:pt x="315" y="0"/>
                    <a:pt x="309" y="0"/>
                  </a:cubicBezTo>
                  <a:cubicBezTo>
                    <a:pt x="304" y="0"/>
                    <a:pt x="298" y="5"/>
                    <a:pt x="296" y="10"/>
                  </a:cubicBezTo>
                  <a:cubicBezTo>
                    <a:pt x="295" y="16"/>
                    <a:pt x="298" y="21"/>
                    <a:pt x="304" y="21"/>
                  </a:cubicBezTo>
                  <a:moveTo>
                    <a:pt x="276" y="88"/>
                  </a:moveTo>
                  <a:cubicBezTo>
                    <a:pt x="275" y="92"/>
                    <a:pt x="273" y="98"/>
                    <a:pt x="278" y="100"/>
                  </a:cubicBezTo>
                  <a:cubicBezTo>
                    <a:pt x="279" y="100"/>
                    <a:pt x="280" y="101"/>
                    <a:pt x="282" y="101"/>
                  </a:cubicBezTo>
                  <a:cubicBezTo>
                    <a:pt x="285" y="101"/>
                    <a:pt x="288" y="100"/>
                    <a:pt x="291" y="97"/>
                  </a:cubicBezTo>
                  <a:cubicBezTo>
                    <a:pt x="294" y="94"/>
                    <a:pt x="295" y="91"/>
                    <a:pt x="296" y="88"/>
                  </a:cubicBezTo>
                  <a:cubicBezTo>
                    <a:pt x="309" y="40"/>
                    <a:pt x="309" y="40"/>
                    <a:pt x="309" y="40"/>
                  </a:cubicBezTo>
                  <a:cubicBezTo>
                    <a:pt x="309" y="36"/>
                    <a:pt x="311" y="31"/>
                    <a:pt x="306" y="29"/>
                  </a:cubicBezTo>
                  <a:cubicBezTo>
                    <a:pt x="305" y="28"/>
                    <a:pt x="303" y="28"/>
                    <a:pt x="302" y="28"/>
                  </a:cubicBezTo>
                  <a:cubicBezTo>
                    <a:pt x="298" y="28"/>
                    <a:pt x="295" y="29"/>
                    <a:pt x="294" y="30"/>
                  </a:cubicBezTo>
                  <a:cubicBezTo>
                    <a:pt x="292" y="32"/>
                    <a:pt x="290" y="34"/>
                    <a:pt x="289" y="40"/>
                  </a:cubicBezTo>
                  <a:lnTo>
                    <a:pt x="276" y="88"/>
                  </a:lnTo>
                  <a:close/>
                  <a:moveTo>
                    <a:pt x="225" y="88"/>
                  </a:moveTo>
                  <a:cubicBezTo>
                    <a:pt x="224" y="92"/>
                    <a:pt x="222" y="98"/>
                    <a:pt x="229" y="100"/>
                  </a:cubicBezTo>
                  <a:cubicBezTo>
                    <a:pt x="230" y="101"/>
                    <a:pt x="231" y="101"/>
                    <a:pt x="232" y="101"/>
                  </a:cubicBezTo>
                  <a:cubicBezTo>
                    <a:pt x="235" y="101"/>
                    <a:pt x="238" y="100"/>
                    <a:pt x="240" y="98"/>
                  </a:cubicBezTo>
                  <a:cubicBezTo>
                    <a:pt x="244" y="95"/>
                    <a:pt x="245" y="91"/>
                    <a:pt x="246" y="88"/>
                  </a:cubicBezTo>
                  <a:cubicBezTo>
                    <a:pt x="252" y="66"/>
                    <a:pt x="252" y="66"/>
                    <a:pt x="252" y="66"/>
                  </a:cubicBezTo>
                  <a:cubicBezTo>
                    <a:pt x="254" y="58"/>
                    <a:pt x="257" y="48"/>
                    <a:pt x="268" y="46"/>
                  </a:cubicBezTo>
                  <a:cubicBezTo>
                    <a:pt x="270" y="46"/>
                    <a:pt x="272" y="46"/>
                    <a:pt x="274" y="45"/>
                  </a:cubicBezTo>
                  <a:cubicBezTo>
                    <a:pt x="276" y="45"/>
                    <a:pt x="279" y="45"/>
                    <a:pt x="282" y="43"/>
                  </a:cubicBezTo>
                  <a:cubicBezTo>
                    <a:pt x="284" y="41"/>
                    <a:pt x="285" y="39"/>
                    <a:pt x="286" y="36"/>
                  </a:cubicBezTo>
                  <a:cubicBezTo>
                    <a:pt x="287" y="32"/>
                    <a:pt x="285" y="27"/>
                    <a:pt x="278" y="27"/>
                  </a:cubicBezTo>
                  <a:cubicBezTo>
                    <a:pt x="272" y="27"/>
                    <a:pt x="266" y="30"/>
                    <a:pt x="261" y="35"/>
                  </a:cubicBezTo>
                  <a:cubicBezTo>
                    <a:pt x="260" y="37"/>
                    <a:pt x="258" y="39"/>
                    <a:pt x="257" y="41"/>
                  </a:cubicBezTo>
                  <a:cubicBezTo>
                    <a:pt x="257" y="40"/>
                    <a:pt x="257" y="40"/>
                    <a:pt x="257" y="40"/>
                  </a:cubicBezTo>
                  <a:cubicBezTo>
                    <a:pt x="258" y="37"/>
                    <a:pt x="260" y="31"/>
                    <a:pt x="255" y="29"/>
                  </a:cubicBezTo>
                  <a:cubicBezTo>
                    <a:pt x="254" y="28"/>
                    <a:pt x="253" y="28"/>
                    <a:pt x="251" y="28"/>
                  </a:cubicBezTo>
                  <a:cubicBezTo>
                    <a:pt x="248" y="28"/>
                    <a:pt x="245" y="29"/>
                    <a:pt x="244" y="30"/>
                  </a:cubicBezTo>
                  <a:cubicBezTo>
                    <a:pt x="240" y="33"/>
                    <a:pt x="239" y="37"/>
                    <a:pt x="238" y="40"/>
                  </a:cubicBezTo>
                  <a:lnTo>
                    <a:pt x="225" y="88"/>
                  </a:lnTo>
                  <a:close/>
                  <a:moveTo>
                    <a:pt x="228" y="20"/>
                  </a:moveTo>
                  <a:cubicBezTo>
                    <a:pt x="231" y="20"/>
                    <a:pt x="236" y="20"/>
                    <a:pt x="240" y="16"/>
                  </a:cubicBezTo>
                  <a:cubicBezTo>
                    <a:pt x="241" y="15"/>
                    <a:pt x="242" y="12"/>
                    <a:pt x="242" y="11"/>
                  </a:cubicBezTo>
                  <a:cubicBezTo>
                    <a:pt x="243" y="8"/>
                    <a:pt x="242" y="5"/>
                    <a:pt x="239" y="3"/>
                  </a:cubicBezTo>
                  <a:cubicBezTo>
                    <a:pt x="238" y="3"/>
                    <a:pt x="235" y="2"/>
                    <a:pt x="233" y="2"/>
                  </a:cubicBezTo>
                  <a:cubicBezTo>
                    <a:pt x="190" y="2"/>
                    <a:pt x="190" y="2"/>
                    <a:pt x="190" y="2"/>
                  </a:cubicBezTo>
                  <a:cubicBezTo>
                    <a:pt x="187" y="2"/>
                    <a:pt x="182" y="2"/>
                    <a:pt x="179" y="5"/>
                  </a:cubicBezTo>
                  <a:cubicBezTo>
                    <a:pt x="174" y="8"/>
                    <a:pt x="172" y="13"/>
                    <a:pt x="171" y="16"/>
                  </a:cubicBezTo>
                  <a:cubicBezTo>
                    <a:pt x="152" y="88"/>
                    <a:pt x="152" y="88"/>
                    <a:pt x="152" y="88"/>
                  </a:cubicBezTo>
                  <a:cubicBezTo>
                    <a:pt x="151" y="92"/>
                    <a:pt x="150" y="97"/>
                    <a:pt x="154" y="99"/>
                  </a:cubicBezTo>
                  <a:cubicBezTo>
                    <a:pt x="155" y="100"/>
                    <a:pt x="157" y="101"/>
                    <a:pt x="159" y="101"/>
                  </a:cubicBezTo>
                  <a:cubicBezTo>
                    <a:pt x="161" y="101"/>
                    <a:pt x="167" y="101"/>
                    <a:pt x="171" y="95"/>
                  </a:cubicBezTo>
                  <a:cubicBezTo>
                    <a:pt x="172" y="92"/>
                    <a:pt x="173" y="90"/>
                    <a:pt x="174" y="87"/>
                  </a:cubicBezTo>
                  <a:cubicBezTo>
                    <a:pt x="181" y="59"/>
                    <a:pt x="181" y="59"/>
                    <a:pt x="181" y="59"/>
                  </a:cubicBezTo>
                  <a:cubicBezTo>
                    <a:pt x="214" y="59"/>
                    <a:pt x="214" y="59"/>
                    <a:pt x="214" y="59"/>
                  </a:cubicBezTo>
                  <a:cubicBezTo>
                    <a:pt x="217" y="59"/>
                    <a:pt x="225" y="59"/>
                    <a:pt x="228" y="50"/>
                  </a:cubicBezTo>
                  <a:cubicBezTo>
                    <a:pt x="228" y="49"/>
                    <a:pt x="228" y="47"/>
                    <a:pt x="228" y="46"/>
                  </a:cubicBezTo>
                  <a:cubicBezTo>
                    <a:pt x="227" y="41"/>
                    <a:pt x="222" y="41"/>
                    <a:pt x="219" y="41"/>
                  </a:cubicBezTo>
                  <a:cubicBezTo>
                    <a:pt x="186" y="41"/>
                    <a:pt x="186" y="41"/>
                    <a:pt x="186" y="41"/>
                  </a:cubicBezTo>
                  <a:cubicBezTo>
                    <a:pt x="192" y="20"/>
                    <a:pt x="192" y="20"/>
                    <a:pt x="192" y="20"/>
                  </a:cubicBezTo>
                  <a:lnTo>
                    <a:pt x="228" y="20"/>
                  </a:lnTo>
                  <a:close/>
                  <a:moveTo>
                    <a:pt x="118" y="43"/>
                  </a:moveTo>
                  <a:cubicBezTo>
                    <a:pt x="119" y="43"/>
                    <a:pt x="127" y="43"/>
                    <a:pt x="129" y="51"/>
                  </a:cubicBezTo>
                  <a:cubicBezTo>
                    <a:pt x="130" y="54"/>
                    <a:pt x="130" y="59"/>
                    <a:pt x="128" y="63"/>
                  </a:cubicBezTo>
                  <a:cubicBezTo>
                    <a:pt x="127" y="68"/>
                    <a:pt x="125" y="73"/>
                    <a:pt x="121" y="78"/>
                  </a:cubicBezTo>
                  <a:cubicBezTo>
                    <a:pt x="120" y="79"/>
                    <a:pt x="115" y="85"/>
                    <a:pt x="106" y="85"/>
                  </a:cubicBezTo>
                  <a:cubicBezTo>
                    <a:pt x="95" y="85"/>
                    <a:pt x="92" y="77"/>
                    <a:pt x="96" y="64"/>
                  </a:cubicBezTo>
                  <a:cubicBezTo>
                    <a:pt x="96" y="61"/>
                    <a:pt x="99" y="52"/>
                    <a:pt x="107" y="46"/>
                  </a:cubicBezTo>
                  <a:cubicBezTo>
                    <a:pt x="111" y="43"/>
                    <a:pt x="115" y="43"/>
                    <a:pt x="118" y="43"/>
                  </a:cubicBezTo>
                  <a:moveTo>
                    <a:pt x="75" y="64"/>
                  </a:moveTo>
                  <a:cubicBezTo>
                    <a:pt x="70" y="82"/>
                    <a:pt x="76" y="102"/>
                    <a:pt x="102" y="102"/>
                  </a:cubicBezTo>
                  <a:cubicBezTo>
                    <a:pt x="122" y="102"/>
                    <a:pt x="143" y="86"/>
                    <a:pt x="149" y="64"/>
                  </a:cubicBezTo>
                  <a:cubicBezTo>
                    <a:pt x="152" y="53"/>
                    <a:pt x="150" y="43"/>
                    <a:pt x="147" y="38"/>
                  </a:cubicBezTo>
                  <a:cubicBezTo>
                    <a:pt x="142" y="30"/>
                    <a:pt x="133" y="27"/>
                    <a:pt x="123" y="27"/>
                  </a:cubicBezTo>
                  <a:cubicBezTo>
                    <a:pt x="101" y="27"/>
                    <a:pt x="81" y="42"/>
                    <a:pt x="75" y="64"/>
                  </a:cubicBezTo>
                  <a:moveTo>
                    <a:pt x="43" y="15"/>
                  </a:moveTo>
                  <a:cubicBezTo>
                    <a:pt x="44" y="12"/>
                    <a:pt x="45" y="8"/>
                    <a:pt x="43" y="5"/>
                  </a:cubicBezTo>
                  <a:cubicBezTo>
                    <a:pt x="41" y="2"/>
                    <a:pt x="38" y="2"/>
                    <a:pt x="36" y="2"/>
                  </a:cubicBezTo>
                  <a:cubicBezTo>
                    <a:pt x="32" y="2"/>
                    <a:pt x="29" y="3"/>
                    <a:pt x="28" y="4"/>
                  </a:cubicBezTo>
                  <a:cubicBezTo>
                    <a:pt x="23" y="7"/>
                    <a:pt x="22" y="11"/>
                    <a:pt x="21" y="15"/>
                  </a:cubicBezTo>
                  <a:cubicBezTo>
                    <a:pt x="2" y="86"/>
                    <a:pt x="2" y="86"/>
                    <a:pt x="2" y="86"/>
                  </a:cubicBezTo>
                  <a:cubicBezTo>
                    <a:pt x="2" y="90"/>
                    <a:pt x="0" y="94"/>
                    <a:pt x="3" y="97"/>
                  </a:cubicBezTo>
                  <a:cubicBezTo>
                    <a:pt x="5" y="100"/>
                    <a:pt x="9" y="100"/>
                    <a:pt x="13" y="100"/>
                  </a:cubicBezTo>
                  <a:cubicBezTo>
                    <a:pt x="55" y="100"/>
                    <a:pt x="55" y="100"/>
                    <a:pt x="55" y="100"/>
                  </a:cubicBezTo>
                  <a:cubicBezTo>
                    <a:pt x="58" y="100"/>
                    <a:pt x="62" y="100"/>
                    <a:pt x="66" y="96"/>
                  </a:cubicBezTo>
                  <a:cubicBezTo>
                    <a:pt x="67" y="94"/>
                    <a:pt x="68" y="93"/>
                    <a:pt x="68" y="91"/>
                  </a:cubicBezTo>
                  <a:cubicBezTo>
                    <a:pt x="68" y="90"/>
                    <a:pt x="69" y="88"/>
                    <a:pt x="68" y="87"/>
                  </a:cubicBezTo>
                  <a:cubicBezTo>
                    <a:pt x="67" y="82"/>
                    <a:pt x="62" y="82"/>
                    <a:pt x="59" y="82"/>
                  </a:cubicBezTo>
                  <a:cubicBezTo>
                    <a:pt x="25" y="82"/>
                    <a:pt x="25" y="82"/>
                    <a:pt x="25" y="82"/>
                  </a:cubicBezTo>
                  <a:lnTo>
                    <a:pt x="43" y="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4420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88703749-B591-4C0F-BD0A-30AE1D4E5357}"/>
              </a:ext>
            </a:extLst>
          </p:cNvPr>
          <p:cNvSpPr>
            <a:spLocks noEditPoints="1"/>
          </p:cNvSpPr>
          <p:nvPr userDrawn="1"/>
        </p:nvSpPr>
        <p:spPr bwMode="auto">
          <a:xfrm>
            <a:off x="10445752" y="6146800"/>
            <a:ext cx="1420812"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10670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p 15">
            <a:extLst>
              <a:ext uri="{FF2B5EF4-FFF2-40B4-BE49-F238E27FC236}">
                <a16:creationId xmlns:a16="http://schemas.microsoft.com/office/drawing/2014/main" id="{66AD731D-9266-42ED-A6C6-62419BA18C38}"/>
              </a:ext>
            </a:extLst>
          </p:cNvPr>
          <p:cNvGrpSpPr/>
          <p:nvPr userDrawn="1"/>
        </p:nvGrpSpPr>
        <p:grpSpPr>
          <a:xfrm>
            <a:off x="9503866" y="6146799"/>
            <a:ext cx="2271712" cy="331787"/>
            <a:chOff x="3827463" y="-796925"/>
            <a:chExt cx="2271712" cy="331787"/>
          </a:xfrm>
        </p:grpSpPr>
        <p:sp>
          <p:nvSpPr>
            <p:cNvPr id="17" name="Freeform 5">
              <a:extLst>
                <a:ext uri="{FF2B5EF4-FFF2-40B4-BE49-F238E27FC236}">
                  <a16:creationId xmlns:a16="http://schemas.microsoft.com/office/drawing/2014/main" id="{3CB882FA-7146-4310-93AD-3EFC83B6E634}"/>
                </a:ext>
              </a:extLst>
            </p:cNvPr>
            <p:cNvSpPr>
              <a:spLocks noEditPoints="1"/>
            </p:cNvSpPr>
            <p:nvPr userDrawn="1"/>
          </p:nvSpPr>
          <p:spPr bwMode="auto">
            <a:xfrm>
              <a:off x="5262563" y="-709613"/>
              <a:ext cx="836612" cy="241300"/>
            </a:xfrm>
            <a:custGeom>
              <a:avLst/>
              <a:gdLst>
                <a:gd name="T0" fmla="*/ 257 w 263"/>
                <a:gd name="T1" fmla="*/ 73 h 74"/>
                <a:gd name="T2" fmla="*/ 258 w 263"/>
                <a:gd name="T3" fmla="*/ 66 h 74"/>
                <a:gd name="T4" fmla="*/ 252 w 263"/>
                <a:gd name="T5" fmla="*/ 54 h 74"/>
                <a:gd name="T6" fmla="*/ 258 w 263"/>
                <a:gd name="T7" fmla="*/ 28 h 74"/>
                <a:gd name="T8" fmla="*/ 258 w 263"/>
                <a:gd name="T9" fmla="*/ 20 h 74"/>
                <a:gd name="T10" fmla="*/ 252 w 263"/>
                <a:gd name="T11" fmla="*/ 8 h 74"/>
                <a:gd name="T12" fmla="*/ 243 w 263"/>
                <a:gd name="T13" fmla="*/ 8 h 74"/>
                <a:gd name="T14" fmla="*/ 237 w 263"/>
                <a:gd name="T15" fmla="*/ 20 h 74"/>
                <a:gd name="T16" fmla="*/ 237 w 263"/>
                <a:gd name="T17" fmla="*/ 28 h 74"/>
                <a:gd name="T18" fmla="*/ 243 w 263"/>
                <a:gd name="T19" fmla="*/ 58 h 74"/>
                <a:gd name="T20" fmla="*/ 209 w 263"/>
                <a:gd name="T21" fmla="*/ 19 h 74"/>
                <a:gd name="T22" fmla="*/ 205 w 263"/>
                <a:gd name="T23" fmla="*/ 69 h 74"/>
                <a:gd name="T24" fmla="*/ 214 w 263"/>
                <a:gd name="T25" fmla="*/ 69 h 74"/>
                <a:gd name="T26" fmla="*/ 221 w 263"/>
                <a:gd name="T27" fmla="*/ 31 h 74"/>
                <a:gd name="T28" fmla="*/ 233 w 263"/>
                <a:gd name="T29" fmla="*/ 24 h 74"/>
                <a:gd name="T30" fmla="*/ 214 w 263"/>
                <a:gd name="T31" fmla="*/ 29 h 74"/>
                <a:gd name="T32" fmla="*/ 176 w 263"/>
                <a:gd name="T33" fmla="*/ 47 h 74"/>
                <a:gd name="T34" fmla="*/ 180 w 263"/>
                <a:gd name="T35" fmla="*/ 61 h 74"/>
                <a:gd name="T36" fmla="*/ 159 w 263"/>
                <a:gd name="T37" fmla="*/ 58 h 74"/>
                <a:gd name="T38" fmla="*/ 171 w 263"/>
                <a:gd name="T39" fmla="*/ 49 h 74"/>
                <a:gd name="T40" fmla="*/ 192 w 263"/>
                <a:gd name="T41" fmla="*/ 39 h 74"/>
                <a:gd name="T42" fmla="*/ 172 w 263"/>
                <a:gd name="T43" fmla="*/ 19 h 74"/>
                <a:gd name="T44" fmla="*/ 152 w 263"/>
                <a:gd name="T45" fmla="*/ 33 h 74"/>
                <a:gd name="T46" fmla="*/ 161 w 263"/>
                <a:gd name="T47" fmla="*/ 34 h 74"/>
                <a:gd name="T48" fmla="*/ 183 w 263"/>
                <a:gd name="T49" fmla="*/ 35 h 74"/>
                <a:gd name="T50" fmla="*/ 174 w 263"/>
                <a:gd name="T51" fmla="*/ 41 h 74"/>
                <a:gd name="T52" fmla="*/ 150 w 263"/>
                <a:gd name="T53" fmla="*/ 58 h 74"/>
                <a:gd name="T54" fmla="*/ 183 w 263"/>
                <a:gd name="T55" fmla="*/ 66 h 74"/>
                <a:gd name="T56" fmla="*/ 188 w 263"/>
                <a:gd name="T57" fmla="*/ 73 h 74"/>
                <a:gd name="T58" fmla="*/ 192 w 263"/>
                <a:gd name="T59" fmla="*/ 39 h 74"/>
                <a:gd name="T60" fmla="*/ 71 w 263"/>
                <a:gd name="T61" fmla="*/ 73 h 74"/>
                <a:gd name="T62" fmla="*/ 76 w 263"/>
                <a:gd name="T63" fmla="*/ 69 h 74"/>
                <a:gd name="T64" fmla="*/ 79 w 263"/>
                <a:gd name="T65" fmla="*/ 33 h 74"/>
                <a:gd name="T66" fmla="*/ 98 w 263"/>
                <a:gd name="T67" fmla="*/ 36 h 74"/>
                <a:gd name="T68" fmla="*/ 98 w 263"/>
                <a:gd name="T69" fmla="*/ 69 h 74"/>
                <a:gd name="T70" fmla="*/ 103 w 263"/>
                <a:gd name="T71" fmla="*/ 73 h 74"/>
                <a:gd name="T72" fmla="*/ 108 w 263"/>
                <a:gd name="T73" fmla="*/ 69 h 74"/>
                <a:gd name="T74" fmla="*/ 110 w 263"/>
                <a:gd name="T75" fmla="*/ 33 h 74"/>
                <a:gd name="T76" fmla="*/ 130 w 263"/>
                <a:gd name="T77" fmla="*/ 38 h 74"/>
                <a:gd name="T78" fmla="*/ 130 w 263"/>
                <a:gd name="T79" fmla="*/ 69 h 74"/>
                <a:gd name="T80" fmla="*/ 135 w 263"/>
                <a:gd name="T81" fmla="*/ 73 h 74"/>
                <a:gd name="T82" fmla="*/ 140 w 263"/>
                <a:gd name="T83" fmla="*/ 38 h 74"/>
                <a:gd name="T84" fmla="*/ 122 w 263"/>
                <a:gd name="T85" fmla="*/ 19 h 74"/>
                <a:gd name="T86" fmla="*/ 100 w 263"/>
                <a:gd name="T87" fmla="*/ 21 h 74"/>
                <a:gd name="T88" fmla="*/ 76 w 263"/>
                <a:gd name="T89" fmla="*/ 26 h 74"/>
                <a:gd name="T90" fmla="*/ 69 w 263"/>
                <a:gd name="T91" fmla="*/ 20 h 74"/>
                <a:gd name="T92" fmla="*/ 67 w 263"/>
                <a:gd name="T93" fmla="*/ 69 h 74"/>
                <a:gd name="T94" fmla="*/ 16 w 263"/>
                <a:gd name="T95" fmla="*/ 25 h 74"/>
                <a:gd name="T96" fmla="*/ 18 w 263"/>
                <a:gd name="T97" fmla="*/ 10 h 74"/>
                <a:gd name="T98" fmla="*/ 43 w 263"/>
                <a:gd name="T99" fmla="*/ 17 h 74"/>
                <a:gd name="T100" fmla="*/ 48 w 263"/>
                <a:gd name="T101" fmla="*/ 22 h 74"/>
                <a:gd name="T102" fmla="*/ 47 w 263"/>
                <a:gd name="T103" fmla="*/ 5 h 74"/>
                <a:gd name="T104" fmla="*/ 4 w 263"/>
                <a:gd name="T105" fmla="*/ 20 h 74"/>
                <a:gd name="T106" fmla="*/ 21 w 263"/>
                <a:gd name="T107" fmla="*/ 38 h 74"/>
                <a:gd name="T108" fmla="*/ 41 w 263"/>
                <a:gd name="T109" fmla="*/ 46 h 74"/>
                <a:gd name="T110" fmla="*/ 41 w 263"/>
                <a:gd name="T111" fmla="*/ 62 h 74"/>
                <a:gd name="T112" fmla="*/ 16 w 263"/>
                <a:gd name="T113" fmla="*/ 62 h 74"/>
                <a:gd name="T114" fmla="*/ 6 w 263"/>
                <a:gd name="T115" fmla="*/ 49 h 74"/>
                <a:gd name="T116" fmla="*/ 9 w 263"/>
                <a:gd name="T117" fmla="*/ 68 h 74"/>
                <a:gd name="T118" fmla="*/ 55 w 263"/>
                <a:gd name="T119" fmla="*/ 53 h 74"/>
                <a:gd name="T120" fmla="*/ 26 w 263"/>
                <a:gd name="T121"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 h="74">
                  <a:moveTo>
                    <a:pt x="243" y="58"/>
                  </a:moveTo>
                  <a:cubicBezTo>
                    <a:pt x="243" y="66"/>
                    <a:pt x="243" y="73"/>
                    <a:pt x="257" y="73"/>
                  </a:cubicBezTo>
                  <a:cubicBezTo>
                    <a:pt x="260" y="73"/>
                    <a:pt x="263" y="73"/>
                    <a:pt x="263" y="70"/>
                  </a:cubicBezTo>
                  <a:cubicBezTo>
                    <a:pt x="263" y="66"/>
                    <a:pt x="260" y="66"/>
                    <a:pt x="258" y="66"/>
                  </a:cubicBezTo>
                  <a:cubicBezTo>
                    <a:pt x="255" y="65"/>
                    <a:pt x="253" y="65"/>
                    <a:pt x="253" y="62"/>
                  </a:cubicBezTo>
                  <a:cubicBezTo>
                    <a:pt x="252" y="61"/>
                    <a:pt x="252" y="60"/>
                    <a:pt x="252" y="54"/>
                  </a:cubicBezTo>
                  <a:cubicBezTo>
                    <a:pt x="252" y="28"/>
                    <a:pt x="252" y="28"/>
                    <a:pt x="252" y="28"/>
                  </a:cubicBezTo>
                  <a:cubicBezTo>
                    <a:pt x="258" y="28"/>
                    <a:pt x="258" y="28"/>
                    <a:pt x="258" y="28"/>
                  </a:cubicBezTo>
                  <a:cubicBezTo>
                    <a:pt x="260" y="28"/>
                    <a:pt x="262" y="28"/>
                    <a:pt x="262" y="24"/>
                  </a:cubicBezTo>
                  <a:cubicBezTo>
                    <a:pt x="262" y="20"/>
                    <a:pt x="260" y="20"/>
                    <a:pt x="258" y="20"/>
                  </a:cubicBezTo>
                  <a:cubicBezTo>
                    <a:pt x="252" y="20"/>
                    <a:pt x="252" y="20"/>
                    <a:pt x="252" y="20"/>
                  </a:cubicBezTo>
                  <a:cubicBezTo>
                    <a:pt x="252" y="8"/>
                    <a:pt x="252" y="8"/>
                    <a:pt x="252" y="8"/>
                  </a:cubicBezTo>
                  <a:cubicBezTo>
                    <a:pt x="252" y="7"/>
                    <a:pt x="252" y="4"/>
                    <a:pt x="247" y="4"/>
                  </a:cubicBezTo>
                  <a:cubicBezTo>
                    <a:pt x="243" y="4"/>
                    <a:pt x="243" y="7"/>
                    <a:pt x="243" y="8"/>
                  </a:cubicBezTo>
                  <a:cubicBezTo>
                    <a:pt x="243" y="20"/>
                    <a:pt x="243" y="20"/>
                    <a:pt x="243" y="20"/>
                  </a:cubicBezTo>
                  <a:cubicBezTo>
                    <a:pt x="237" y="20"/>
                    <a:pt x="237" y="20"/>
                    <a:pt x="237" y="20"/>
                  </a:cubicBezTo>
                  <a:cubicBezTo>
                    <a:pt x="236" y="20"/>
                    <a:pt x="233" y="20"/>
                    <a:pt x="233" y="24"/>
                  </a:cubicBezTo>
                  <a:cubicBezTo>
                    <a:pt x="233" y="28"/>
                    <a:pt x="236" y="28"/>
                    <a:pt x="237" y="28"/>
                  </a:cubicBezTo>
                  <a:cubicBezTo>
                    <a:pt x="243" y="28"/>
                    <a:pt x="243" y="28"/>
                    <a:pt x="243" y="28"/>
                  </a:cubicBezTo>
                  <a:lnTo>
                    <a:pt x="243" y="58"/>
                  </a:lnTo>
                  <a:close/>
                  <a:moveTo>
                    <a:pt x="214" y="24"/>
                  </a:moveTo>
                  <a:cubicBezTo>
                    <a:pt x="214" y="22"/>
                    <a:pt x="213" y="19"/>
                    <a:pt x="209" y="19"/>
                  </a:cubicBezTo>
                  <a:cubicBezTo>
                    <a:pt x="205" y="19"/>
                    <a:pt x="205" y="22"/>
                    <a:pt x="205" y="24"/>
                  </a:cubicBezTo>
                  <a:cubicBezTo>
                    <a:pt x="205" y="69"/>
                    <a:pt x="205" y="69"/>
                    <a:pt x="205" y="69"/>
                  </a:cubicBezTo>
                  <a:cubicBezTo>
                    <a:pt x="205" y="71"/>
                    <a:pt x="205" y="73"/>
                    <a:pt x="209" y="73"/>
                  </a:cubicBezTo>
                  <a:cubicBezTo>
                    <a:pt x="214" y="73"/>
                    <a:pt x="214" y="71"/>
                    <a:pt x="214" y="69"/>
                  </a:cubicBezTo>
                  <a:cubicBezTo>
                    <a:pt x="214" y="49"/>
                    <a:pt x="214" y="49"/>
                    <a:pt x="214" y="49"/>
                  </a:cubicBezTo>
                  <a:cubicBezTo>
                    <a:pt x="214" y="43"/>
                    <a:pt x="214" y="36"/>
                    <a:pt x="221" y="31"/>
                  </a:cubicBezTo>
                  <a:cubicBezTo>
                    <a:pt x="224" y="29"/>
                    <a:pt x="226" y="29"/>
                    <a:pt x="229" y="28"/>
                  </a:cubicBezTo>
                  <a:cubicBezTo>
                    <a:pt x="230" y="28"/>
                    <a:pt x="233" y="28"/>
                    <a:pt x="233" y="24"/>
                  </a:cubicBezTo>
                  <a:cubicBezTo>
                    <a:pt x="233" y="19"/>
                    <a:pt x="229" y="19"/>
                    <a:pt x="227" y="19"/>
                  </a:cubicBezTo>
                  <a:cubicBezTo>
                    <a:pt x="221" y="19"/>
                    <a:pt x="216" y="23"/>
                    <a:pt x="214" y="29"/>
                  </a:cubicBezTo>
                  <a:lnTo>
                    <a:pt x="214" y="24"/>
                  </a:lnTo>
                  <a:close/>
                  <a:moveTo>
                    <a:pt x="176" y="47"/>
                  </a:moveTo>
                  <a:cubicBezTo>
                    <a:pt x="180" y="47"/>
                    <a:pt x="181" y="46"/>
                    <a:pt x="183" y="46"/>
                  </a:cubicBezTo>
                  <a:cubicBezTo>
                    <a:pt x="183" y="52"/>
                    <a:pt x="183" y="57"/>
                    <a:pt x="180" y="61"/>
                  </a:cubicBezTo>
                  <a:cubicBezTo>
                    <a:pt x="179" y="63"/>
                    <a:pt x="175" y="66"/>
                    <a:pt x="169" y="66"/>
                  </a:cubicBezTo>
                  <a:cubicBezTo>
                    <a:pt x="164" y="66"/>
                    <a:pt x="159" y="63"/>
                    <a:pt x="159" y="58"/>
                  </a:cubicBezTo>
                  <a:cubicBezTo>
                    <a:pt x="159" y="52"/>
                    <a:pt x="164" y="51"/>
                    <a:pt x="166" y="50"/>
                  </a:cubicBezTo>
                  <a:cubicBezTo>
                    <a:pt x="167" y="50"/>
                    <a:pt x="169" y="49"/>
                    <a:pt x="171" y="49"/>
                  </a:cubicBezTo>
                  <a:lnTo>
                    <a:pt x="176" y="47"/>
                  </a:lnTo>
                  <a:close/>
                  <a:moveTo>
                    <a:pt x="192" y="39"/>
                  </a:moveTo>
                  <a:cubicBezTo>
                    <a:pt x="192" y="34"/>
                    <a:pt x="192" y="29"/>
                    <a:pt x="188" y="25"/>
                  </a:cubicBezTo>
                  <a:cubicBezTo>
                    <a:pt x="184" y="20"/>
                    <a:pt x="178" y="19"/>
                    <a:pt x="172" y="19"/>
                  </a:cubicBezTo>
                  <a:cubicBezTo>
                    <a:pt x="165" y="19"/>
                    <a:pt x="158" y="21"/>
                    <a:pt x="154" y="27"/>
                  </a:cubicBezTo>
                  <a:cubicBezTo>
                    <a:pt x="153" y="28"/>
                    <a:pt x="152" y="31"/>
                    <a:pt x="152" y="33"/>
                  </a:cubicBezTo>
                  <a:cubicBezTo>
                    <a:pt x="152" y="35"/>
                    <a:pt x="153" y="37"/>
                    <a:pt x="157" y="37"/>
                  </a:cubicBezTo>
                  <a:cubicBezTo>
                    <a:pt x="160" y="37"/>
                    <a:pt x="161" y="35"/>
                    <a:pt x="161" y="34"/>
                  </a:cubicBezTo>
                  <a:cubicBezTo>
                    <a:pt x="162" y="31"/>
                    <a:pt x="164" y="27"/>
                    <a:pt x="172" y="27"/>
                  </a:cubicBezTo>
                  <a:cubicBezTo>
                    <a:pt x="174" y="27"/>
                    <a:pt x="183" y="27"/>
                    <a:pt x="183" y="35"/>
                  </a:cubicBezTo>
                  <a:cubicBezTo>
                    <a:pt x="183" y="38"/>
                    <a:pt x="182" y="39"/>
                    <a:pt x="180" y="39"/>
                  </a:cubicBezTo>
                  <a:cubicBezTo>
                    <a:pt x="179" y="40"/>
                    <a:pt x="177" y="40"/>
                    <a:pt x="174" y="41"/>
                  </a:cubicBezTo>
                  <a:cubicBezTo>
                    <a:pt x="165" y="42"/>
                    <a:pt x="165" y="42"/>
                    <a:pt x="165" y="42"/>
                  </a:cubicBezTo>
                  <a:cubicBezTo>
                    <a:pt x="160" y="44"/>
                    <a:pt x="150" y="46"/>
                    <a:pt x="150" y="58"/>
                  </a:cubicBezTo>
                  <a:cubicBezTo>
                    <a:pt x="150" y="67"/>
                    <a:pt x="156" y="74"/>
                    <a:pt x="167" y="74"/>
                  </a:cubicBezTo>
                  <a:cubicBezTo>
                    <a:pt x="171" y="74"/>
                    <a:pt x="178" y="73"/>
                    <a:pt x="183" y="66"/>
                  </a:cubicBezTo>
                  <a:cubicBezTo>
                    <a:pt x="183" y="70"/>
                    <a:pt x="183" y="70"/>
                    <a:pt x="184" y="71"/>
                  </a:cubicBezTo>
                  <a:cubicBezTo>
                    <a:pt x="184" y="73"/>
                    <a:pt x="186" y="73"/>
                    <a:pt x="188" y="73"/>
                  </a:cubicBezTo>
                  <a:cubicBezTo>
                    <a:pt x="191" y="73"/>
                    <a:pt x="192" y="71"/>
                    <a:pt x="192" y="69"/>
                  </a:cubicBezTo>
                  <a:lnTo>
                    <a:pt x="192" y="39"/>
                  </a:lnTo>
                  <a:close/>
                  <a:moveTo>
                    <a:pt x="67" y="69"/>
                  </a:moveTo>
                  <a:cubicBezTo>
                    <a:pt x="67" y="70"/>
                    <a:pt x="67" y="73"/>
                    <a:pt x="71" y="73"/>
                  </a:cubicBezTo>
                  <a:cubicBezTo>
                    <a:pt x="74" y="73"/>
                    <a:pt x="75" y="72"/>
                    <a:pt x="76" y="71"/>
                  </a:cubicBezTo>
                  <a:cubicBezTo>
                    <a:pt x="76" y="70"/>
                    <a:pt x="76" y="70"/>
                    <a:pt x="76" y="69"/>
                  </a:cubicBezTo>
                  <a:cubicBezTo>
                    <a:pt x="76" y="46"/>
                    <a:pt x="76" y="46"/>
                    <a:pt x="76" y="46"/>
                  </a:cubicBezTo>
                  <a:cubicBezTo>
                    <a:pt x="76" y="40"/>
                    <a:pt x="76" y="36"/>
                    <a:pt x="79" y="33"/>
                  </a:cubicBezTo>
                  <a:cubicBezTo>
                    <a:pt x="81" y="29"/>
                    <a:pt x="85" y="27"/>
                    <a:pt x="89" y="27"/>
                  </a:cubicBezTo>
                  <a:cubicBezTo>
                    <a:pt x="97" y="27"/>
                    <a:pt x="98" y="34"/>
                    <a:pt x="98" y="36"/>
                  </a:cubicBezTo>
                  <a:cubicBezTo>
                    <a:pt x="98" y="37"/>
                    <a:pt x="98" y="38"/>
                    <a:pt x="98" y="43"/>
                  </a:cubicBezTo>
                  <a:cubicBezTo>
                    <a:pt x="98" y="69"/>
                    <a:pt x="98" y="69"/>
                    <a:pt x="98" y="69"/>
                  </a:cubicBezTo>
                  <a:cubicBezTo>
                    <a:pt x="98" y="70"/>
                    <a:pt x="99" y="72"/>
                    <a:pt x="101" y="73"/>
                  </a:cubicBezTo>
                  <a:cubicBezTo>
                    <a:pt x="101" y="73"/>
                    <a:pt x="102" y="73"/>
                    <a:pt x="103" y="73"/>
                  </a:cubicBezTo>
                  <a:cubicBezTo>
                    <a:pt x="104" y="73"/>
                    <a:pt x="105" y="73"/>
                    <a:pt x="106" y="73"/>
                  </a:cubicBezTo>
                  <a:cubicBezTo>
                    <a:pt x="108" y="72"/>
                    <a:pt x="108" y="70"/>
                    <a:pt x="108" y="69"/>
                  </a:cubicBezTo>
                  <a:cubicBezTo>
                    <a:pt x="108" y="44"/>
                    <a:pt x="108" y="44"/>
                    <a:pt x="108" y="44"/>
                  </a:cubicBezTo>
                  <a:cubicBezTo>
                    <a:pt x="108" y="39"/>
                    <a:pt x="108" y="36"/>
                    <a:pt x="110" y="33"/>
                  </a:cubicBezTo>
                  <a:cubicBezTo>
                    <a:pt x="112" y="30"/>
                    <a:pt x="115" y="27"/>
                    <a:pt x="120" y="27"/>
                  </a:cubicBezTo>
                  <a:cubicBezTo>
                    <a:pt x="130" y="27"/>
                    <a:pt x="130" y="35"/>
                    <a:pt x="130" y="38"/>
                  </a:cubicBezTo>
                  <a:cubicBezTo>
                    <a:pt x="130" y="40"/>
                    <a:pt x="130" y="43"/>
                    <a:pt x="130" y="46"/>
                  </a:cubicBezTo>
                  <a:cubicBezTo>
                    <a:pt x="130" y="69"/>
                    <a:pt x="130" y="69"/>
                    <a:pt x="130" y="69"/>
                  </a:cubicBezTo>
                  <a:cubicBezTo>
                    <a:pt x="130" y="70"/>
                    <a:pt x="130" y="72"/>
                    <a:pt x="132" y="73"/>
                  </a:cubicBezTo>
                  <a:cubicBezTo>
                    <a:pt x="133" y="73"/>
                    <a:pt x="134" y="73"/>
                    <a:pt x="135" y="73"/>
                  </a:cubicBezTo>
                  <a:cubicBezTo>
                    <a:pt x="139" y="73"/>
                    <a:pt x="140" y="70"/>
                    <a:pt x="140" y="69"/>
                  </a:cubicBezTo>
                  <a:cubicBezTo>
                    <a:pt x="140" y="38"/>
                    <a:pt x="140" y="38"/>
                    <a:pt x="140" y="38"/>
                  </a:cubicBezTo>
                  <a:cubicBezTo>
                    <a:pt x="140" y="33"/>
                    <a:pt x="139" y="29"/>
                    <a:pt x="136" y="24"/>
                  </a:cubicBezTo>
                  <a:cubicBezTo>
                    <a:pt x="132" y="20"/>
                    <a:pt x="127" y="19"/>
                    <a:pt x="122" y="19"/>
                  </a:cubicBezTo>
                  <a:cubicBezTo>
                    <a:pt x="114" y="19"/>
                    <a:pt x="109" y="22"/>
                    <a:pt x="105" y="27"/>
                  </a:cubicBezTo>
                  <a:cubicBezTo>
                    <a:pt x="105" y="26"/>
                    <a:pt x="103" y="23"/>
                    <a:pt x="100" y="21"/>
                  </a:cubicBezTo>
                  <a:cubicBezTo>
                    <a:pt x="97" y="19"/>
                    <a:pt x="94" y="19"/>
                    <a:pt x="91" y="19"/>
                  </a:cubicBezTo>
                  <a:cubicBezTo>
                    <a:pt x="84" y="19"/>
                    <a:pt x="80" y="21"/>
                    <a:pt x="76" y="26"/>
                  </a:cubicBezTo>
                  <a:cubicBezTo>
                    <a:pt x="76" y="23"/>
                    <a:pt x="76" y="21"/>
                    <a:pt x="74" y="20"/>
                  </a:cubicBezTo>
                  <a:cubicBezTo>
                    <a:pt x="72" y="19"/>
                    <a:pt x="70" y="19"/>
                    <a:pt x="69" y="20"/>
                  </a:cubicBezTo>
                  <a:cubicBezTo>
                    <a:pt x="67" y="21"/>
                    <a:pt x="67" y="22"/>
                    <a:pt x="67" y="24"/>
                  </a:cubicBezTo>
                  <a:lnTo>
                    <a:pt x="67" y="69"/>
                  </a:lnTo>
                  <a:close/>
                  <a:moveTo>
                    <a:pt x="26" y="29"/>
                  </a:moveTo>
                  <a:cubicBezTo>
                    <a:pt x="22" y="28"/>
                    <a:pt x="18" y="27"/>
                    <a:pt x="16" y="25"/>
                  </a:cubicBezTo>
                  <a:cubicBezTo>
                    <a:pt x="16" y="25"/>
                    <a:pt x="14" y="23"/>
                    <a:pt x="14" y="19"/>
                  </a:cubicBezTo>
                  <a:cubicBezTo>
                    <a:pt x="14" y="15"/>
                    <a:pt x="15" y="12"/>
                    <a:pt x="18" y="10"/>
                  </a:cubicBezTo>
                  <a:cubicBezTo>
                    <a:pt x="20" y="9"/>
                    <a:pt x="24" y="8"/>
                    <a:pt x="28" y="8"/>
                  </a:cubicBezTo>
                  <a:cubicBezTo>
                    <a:pt x="39" y="8"/>
                    <a:pt x="42" y="14"/>
                    <a:pt x="43" y="17"/>
                  </a:cubicBezTo>
                  <a:cubicBezTo>
                    <a:pt x="44" y="18"/>
                    <a:pt x="45" y="20"/>
                    <a:pt x="45" y="20"/>
                  </a:cubicBezTo>
                  <a:cubicBezTo>
                    <a:pt x="46" y="22"/>
                    <a:pt x="47" y="22"/>
                    <a:pt x="48" y="22"/>
                  </a:cubicBezTo>
                  <a:cubicBezTo>
                    <a:pt x="51" y="22"/>
                    <a:pt x="53" y="20"/>
                    <a:pt x="53" y="17"/>
                  </a:cubicBezTo>
                  <a:cubicBezTo>
                    <a:pt x="53" y="15"/>
                    <a:pt x="51" y="9"/>
                    <a:pt x="47" y="5"/>
                  </a:cubicBezTo>
                  <a:cubicBezTo>
                    <a:pt x="41" y="0"/>
                    <a:pt x="33" y="0"/>
                    <a:pt x="28" y="0"/>
                  </a:cubicBezTo>
                  <a:cubicBezTo>
                    <a:pt x="12" y="0"/>
                    <a:pt x="4" y="8"/>
                    <a:pt x="4" y="20"/>
                  </a:cubicBezTo>
                  <a:cubicBezTo>
                    <a:pt x="4" y="31"/>
                    <a:pt x="11" y="34"/>
                    <a:pt x="13" y="35"/>
                  </a:cubicBezTo>
                  <a:cubicBezTo>
                    <a:pt x="15" y="36"/>
                    <a:pt x="18" y="37"/>
                    <a:pt x="21" y="38"/>
                  </a:cubicBezTo>
                  <a:cubicBezTo>
                    <a:pt x="28" y="40"/>
                    <a:pt x="28" y="40"/>
                    <a:pt x="28" y="40"/>
                  </a:cubicBezTo>
                  <a:cubicBezTo>
                    <a:pt x="34" y="42"/>
                    <a:pt x="38" y="43"/>
                    <a:pt x="41" y="46"/>
                  </a:cubicBezTo>
                  <a:cubicBezTo>
                    <a:pt x="43" y="47"/>
                    <a:pt x="45" y="50"/>
                    <a:pt x="45" y="54"/>
                  </a:cubicBezTo>
                  <a:cubicBezTo>
                    <a:pt x="45" y="57"/>
                    <a:pt x="43" y="60"/>
                    <a:pt x="41" y="62"/>
                  </a:cubicBezTo>
                  <a:cubicBezTo>
                    <a:pt x="37" y="65"/>
                    <a:pt x="31" y="65"/>
                    <a:pt x="29" y="65"/>
                  </a:cubicBezTo>
                  <a:cubicBezTo>
                    <a:pt x="26" y="65"/>
                    <a:pt x="21" y="65"/>
                    <a:pt x="16" y="62"/>
                  </a:cubicBezTo>
                  <a:cubicBezTo>
                    <a:pt x="12" y="59"/>
                    <a:pt x="11" y="55"/>
                    <a:pt x="10" y="52"/>
                  </a:cubicBezTo>
                  <a:cubicBezTo>
                    <a:pt x="10" y="50"/>
                    <a:pt x="9" y="49"/>
                    <a:pt x="6" y="49"/>
                  </a:cubicBezTo>
                  <a:cubicBezTo>
                    <a:pt x="4" y="49"/>
                    <a:pt x="0" y="50"/>
                    <a:pt x="0" y="54"/>
                  </a:cubicBezTo>
                  <a:cubicBezTo>
                    <a:pt x="0" y="55"/>
                    <a:pt x="2" y="63"/>
                    <a:pt x="9" y="68"/>
                  </a:cubicBezTo>
                  <a:cubicBezTo>
                    <a:pt x="14" y="72"/>
                    <a:pt x="21" y="74"/>
                    <a:pt x="28" y="74"/>
                  </a:cubicBezTo>
                  <a:cubicBezTo>
                    <a:pt x="40" y="74"/>
                    <a:pt x="55" y="69"/>
                    <a:pt x="55" y="53"/>
                  </a:cubicBezTo>
                  <a:cubicBezTo>
                    <a:pt x="55" y="37"/>
                    <a:pt x="43" y="34"/>
                    <a:pt x="35" y="32"/>
                  </a:cubicBezTo>
                  <a:lnTo>
                    <a:pt x="26" y="2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4A2726D5-A080-4CA7-9639-8742730B8B20}"/>
                </a:ext>
              </a:extLst>
            </p:cNvPr>
            <p:cNvSpPr>
              <a:spLocks noEditPoints="1"/>
            </p:cNvSpPr>
            <p:nvPr userDrawn="1"/>
          </p:nvSpPr>
          <p:spPr bwMode="auto">
            <a:xfrm>
              <a:off x="3827463" y="-796925"/>
              <a:ext cx="1416050" cy="331787"/>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2708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ktangel: övre hörn, ett rundat och ett klippt 8">
            <a:extLst>
              <a:ext uri="{FF2B5EF4-FFF2-40B4-BE49-F238E27FC236}">
                <a16:creationId xmlns:a16="http://schemas.microsoft.com/office/drawing/2014/main" id="{DB4F11C9-1898-47B8-BFBA-B64BDBC711AC}"/>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ktangel: övre hörn, ett rundat och ett klippt 6">
            <a:extLst>
              <a:ext uri="{FF2B5EF4-FFF2-40B4-BE49-F238E27FC236}">
                <a16:creationId xmlns:a16="http://schemas.microsoft.com/office/drawing/2014/main" id="{2F5989B4-053B-45A3-8831-4FD01102D652}"/>
              </a:ext>
            </a:extLst>
          </p:cNvPr>
          <p:cNvSpPr/>
          <p:nvPr/>
        </p:nvSpPr>
        <p:spPr>
          <a:xfrm>
            <a:off x="216000" y="774000"/>
            <a:ext cx="11761200" cy="5868987"/>
          </a:xfrm>
          <a:prstGeom prst="snipRoundRect">
            <a:avLst>
              <a:gd name="adj1" fmla="val 11181"/>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 12">
            <a:extLst>
              <a:ext uri="{FF2B5EF4-FFF2-40B4-BE49-F238E27FC236}">
                <a16:creationId xmlns:a16="http://schemas.microsoft.com/office/drawing/2014/main" id="{9357385C-973E-453D-B7C0-79088BAD9CE0}"/>
              </a:ext>
            </a:extLst>
          </p:cNvPr>
          <p:cNvGrpSpPr/>
          <p:nvPr userDrawn="1"/>
        </p:nvGrpSpPr>
        <p:grpSpPr>
          <a:xfrm>
            <a:off x="9345116" y="6146799"/>
            <a:ext cx="2430462" cy="331788"/>
            <a:chOff x="4710113" y="-950913"/>
            <a:chExt cx="2430462" cy="331788"/>
          </a:xfrm>
        </p:grpSpPr>
        <p:sp>
          <p:nvSpPr>
            <p:cNvPr id="11" name="Freeform 5">
              <a:extLst>
                <a:ext uri="{FF2B5EF4-FFF2-40B4-BE49-F238E27FC236}">
                  <a16:creationId xmlns:a16="http://schemas.microsoft.com/office/drawing/2014/main" id="{E59D6842-FA9C-4BC4-99B3-062991EF052B}"/>
                </a:ext>
              </a:extLst>
            </p:cNvPr>
            <p:cNvSpPr>
              <a:spLocks noEditPoints="1"/>
            </p:cNvSpPr>
            <p:nvPr userDrawn="1"/>
          </p:nvSpPr>
          <p:spPr bwMode="auto">
            <a:xfrm>
              <a:off x="6151563" y="-863600"/>
              <a:ext cx="989012" cy="241300"/>
            </a:xfrm>
            <a:custGeom>
              <a:avLst/>
              <a:gdLst>
                <a:gd name="T0" fmla="*/ 288 w 311"/>
                <a:gd name="T1" fmla="*/ 27 h 74"/>
                <a:gd name="T2" fmla="*/ 309 w 311"/>
                <a:gd name="T3" fmla="*/ 34 h 74"/>
                <a:gd name="T4" fmla="*/ 265 w 311"/>
                <a:gd name="T5" fmla="*/ 35 h 74"/>
                <a:gd name="T6" fmla="*/ 308 w 311"/>
                <a:gd name="T7" fmla="*/ 63 h 74"/>
                <a:gd name="T8" fmla="*/ 301 w 311"/>
                <a:gd name="T9" fmla="*/ 57 h 74"/>
                <a:gd name="T10" fmla="*/ 248 w 311"/>
                <a:gd name="T11" fmla="*/ 12 h 74"/>
                <a:gd name="T12" fmla="*/ 242 w 311"/>
                <a:gd name="T13" fmla="*/ 6 h 74"/>
                <a:gd name="T14" fmla="*/ 243 w 311"/>
                <a:gd name="T15" fmla="*/ 24 h 74"/>
                <a:gd name="T16" fmla="*/ 252 w 311"/>
                <a:gd name="T17" fmla="*/ 71 h 74"/>
                <a:gd name="T18" fmla="*/ 212 w 311"/>
                <a:gd name="T19" fmla="*/ 40 h 74"/>
                <a:gd name="T20" fmla="*/ 212 w 311"/>
                <a:gd name="T21" fmla="*/ 26 h 74"/>
                <a:gd name="T22" fmla="*/ 232 w 311"/>
                <a:gd name="T23" fmla="*/ 33 h 74"/>
                <a:gd name="T24" fmla="*/ 208 w 311"/>
                <a:gd name="T25" fmla="*/ 49 h 74"/>
                <a:gd name="T26" fmla="*/ 213 w 311"/>
                <a:gd name="T27" fmla="*/ 67 h 74"/>
                <a:gd name="T28" fmla="*/ 197 w 311"/>
                <a:gd name="T29" fmla="*/ 54 h 74"/>
                <a:gd name="T30" fmla="*/ 213 w 311"/>
                <a:gd name="T31" fmla="*/ 74 h 74"/>
                <a:gd name="T32" fmla="*/ 218 w 311"/>
                <a:gd name="T33" fmla="*/ 42 h 74"/>
                <a:gd name="T34" fmla="*/ 155 w 311"/>
                <a:gd name="T35" fmla="*/ 33 h 74"/>
                <a:gd name="T36" fmla="*/ 176 w 311"/>
                <a:gd name="T37" fmla="*/ 33 h 74"/>
                <a:gd name="T38" fmla="*/ 165 w 311"/>
                <a:gd name="T39" fmla="*/ 19 h 74"/>
                <a:gd name="T40" fmla="*/ 166 w 311"/>
                <a:gd name="T41" fmla="*/ 50 h 74"/>
                <a:gd name="T42" fmla="*/ 155 w 311"/>
                <a:gd name="T43" fmla="*/ 62 h 74"/>
                <a:gd name="T44" fmla="*/ 144 w 311"/>
                <a:gd name="T45" fmla="*/ 58 h 74"/>
                <a:gd name="T46" fmla="*/ 179 w 311"/>
                <a:gd name="T47" fmla="*/ 70 h 74"/>
                <a:gd name="T48" fmla="*/ 164 w 311"/>
                <a:gd name="T49" fmla="*/ 40 h 74"/>
                <a:gd name="T50" fmla="*/ 123 w 311"/>
                <a:gd name="T51" fmla="*/ 61 h 74"/>
                <a:gd name="T52" fmla="*/ 108 w 311"/>
                <a:gd name="T53" fmla="*/ 50 h 74"/>
                <a:gd name="T54" fmla="*/ 134 w 311"/>
                <a:gd name="T55" fmla="*/ 39 h 74"/>
                <a:gd name="T56" fmla="*/ 97 w 311"/>
                <a:gd name="T57" fmla="*/ 27 h 74"/>
                <a:gd name="T58" fmla="*/ 104 w 311"/>
                <a:gd name="T59" fmla="*/ 34 h 74"/>
                <a:gd name="T60" fmla="*/ 123 w 311"/>
                <a:gd name="T61" fmla="*/ 39 h 74"/>
                <a:gd name="T62" fmla="*/ 92 w 311"/>
                <a:gd name="T63" fmla="*/ 58 h 74"/>
                <a:gd name="T64" fmla="*/ 126 w 311"/>
                <a:gd name="T65" fmla="*/ 71 h 74"/>
                <a:gd name="T66" fmla="*/ 134 w 311"/>
                <a:gd name="T67" fmla="*/ 39 h 74"/>
                <a:gd name="T68" fmla="*/ 73 w 311"/>
                <a:gd name="T69" fmla="*/ 5 h 74"/>
                <a:gd name="T70" fmla="*/ 82 w 311"/>
                <a:gd name="T71" fmla="*/ 69 h 74"/>
                <a:gd name="T72" fmla="*/ 16 w 311"/>
                <a:gd name="T73" fmla="*/ 57 h 74"/>
                <a:gd name="T74" fmla="*/ 34 w 311"/>
                <a:gd name="T75" fmla="*/ 8 h 74"/>
                <a:gd name="T76" fmla="*/ 64 w 311"/>
                <a:gd name="T77" fmla="*/ 21 h 74"/>
                <a:gd name="T78" fmla="*/ 9 w 311"/>
                <a:gd name="T79" fmla="*/ 10 h 74"/>
                <a:gd name="T80" fmla="*/ 34 w 311"/>
                <a:gd name="T81" fmla="*/ 74 h 74"/>
                <a:gd name="T82" fmla="*/ 59 w 311"/>
                <a:gd name="T83"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1" h="74">
                  <a:moveTo>
                    <a:pt x="288" y="66"/>
                  </a:moveTo>
                  <a:cubicBezTo>
                    <a:pt x="275" y="66"/>
                    <a:pt x="273" y="55"/>
                    <a:pt x="273" y="46"/>
                  </a:cubicBezTo>
                  <a:cubicBezTo>
                    <a:pt x="273" y="36"/>
                    <a:pt x="277" y="27"/>
                    <a:pt x="288" y="27"/>
                  </a:cubicBezTo>
                  <a:cubicBezTo>
                    <a:pt x="296" y="27"/>
                    <a:pt x="299" y="32"/>
                    <a:pt x="300" y="34"/>
                  </a:cubicBezTo>
                  <a:cubicBezTo>
                    <a:pt x="301" y="36"/>
                    <a:pt x="302" y="38"/>
                    <a:pt x="304" y="38"/>
                  </a:cubicBezTo>
                  <a:cubicBezTo>
                    <a:pt x="307" y="38"/>
                    <a:pt x="309" y="36"/>
                    <a:pt x="309" y="34"/>
                  </a:cubicBezTo>
                  <a:cubicBezTo>
                    <a:pt x="309" y="33"/>
                    <a:pt x="309" y="32"/>
                    <a:pt x="307" y="29"/>
                  </a:cubicBezTo>
                  <a:cubicBezTo>
                    <a:pt x="305" y="24"/>
                    <a:pt x="300" y="19"/>
                    <a:pt x="288" y="19"/>
                  </a:cubicBezTo>
                  <a:cubicBezTo>
                    <a:pt x="284" y="19"/>
                    <a:pt x="270" y="19"/>
                    <a:pt x="265" y="35"/>
                  </a:cubicBezTo>
                  <a:cubicBezTo>
                    <a:pt x="263" y="38"/>
                    <a:pt x="263" y="42"/>
                    <a:pt x="263" y="46"/>
                  </a:cubicBezTo>
                  <a:cubicBezTo>
                    <a:pt x="263" y="59"/>
                    <a:pt x="269" y="74"/>
                    <a:pt x="288" y="74"/>
                  </a:cubicBezTo>
                  <a:cubicBezTo>
                    <a:pt x="302" y="74"/>
                    <a:pt x="307" y="66"/>
                    <a:pt x="308" y="63"/>
                  </a:cubicBezTo>
                  <a:cubicBezTo>
                    <a:pt x="310" y="61"/>
                    <a:pt x="311" y="58"/>
                    <a:pt x="311" y="57"/>
                  </a:cubicBezTo>
                  <a:cubicBezTo>
                    <a:pt x="311" y="53"/>
                    <a:pt x="307" y="53"/>
                    <a:pt x="306" y="53"/>
                  </a:cubicBezTo>
                  <a:cubicBezTo>
                    <a:pt x="303" y="53"/>
                    <a:pt x="302" y="55"/>
                    <a:pt x="301" y="57"/>
                  </a:cubicBezTo>
                  <a:cubicBezTo>
                    <a:pt x="300" y="60"/>
                    <a:pt x="297" y="66"/>
                    <a:pt x="288" y="66"/>
                  </a:cubicBezTo>
                  <a:moveTo>
                    <a:pt x="242" y="6"/>
                  </a:moveTo>
                  <a:cubicBezTo>
                    <a:pt x="242" y="9"/>
                    <a:pt x="244" y="12"/>
                    <a:pt x="248" y="12"/>
                  </a:cubicBezTo>
                  <a:cubicBezTo>
                    <a:pt x="251" y="12"/>
                    <a:pt x="253" y="10"/>
                    <a:pt x="253" y="6"/>
                  </a:cubicBezTo>
                  <a:cubicBezTo>
                    <a:pt x="253" y="2"/>
                    <a:pt x="251" y="0"/>
                    <a:pt x="248" y="0"/>
                  </a:cubicBezTo>
                  <a:cubicBezTo>
                    <a:pt x="245" y="0"/>
                    <a:pt x="242" y="2"/>
                    <a:pt x="242" y="6"/>
                  </a:cubicBezTo>
                  <a:moveTo>
                    <a:pt x="252" y="24"/>
                  </a:moveTo>
                  <a:cubicBezTo>
                    <a:pt x="252" y="23"/>
                    <a:pt x="252" y="19"/>
                    <a:pt x="248" y="19"/>
                  </a:cubicBezTo>
                  <a:cubicBezTo>
                    <a:pt x="244" y="19"/>
                    <a:pt x="243" y="23"/>
                    <a:pt x="243" y="24"/>
                  </a:cubicBezTo>
                  <a:cubicBezTo>
                    <a:pt x="243" y="69"/>
                    <a:pt x="243" y="69"/>
                    <a:pt x="243" y="69"/>
                  </a:cubicBezTo>
                  <a:cubicBezTo>
                    <a:pt x="243" y="72"/>
                    <a:pt x="245" y="73"/>
                    <a:pt x="248" y="73"/>
                  </a:cubicBezTo>
                  <a:cubicBezTo>
                    <a:pt x="250" y="73"/>
                    <a:pt x="252" y="72"/>
                    <a:pt x="252" y="71"/>
                  </a:cubicBezTo>
                  <a:cubicBezTo>
                    <a:pt x="252" y="71"/>
                    <a:pt x="252" y="70"/>
                    <a:pt x="252" y="69"/>
                  </a:cubicBezTo>
                  <a:lnTo>
                    <a:pt x="252" y="24"/>
                  </a:lnTo>
                  <a:close/>
                  <a:moveTo>
                    <a:pt x="212" y="40"/>
                  </a:moveTo>
                  <a:cubicBezTo>
                    <a:pt x="207" y="39"/>
                    <a:pt x="203" y="38"/>
                    <a:pt x="203" y="33"/>
                  </a:cubicBezTo>
                  <a:cubicBezTo>
                    <a:pt x="203" y="31"/>
                    <a:pt x="204" y="29"/>
                    <a:pt x="206" y="28"/>
                  </a:cubicBezTo>
                  <a:cubicBezTo>
                    <a:pt x="208" y="26"/>
                    <a:pt x="211" y="26"/>
                    <a:pt x="212" y="26"/>
                  </a:cubicBezTo>
                  <a:cubicBezTo>
                    <a:pt x="220" y="26"/>
                    <a:pt x="223" y="31"/>
                    <a:pt x="224" y="33"/>
                  </a:cubicBezTo>
                  <a:cubicBezTo>
                    <a:pt x="225" y="36"/>
                    <a:pt x="226" y="37"/>
                    <a:pt x="228" y="37"/>
                  </a:cubicBezTo>
                  <a:cubicBezTo>
                    <a:pt x="230" y="37"/>
                    <a:pt x="232" y="36"/>
                    <a:pt x="232" y="33"/>
                  </a:cubicBezTo>
                  <a:cubicBezTo>
                    <a:pt x="232" y="31"/>
                    <a:pt x="230" y="19"/>
                    <a:pt x="212" y="19"/>
                  </a:cubicBezTo>
                  <a:cubicBezTo>
                    <a:pt x="195" y="19"/>
                    <a:pt x="194" y="32"/>
                    <a:pt x="194" y="34"/>
                  </a:cubicBezTo>
                  <a:cubicBezTo>
                    <a:pt x="194" y="44"/>
                    <a:pt x="203" y="47"/>
                    <a:pt x="208" y="49"/>
                  </a:cubicBezTo>
                  <a:cubicBezTo>
                    <a:pt x="214" y="50"/>
                    <a:pt x="214" y="50"/>
                    <a:pt x="214" y="50"/>
                  </a:cubicBezTo>
                  <a:cubicBezTo>
                    <a:pt x="219" y="52"/>
                    <a:pt x="224" y="53"/>
                    <a:pt x="224" y="59"/>
                  </a:cubicBezTo>
                  <a:cubicBezTo>
                    <a:pt x="224" y="63"/>
                    <a:pt x="219" y="67"/>
                    <a:pt x="213" y="67"/>
                  </a:cubicBezTo>
                  <a:cubicBezTo>
                    <a:pt x="209" y="67"/>
                    <a:pt x="205" y="65"/>
                    <a:pt x="203" y="62"/>
                  </a:cubicBezTo>
                  <a:cubicBezTo>
                    <a:pt x="202" y="60"/>
                    <a:pt x="202" y="60"/>
                    <a:pt x="200" y="56"/>
                  </a:cubicBezTo>
                  <a:cubicBezTo>
                    <a:pt x="200" y="55"/>
                    <a:pt x="199" y="54"/>
                    <a:pt x="197" y="54"/>
                  </a:cubicBezTo>
                  <a:cubicBezTo>
                    <a:pt x="195" y="54"/>
                    <a:pt x="192" y="55"/>
                    <a:pt x="192" y="58"/>
                  </a:cubicBezTo>
                  <a:cubicBezTo>
                    <a:pt x="192" y="60"/>
                    <a:pt x="193" y="65"/>
                    <a:pt x="197" y="69"/>
                  </a:cubicBezTo>
                  <a:cubicBezTo>
                    <a:pt x="203" y="74"/>
                    <a:pt x="210" y="74"/>
                    <a:pt x="213" y="74"/>
                  </a:cubicBezTo>
                  <a:cubicBezTo>
                    <a:pt x="217" y="74"/>
                    <a:pt x="223" y="73"/>
                    <a:pt x="227" y="70"/>
                  </a:cubicBezTo>
                  <a:cubicBezTo>
                    <a:pt x="230" y="68"/>
                    <a:pt x="233" y="64"/>
                    <a:pt x="233" y="58"/>
                  </a:cubicBezTo>
                  <a:cubicBezTo>
                    <a:pt x="233" y="47"/>
                    <a:pt x="223" y="44"/>
                    <a:pt x="218" y="42"/>
                  </a:cubicBezTo>
                  <a:lnTo>
                    <a:pt x="212" y="40"/>
                  </a:lnTo>
                  <a:close/>
                  <a:moveTo>
                    <a:pt x="164" y="40"/>
                  </a:moveTo>
                  <a:cubicBezTo>
                    <a:pt x="159" y="39"/>
                    <a:pt x="155" y="38"/>
                    <a:pt x="155" y="33"/>
                  </a:cubicBezTo>
                  <a:cubicBezTo>
                    <a:pt x="155" y="31"/>
                    <a:pt x="156" y="29"/>
                    <a:pt x="158" y="28"/>
                  </a:cubicBezTo>
                  <a:cubicBezTo>
                    <a:pt x="160" y="26"/>
                    <a:pt x="163" y="26"/>
                    <a:pt x="164" y="26"/>
                  </a:cubicBezTo>
                  <a:cubicBezTo>
                    <a:pt x="172" y="26"/>
                    <a:pt x="175" y="31"/>
                    <a:pt x="176" y="33"/>
                  </a:cubicBezTo>
                  <a:cubicBezTo>
                    <a:pt x="177" y="36"/>
                    <a:pt x="178" y="37"/>
                    <a:pt x="180" y="37"/>
                  </a:cubicBezTo>
                  <a:cubicBezTo>
                    <a:pt x="182" y="37"/>
                    <a:pt x="185" y="36"/>
                    <a:pt x="185" y="33"/>
                  </a:cubicBezTo>
                  <a:cubicBezTo>
                    <a:pt x="185" y="31"/>
                    <a:pt x="182" y="19"/>
                    <a:pt x="165" y="19"/>
                  </a:cubicBezTo>
                  <a:cubicBezTo>
                    <a:pt x="147" y="19"/>
                    <a:pt x="146" y="32"/>
                    <a:pt x="146" y="34"/>
                  </a:cubicBezTo>
                  <a:cubicBezTo>
                    <a:pt x="146" y="44"/>
                    <a:pt x="155" y="47"/>
                    <a:pt x="160" y="49"/>
                  </a:cubicBezTo>
                  <a:cubicBezTo>
                    <a:pt x="166" y="50"/>
                    <a:pt x="166" y="50"/>
                    <a:pt x="166" y="50"/>
                  </a:cubicBezTo>
                  <a:cubicBezTo>
                    <a:pt x="171" y="52"/>
                    <a:pt x="176" y="53"/>
                    <a:pt x="176" y="59"/>
                  </a:cubicBezTo>
                  <a:cubicBezTo>
                    <a:pt x="176" y="63"/>
                    <a:pt x="172" y="67"/>
                    <a:pt x="166" y="67"/>
                  </a:cubicBezTo>
                  <a:cubicBezTo>
                    <a:pt x="161" y="67"/>
                    <a:pt x="157" y="65"/>
                    <a:pt x="155" y="62"/>
                  </a:cubicBezTo>
                  <a:cubicBezTo>
                    <a:pt x="154" y="60"/>
                    <a:pt x="154" y="60"/>
                    <a:pt x="152" y="56"/>
                  </a:cubicBezTo>
                  <a:cubicBezTo>
                    <a:pt x="152" y="55"/>
                    <a:pt x="151" y="54"/>
                    <a:pt x="149" y="54"/>
                  </a:cubicBezTo>
                  <a:cubicBezTo>
                    <a:pt x="147" y="54"/>
                    <a:pt x="144" y="55"/>
                    <a:pt x="144" y="58"/>
                  </a:cubicBezTo>
                  <a:cubicBezTo>
                    <a:pt x="144" y="60"/>
                    <a:pt x="145" y="65"/>
                    <a:pt x="150" y="69"/>
                  </a:cubicBezTo>
                  <a:cubicBezTo>
                    <a:pt x="155" y="74"/>
                    <a:pt x="162" y="74"/>
                    <a:pt x="165" y="74"/>
                  </a:cubicBezTo>
                  <a:cubicBezTo>
                    <a:pt x="170" y="74"/>
                    <a:pt x="175" y="73"/>
                    <a:pt x="179" y="70"/>
                  </a:cubicBezTo>
                  <a:cubicBezTo>
                    <a:pt x="182" y="68"/>
                    <a:pt x="185" y="64"/>
                    <a:pt x="185" y="58"/>
                  </a:cubicBezTo>
                  <a:cubicBezTo>
                    <a:pt x="185" y="47"/>
                    <a:pt x="175" y="44"/>
                    <a:pt x="170" y="42"/>
                  </a:cubicBezTo>
                  <a:lnTo>
                    <a:pt x="164" y="40"/>
                  </a:lnTo>
                  <a:close/>
                  <a:moveTo>
                    <a:pt x="119" y="47"/>
                  </a:moveTo>
                  <a:cubicBezTo>
                    <a:pt x="123" y="47"/>
                    <a:pt x="124" y="46"/>
                    <a:pt x="126" y="46"/>
                  </a:cubicBezTo>
                  <a:cubicBezTo>
                    <a:pt x="126" y="52"/>
                    <a:pt x="125" y="57"/>
                    <a:pt x="123" y="61"/>
                  </a:cubicBezTo>
                  <a:cubicBezTo>
                    <a:pt x="121" y="63"/>
                    <a:pt x="117" y="66"/>
                    <a:pt x="112" y="66"/>
                  </a:cubicBezTo>
                  <a:cubicBezTo>
                    <a:pt x="107" y="66"/>
                    <a:pt x="102" y="63"/>
                    <a:pt x="102" y="58"/>
                  </a:cubicBezTo>
                  <a:cubicBezTo>
                    <a:pt x="102" y="52"/>
                    <a:pt x="107" y="51"/>
                    <a:pt x="108" y="50"/>
                  </a:cubicBezTo>
                  <a:cubicBezTo>
                    <a:pt x="110" y="50"/>
                    <a:pt x="112" y="49"/>
                    <a:pt x="113" y="49"/>
                  </a:cubicBezTo>
                  <a:lnTo>
                    <a:pt x="119" y="47"/>
                  </a:lnTo>
                  <a:close/>
                  <a:moveTo>
                    <a:pt x="134" y="39"/>
                  </a:moveTo>
                  <a:cubicBezTo>
                    <a:pt x="134" y="34"/>
                    <a:pt x="134" y="29"/>
                    <a:pt x="131" y="25"/>
                  </a:cubicBezTo>
                  <a:cubicBezTo>
                    <a:pt x="127" y="20"/>
                    <a:pt x="121" y="19"/>
                    <a:pt x="115" y="19"/>
                  </a:cubicBezTo>
                  <a:cubicBezTo>
                    <a:pt x="108" y="19"/>
                    <a:pt x="101" y="21"/>
                    <a:pt x="97" y="27"/>
                  </a:cubicBezTo>
                  <a:cubicBezTo>
                    <a:pt x="96" y="28"/>
                    <a:pt x="95" y="31"/>
                    <a:pt x="95" y="33"/>
                  </a:cubicBezTo>
                  <a:cubicBezTo>
                    <a:pt x="95" y="35"/>
                    <a:pt x="96" y="37"/>
                    <a:pt x="99" y="37"/>
                  </a:cubicBezTo>
                  <a:cubicBezTo>
                    <a:pt x="103" y="37"/>
                    <a:pt x="103" y="35"/>
                    <a:pt x="104" y="34"/>
                  </a:cubicBezTo>
                  <a:cubicBezTo>
                    <a:pt x="105" y="31"/>
                    <a:pt x="106" y="27"/>
                    <a:pt x="115" y="27"/>
                  </a:cubicBezTo>
                  <a:cubicBezTo>
                    <a:pt x="117" y="27"/>
                    <a:pt x="126" y="27"/>
                    <a:pt x="126" y="35"/>
                  </a:cubicBezTo>
                  <a:cubicBezTo>
                    <a:pt x="126" y="38"/>
                    <a:pt x="125" y="39"/>
                    <a:pt x="123" y="39"/>
                  </a:cubicBezTo>
                  <a:cubicBezTo>
                    <a:pt x="122" y="40"/>
                    <a:pt x="120" y="40"/>
                    <a:pt x="117" y="41"/>
                  </a:cubicBezTo>
                  <a:cubicBezTo>
                    <a:pt x="108" y="42"/>
                    <a:pt x="108" y="42"/>
                    <a:pt x="108" y="42"/>
                  </a:cubicBezTo>
                  <a:cubicBezTo>
                    <a:pt x="102" y="44"/>
                    <a:pt x="92" y="46"/>
                    <a:pt x="92" y="58"/>
                  </a:cubicBezTo>
                  <a:cubicBezTo>
                    <a:pt x="92" y="67"/>
                    <a:pt x="99" y="74"/>
                    <a:pt x="110" y="74"/>
                  </a:cubicBezTo>
                  <a:cubicBezTo>
                    <a:pt x="114" y="74"/>
                    <a:pt x="121" y="73"/>
                    <a:pt x="126" y="66"/>
                  </a:cubicBezTo>
                  <a:cubicBezTo>
                    <a:pt x="126" y="70"/>
                    <a:pt x="126" y="70"/>
                    <a:pt x="126" y="71"/>
                  </a:cubicBezTo>
                  <a:cubicBezTo>
                    <a:pt x="127" y="73"/>
                    <a:pt x="129" y="73"/>
                    <a:pt x="130" y="73"/>
                  </a:cubicBezTo>
                  <a:cubicBezTo>
                    <a:pt x="134" y="73"/>
                    <a:pt x="134" y="71"/>
                    <a:pt x="134" y="69"/>
                  </a:cubicBezTo>
                  <a:lnTo>
                    <a:pt x="134" y="39"/>
                  </a:lnTo>
                  <a:close/>
                  <a:moveTo>
                    <a:pt x="82" y="5"/>
                  </a:moveTo>
                  <a:cubicBezTo>
                    <a:pt x="82" y="4"/>
                    <a:pt x="82" y="0"/>
                    <a:pt x="78" y="0"/>
                  </a:cubicBezTo>
                  <a:cubicBezTo>
                    <a:pt x="73" y="0"/>
                    <a:pt x="73" y="4"/>
                    <a:pt x="73" y="5"/>
                  </a:cubicBezTo>
                  <a:cubicBezTo>
                    <a:pt x="73" y="69"/>
                    <a:pt x="73" y="69"/>
                    <a:pt x="73" y="69"/>
                  </a:cubicBezTo>
                  <a:cubicBezTo>
                    <a:pt x="73" y="72"/>
                    <a:pt x="75" y="73"/>
                    <a:pt x="78" y="73"/>
                  </a:cubicBezTo>
                  <a:cubicBezTo>
                    <a:pt x="82" y="73"/>
                    <a:pt x="82" y="70"/>
                    <a:pt x="82" y="69"/>
                  </a:cubicBezTo>
                  <a:lnTo>
                    <a:pt x="82" y="5"/>
                  </a:lnTo>
                  <a:close/>
                  <a:moveTo>
                    <a:pt x="34" y="66"/>
                  </a:moveTo>
                  <a:cubicBezTo>
                    <a:pt x="29" y="66"/>
                    <a:pt x="21" y="65"/>
                    <a:pt x="16" y="57"/>
                  </a:cubicBezTo>
                  <a:cubicBezTo>
                    <a:pt x="12" y="51"/>
                    <a:pt x="10" y="44"/>
                    <a:pt x="10" y="37"/>
                  </a:cubicBezTo>
                  <a:cubicBezTo>
                    <a:pt x="10" y="29"/>
                    <a:pt x="12" y="19"/>
                    <a:pt x="19" y="13"/>
                  </a:cubicBezTo>
                  <a:cubicBezTo>
                    <a:pt x="24" y="9"/>
                    <a:pt x="30" y="8"/>
                    <a:pt x="34" y="8"/>
                  </a:cubicBezTo>
                  <a:cubicBezTo>
                    <a:pt x="42" y="8"/>
                    <a:pt x="49" y="10"/>
                    <a:pt x="54" y="21"/>
                  </a:cubicBezTo>
                  <a:cubicBezTo>
                    <a:pt x="55" y="24"/>
                    <a:pt x="56" y="26"/>
                    <a:pt x="58" y="26"/>
                  </a:cubicBezTo>
                  <a:cubicBezTo>
                    <a:pt x="61" y="26"/>
                    <a:pt x="64" y="24"/>
                    <a:pt x="64" y="21"/>
                  </a:cubicBezTo>
                  <a:cubicBezTo>
                    <a:pt x="64" y="18"/>
                    <a:pt x="61" y="12"/>
                    <a:pt x="58" y="9"/>
                  </a:cubicBezTo>
                  <a:cubicBezTo>
                    <a:pt x="50" y="0"/>
                    <a:pt x="38" y="0"/>
                    <a:pt x="34" y="0"/>
                  </a:cubicBezTo>
                  <a:cubicBezTo>
                    <a:pt x="30" y="0"/>
                    <a:pt x="18" y="0"/>
                    <a:pt x="9" y="10"/>
                  </a:cubicBezTo>
                  <a:cubicBezTo>
                    <a:pt x="2" y="17"/>
                    <a:pt x="0" y="27"/>
                    <a:pt x="0" y="37"/>
                  </a:cubicBezTo>
                  <a:cubicBezTo>
                    <a:pt x="0" y="47"/>
                    <a:pt x="2" y="56"/>
                    <a:pt x="8" y="64"/>
                  </a:cubicBezTo>
                  <a:cubicBezTo>
                    <a:pt x="11" y="68"/>
                    <a:pt x="18" y="74"/>
                    <a:pt x="34" y="74"/>
                  </a:cubicBezTo>
                  <a:cubicBezTo>
                    <a:pt x="40" y="74"/>
                    <a:pt x="53" y="73"/>
                    <a:pt x="61" y="61"/>
                  </a:cubicBezTo>
                  <a:cubicBezTo>
                    <a:pt x="62" y="60"/>
                    <a:pt x="65" y="55"/>
                    <a:pt x="65" y="52"/>
                  </a:cubicBezTo>
                  <a:cubicBezTo>
                    <a:pt x="65" y="49"/>
                    <a:pt x="61" y="48"/>
                    <a:pt x="59" y="48"/>
                  </a:cubicBezTo>
                  <a:cubicBezTo>
                    <a:pt x="56" y="48"/>
                    <a:pt x="56" y="50"/>
                    <a:pt x="54" y="53"/>
                  </a:cubicBezTo>
                  <a:cubicBezTo>
                    <a:pt x="51" y="61"/>
                    <a:pt x="43" y="66"/>
                    <a:pt x="34" y="66"/>
                  </a:cubicBezTo>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C4F7CDC4-77E7-4CEA-A203-C364AE44D29C}"/>
                </a:ext>
              </a:extLst>
            </p:cNvPr>
            <p:cNvSpPr>
              <a:spLocks noEditPoints="1"/>
            </p:cNvSpPr>
            <p:nvPr userDrawn="1"/>
          </p:nvSpPr>
          <p:spPr bwMode="auto">
            <a:xfrm>
              <a:off x="4710113" y="-950913"/>
              <a:ext cx="1416050" cy="331788"/>
            </a:xfrm>
            <a:custGeom>
              <a:avLst/>
              <a:gdLst>
                <a:gd name="T0" fmla="*/ 425 w 445"/>
                <a:gd name="T1" fmla="*/ 4 h 102"/>
                <a:gd name="T2" fmla="*/ 416 w 445"/>
                <a:gd name="T3" fmla="*/ 7 h 102"/>
                <a:gd name="T4" fmla="*/ 419 w 445"/>
                <a:gd name="T5" fmla="*/ 7 h 102"/>
                <a:gd name="T6" fmla="*/ 436 w 445"/>
                <a:gd name="T7" fmla="*/ 19 h 102"/>
                <a:gd name="T8" fmla="*/ 427 w 445"/>
                <a:gd name="T9" fmla="*/ 23 h 102"/>
                <a:gd name="T10" fmla="*/ 430 w 445"/>
                <a:gd name="T11" fmla="*/ 8 h 102"/>
                <a:gd name="T12" fmla="*/ 437 w 445"/>
                <a:gd name="T13" fmla="*/ 23 h 102"/>
                <a:gd name="T14" fmla="*/ 442 w 445"/>
                <a:gd name="T15" fmla="*/ 11 h 102"/>
                <a:gd name="T16" fmla="*/ 445 w 445"/>
                <a:gd name="T17" fmla="*/ 4 h 102"/>
                <a:gd name="T18" fmla="*/ 366 w 445"/>
                <a:gd name="T19" fmla="*/ 86 h 102"/>
                <a:gd name="T20" fmla="*/ 388 w 445"/>
                <a:gd name="T21" fmla="*/ 65 h 102"/>
                <a:gd name="T22" fmla="*/ 409 w 445"/>
                <a:gd name="T23" fmla="*/ 33 h 102"/>
                <a:gd name="T24" fmla="*/ 360 w 445"/>
                <a:gd name="T25" fmla="*/ 51 h 102"/>
                <a:gd name="T26" fmla="*/ 392 w 445"/>
                <a:gd name="T27" fmla="*/ 49 h 102"/>
                <a:gd name="T28" fmla="*/ 342 w 445"/>
                <a:gd name="T29" fmla="*/ 70 h 102"/>
                <a:gd name="T30" fmla="*/ 377 w 445"/>
                <a:gd name="T31" fmla="*/ 96 h 102"/>
                <a:gd name="T32" fmla="*/ 403 w 445"/>
                <a:gd name="T33" fmla="*/ 86 h 102"/>
                <a:gd name="T34" fmla="*/ 332 w 445"/>
                <a:gd name="T35" fmla="*/ 31 h 102"/>
                <a:gd name="T36" fmla="*/ 293 w 445"/>
                <a:gd name="T37" fmla="*/ 28 h 102"/>
                <a:gd name="T38" fmla="*/ 276 w 445"/>
                <a:gd name="T39" fmla="*/ 40 h 102"/>
                <a:gd name="T40" fmla="*/ 270 w 445"/>
                <a:gd name="T41" fmla="*/ 101 h 102"/>
                <a:gd name="T42" fmla="*/ 290 w 445"/>
                <a:gd name="T43" fmla="*/ 60 h 102"/>
                <a:gd name="T44" fmla="*/ 315 w 445"/>
                <a:gd name="T45" fmla="*/ 50 h 102"/>
                <a:gd name="T46" fmla="*/ 306 w 445"/>
                <a:gd name="T47" fmla="*/ 98 h 102"/>
                <a:gd name="T48" fmla="*/ 326 w 445"/>
                <a:gd name="T49" fmla="*/ 88 h 102"/>
                <a:gd name="T50" fmla="*/ 271 w 445"/>
                <a:gd name="T51" fmla="*/ 10 h 102"/>
                <a:gd name="T52" fmla="*/ 258 w 445"/>
                <a:gd name="T53" fmla="*/ 21 h 102"/>
                <a:gd name="T54" fmla="*/ 237 w 445"/>
                <a:gd name="T55" fmla="*/ 101 h 102"/>
                <a:gd name="T56" fmla="*/ 263 w 445"/>
                <a:gd name="T57" fmla="*/ 40 h 102"/>
                <a:gd name="T58" fmla="*/ 248 w 445"/>
                <a:gd name="T59" fmla="*/ 30 h 102"/>
                <a:gd name="T60" fmla="*/ 198 w 445"/>
                <a:gd name="T61" fmla="*/ 40 h 102"/>
                <a:gd name="T62" fmla="*/ 177 w 445"/>
                <a:gd name="T63" fmla="*/ 44 h 102"/>
                <a:gd name="T64" fmla="*/ 207 w 445"/>
                <a:gd name="T65" fmla="*/ 89 h 102"/>
                <a:gd name="T66" fmla="*/ 230 w 445"/>
                <a:gd name="T67" fmla="*/ 28 h 102"/>
                <a:gd name="T68" fmla="*/ 197 w 445"/>
                <a:gd name="T69" fmla="*/ 78 h 102"/>
                <a:gd name="T70" fmla="*/ 141 w 445"/>
                <a:gd name="T71" fmla="*/ 77 h 102"/>
                <a:gd name="T72" fmla="*/ 114 w 445"/>
                <a:gd name="T73" fmla="*/ 78 h 102"/>
                <a:gd name="T74" fmla="*/ 141 w 445"/>
                <a:gd name="T75" fmla="*/ 77 h 102"/>
                <a:gd name="T76" fmla="*/ 144 w 445"/>
                <a:gd name="T77" fmla="*/ 27 h 102"/>
                <a:gd name="T78" fmla="*/ 124 w 445"/>
                <a:gd name="T79" fmla="*/ 47 h 102"/>
                <a:gd name="T80" fmla="*/ 136 w 445"/>
                <a:gd name="T81" fmla="*/ 54 h 102"/>
                <a:gd name="T82" fmla="*/ 94 w 445"/>
                <a:gd name="T83" fmla="*/ 79 h 102"/>
                <a:gd name="T84" fmla="*/ 137 w 445"/>
                <a:gd name="T85" fmla="*/ 93 h 102"/>
                <a:gd name="T86" fmla="*/ 167 w 445"/>
                <a:gd name="T87" fmla="*/ 56 h 102"/>
                <a:gd name="T88" fmla="*/ 26 w 445"/>
                <a:gd name="T89" fmla="*/ 6 h 102"/>
                <a:gd name="T90" fmla="*/ 3 w 445"/>
                <a:gd name="T91" fmla="*/ 98 h 102"/>
                <a:gd name="T92" fmla="*/ 34 w 445"/>
                <a:gd name="T93" fmla="*/ 46 h 102"/>
                <a:gd name="T94" fmla="*/ 64 w 445"/>
                <a:gd name="T95" fmla="*/ 101 h 102"/>
                <a:gd name="T96" fmla="*/ 99 w 445"/>
                <a:gd name="T97" fmla="*/ 2 h 102"/>
                <a:gd name="T98" fmla="*/ 81 w 445"/>
                <a:gd name="T99" fmla="*/ 14 h 102"/>
                <a:gd name="T100" fmla="*/ 67 w 445"/>
                <a:gd name="T101"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102">
                  <a:moveTo>
                    <a:pt x="419" y="7"/>
                  </a:moveTo>
                  <a:cubicBezTo>
                    <a:pt x="425" y="7"/>
                    <a:pt x="425" y="7"/>
                    <a:pt x="425" y="7"/>
                  </a:cubicBezTo>
                  <a:cubicBezTo>
                    <a:pt x="425" y="4"/>
                    <a:pt x="425" y="4"/>
                    <a:pt x="425" y="4"/>
                  </a:cubicBezTo>
                  <a:cubicBezTo>
                    <a:pt x="410" y="4"/>
                    <a:pt x="410" y="4"/>
                    <a:pt x="410" y="4"/>
                  </a:cubicBezTo>
                  <a:cubicBezTo>
                    <a:pt x="410" y="7"/>
                    <a:pt x="410" y="7"/>
                    <a:pt x="410" y="7"/>
                  </a:cubicBezTo>
                  <a:cubicBezTo>
                    <a:pt x="416" y="7"/>
                    <a:pt x="416" y="7"/>
                    <a:pt x="416" y="7"/>
                  </a:cubicBezTo>
                  <a:cubicBezTo>
                    <a:pt x="416" y="23"/>
                    <a:pt x="416" y="23"/>
                    <a:pt x="416" y="23"/>
                  </a:cubicBezTo>
                  <a:cubicBezTo>
                    <a:pt x="419" y="23"/>
                    <a:pt x="419" y="23"/>
                    <a:pt x="419" y="23"/>
                  </a:cubicBezTo>
                  <a:lnTo>
                    <a:pt x="419" y="7"/>
                  </a:lnTo>
                  <a:close/>
                  <a:moveTo>
                    <a:pt x="445" y="4"/>
                  </a:moveTo>
                  <a:cubicBezTo>
                    <a:pt x="440" y="4"/>
                    <a:pt x="440" y="4"/>
                    <a:pt x="440" y="4"/>
                  </a:cubicBezTo>
                  <a:cubicBezTo>
                    <a:pt x="436" y="19"/>
                    <a:pt x="436" y="19"/>
                    <a:pt x="436" y="19"/>
                  </a:cubicBezTo>
                  <a:cubicBezTo>
                    <a:pt x="431" y="4"/>
                    <a:pt x="431" y="4"/>
                    <a:pt x="431" y="4"/>
                  </a:cubicBezTo>
                  <a:cubicBezTo>
                    <a:pt x="427" y="4"/>
                    <a:pt x="427" y="4"/>
                    <a:pt x="427" y="4"/>
                  </a:cubicBezTo>
                  <a:cubicBezTo>
                    <a:pt x="427" y="23"/>
                    <a:pt x="427" y="23"/>
                    <a:pt x="427" y="23"/>
                  </a:cubicBezTo>
                  <a:cubicBezTo>
                    <a:pt x="430" y="23"/>
                    <a:pt x="430" y="23"/>
                    <a:pt x="430" y="23"/>
                  </a:cubicBezTo>
                  <a:cubicBezTo>
                    <a:pt x="430" y="11"/>
                    <a:pt x="430" y="11"/>
                    <a:pt x="430" y="11"/>
                  </a:cubicBezTo>
                  <a:cubicBezTo>
                    <a:pt x="430" y="10"/>
                    <a:pt x="430" y="9"/>
                    <a:pt x="430" y="8"/>
                  </a:cubicBezTo>
                  <a:cubicBezTo>
                    <a:pt x="430" y="10"/>
                    <a:pt x="430" y="10"/>
                    <a:pt x="431" y="11"/>
                  </a:cubicBezTo>
                  <a:cubicBezTo>
                    <a:pt x="434" y="23"/>
                    <a:pt x="434" y="23"/>
                    <a:pt x="434" y="23"/>
                  </a:cubicBezTo>
                  <a:cubicBezTo>
                    <a:pt x="437" y="23"/>
                    <a:pt x="437" y="23"/>
                    <a:pt x="437" y="23"/>
                  </a:cubicBezTo>
                  <a:cubicBezTo>
                    <a:pt x="441" y="11"/>
                    <a:pt x="441" y="11"/>
                    <a:pt x="441" y="11"/>
                  </a:cubicBezTo>
                  <a:cubicBezTo>
                    <a:pt x="442" y="9"/>
                    <a:pt x="442" y="9"/>
                    <a:pt x="442" y="8"/>
                  </a:cubicBezTo>
                  <a:cubicBezTo>
                    <a:pt x="442" y="8"/>
                    <a:pt x="442" y="10"/>
                    <a:pt x="442" y="11"/>
                  </a:cubicBezTo>
                  <a:cubicBezTo>
                    <a:pt x="442" y="23"/>
                    <a:pt x="442" y="23"/>
                    <a:pt x="442" y="23"/>
                  </a:cubicBezTo>
                  <a:cubicBezTo>
                    <a:pt x="445" y="23"/>
                    <a:pt x="445" y="23"/>
                    <a:pt x="445" y="23"/>
                  </a:cubicBezTo>
                  <a:lnTo>
                    <a:pt x="445" y="4"/>
                  </a:lnTo>
                  <a:close/>
                  <a:moveTo>
                    <a:pt x="385" y="77"/>
                  </a:moveTo>
                  <a:cubicBezTo>
                    <a:pt x="384" y="78"/>
                    <a:pt x="381" y="81"/>
                    <a:pt x="375" y="84"/>
                  </a:cubicBezTo>
                  <a:cubicBezTo>
                    <a:pt x="371" y="86"/>
                    <a:pt x="368" y="86"/>
                    <a:pt x="366" y="86"/>
                  </a:cubicBezTo>
                  <a:cubicBezTo>
                    <a:pt x="361" y="86"/>
                    <a:pt x="358" y="83"/>
                    <a:pt x="359" y="78"/>
                  </a:cubicBezTo>
                  <a:cubicBezTo>
                    <a:pt x="361" y="71"/>
                    <a:pt x="368" y="70"/>
                    <a:pt x="374" y="69"/>
                  </a:cubicBezTo>
                  <a:cubicBezTo>
                    <a:pt x="384" y="67"/>
                    <a:pt x="385" y="66"/>
                    <a:pt x="388" y="65"/>
                  </a:cubicBezTo>
                  <a:lnTo>
                    <a:pt x="385" y="77"/>
                  </a:lnTo>
                  <a:close/>
                  <a:moveTo>
                    <a:pt x="411" y="56"/>
                  </a:moveTo>
                  <a:cubicBezTo>
                    <a:pt x="413" y="49"/>
                    <a:pt x="415" y="40"/>
                    <a:pt x="409" y="33"/>
                  </a:cubicBezTo>
                  <a:cubicBezTo>
                    <a:pt x="406" y="30"/>
                    <a:pt x="401" y="27"/>
                    <a:pt x="388" y="27"/>
                  </a:cubicBezTo>
                  <a:cubicBezTo>
                    <a:pt x="365" y="27"/>
                    <a:pt x="355" y="36"/>
                    <a:pt x="354" y="43"/>
                  </a:cubicBezTo>
                  <a:cubicBezTo>
                    <a:pt x="352" y="48"/>
                    <a:pt x="356" y="51"/>
                    <a:pt x="360" y="51"/>
                  </a:cubicBezTo>
                  <a:cubicBezTo>
                    <a:pt x="364" y="51"/>
                    <a:pt x="368" y="48"/>
                    <a:pt x="369" y="47"/>
                  </a:cubicBezTo>
                  <a:cubicBezTo>
                    <a:pt x="372" y="45"/>
                    <a:pt x="374" y="42"/>
                    <a:pt x="382" y="42"/>
                  </a:cubicBezTo>
                  <a:cubicBezTo>
                    <a:pt x="385" y="42"/>
                    <a:pt x="394" y="42"/>
                    <a:pt x="392" y="49"/>
                  </a:cubicBezTo>
                  <a:cubicBezTo>
                    <a:pt x="391" y="52"/>
                    <a:pt x="388" y="53"/>
                    <a:pt x="381" y="54"/>
                  </a:cubicBezTo>
                  <a:cubicBezTo>
                    <a:pt x="364" y="57"/>
                    <a:pt x="358" y="58"/>
                    <a:pt x="352" y="62"/>
                  </a:cubicBezTo>
                  <a:cubicBezTo>
                    <a:pt x="349" y="63"/>
                    <a:pt x="345" y="65"/>
                    <a:pt x="342" y="70"/>
                  </a:cubicBezTo>
                  <a:cubicBezTo>
                    <a:pt x="341" y="72"/>
                    <a:pt x="339" y="75"/>
                    <a:pt x="338" y="79"/>
                  </a:cubicBezTo>
                  <a:cubicBezTo>
                    <a:pt x="335" y="93"/>
                    <a:pt x="342" y="102"/>
                    <a:pt x="357" y="102"/>
                  </a:cubicBezTo>
                  <a:cubicBezTo>
                    <a:pt x="363" y="102"/>
                    <a:pt x="370" y="100"/>
                    <a:pt x="377" y="96"/>
                  </a:cubicBezTo>
                  <a:cubicBezTo>
                    <a:pt x="379" y="95"/>
                    <a:pt x="380" y="94"/>
                    <a:pt x="382" y="93"/>
                  </a:cubicBezTo>
                  <a:cubicBezTo>
                    <a:pt x="382" y="96"/>
                    <a:pt x="382" y="101"/>
                    <a:pt x="389" y="101"/>
                  </a:cubicBezTo>
                  <a:cubicBezTo>
                    <a:pt x="399" y="101"/>
                    <a:pt x="401" y="91"/>
                    <a:pt x="403" y="86"/>
                  </a:cubicBezTo>
                  <a:lnTo>
                    <a:pt x="411" y="56"/>
                  </a:lnTo>
                  <a:close/>
                  <a:moveTo>
                    <a:pt x="336" y="53"/>
                  </a:moveTo>
                  <a:cubicBezTo>
                    <a:pt x="338" y="47"/>
                    <a:pt x="339" y="38"/>
                    <a:pt x="332" y="31"/>
                  </a:cubicBezTo>
                  <a:cubicBezTo>
                    <a:pt x="329" y="29"/>
                    <a:pt x="325" y="27"/>
                    <a:pt x="319" y="27"/>
                  </a:cubicBezTo>
                  <a:cubicBezTo>
                    <a:pt x="307" y="27"/>
                    <a:pt x="300" y="34"/>
                    <a:pt x="297" y="37"/>
                  </a:cubicBezTo>
                  <a:cubicBezTo>
                    <a:pt x="297" y="34"/>
                    <a:pt x="297" y="30"/>
                    <a:pt x="293" y="28"/>
                  </a:cubicBezTo>
                  <a:cubicBezTo>
                    <a:pt x="291" y="28"/>
                    <a:pt x="290" y="28"/>
                    <a:pt x="289" y="28"/>
                  </a:cubicBezTo>
                  <a:cubicBezTo>
                    <a:pt x="286" y="28"/>
                    <a:pt x="283" y="29"/>
                    <a:pt x="282" y="30"/>
                  </a:cubicBezTo>
                  <a:cubicBezTo>
                    <a:pt x="278" y="33"/>
                    <a:pt x="277" y="36"/>
                    <a:pt x="276" y="40"/>
                  </a:cubicBezTo>
                  <a:cubicBezTo>
                    <a:pt x="263" y="89"/>
                    <a:pt x="263" y="89"/>
                    <a:pt x="263" y="89"/>
                  </a:cubicBezTo>
                  <a:cubicBezTo>
                    <a:pt x="262" y="92"/>
                    <a:pt x="260" y="98"/>
                    <a:pt x="266" y="100"/>
                  </a:cubicBezTo>
                  <a:cubicBezTo>
                    <a:pt x="267" y="101"/>
                    <a:pt x="268" y="101"/>
                    <a:pt x="270" y="101"/>
                  </a:cubicBezTo>
                  <a:cubicBezTo>
                    <a:pt x="272" y="101"/>
                    <a:pt x="275" y="100"/>
                    <a:pt x="278" y="98"/>
                  </a:cubicBezTo>
                  <a:cubicBezTo>
                    <a:pt x="281" y="95"/>
                    <a:pt x="282" y="92"/>
                    <a:pt x="283" y="89"/>
                  </a:cubicBezTo>
                  <a:cubicBezTo>
                    <a:pt x="290" y="60"/>
                    <a:pt x="290" y="60"/>
                    <a:pt x="290" y="60"/>
                  </a:cubicBezTo>
                  <a:cubicBezTo>
                    <a:pt x="291" y="56"/>
                    <a:pt x="293" y="50"/>
                    <a:pt x="299" y="46"/>
                  </a:cubicBezTo>
                  <a:cubicBezTo>
                    <a:pt x="302" y="45"/>
                    <a:pt x="304" y="44"/>
                    <a:pt x="307" y="44"/>
                  </a:cubicBezTo>
                  <a:cubicBezTo>
                    <a:pt x="311" y="44"/>
                    <a:pt x="314" y="46"/>
                    <a:pt x="315" y="50"/>
                  </a:cubicBezTo>
                  <a:cubicBezTo>
                    <a:pt x="316" y="52"/>
                    <a:pt x="315" y="55"/>
                    <a:pt x="314" y="58"/>
                  </a:cubicBezTo>
                  <a:cubicBezTo>
                    <a:pt x="306" y="89"/>
                    <a:pt x="306" y="89"/>
                    <a:pt x="306" y="89"/>
                  </a:cubicBezTo>
                  <a:cubicBezTo>
                    <a:pt x="305" y="91"/>
                    <a:pt x="304" y="95"/>
                    <a:pt x="306" y="98"/>
                  </a:cubicBezTo>
                  <a:cubicBezTo>
                    <a:pt x="307" y="99"/>
                    <a:pt x="309" y="101"/>
                    <a:pt x="313" y="101"/>
                  </a:cubicBezTo>
                  <a:cubicBezTo>
                    <a:pt x="317" y="101"/>
                    <a:pt x="320" y="99"/>
                    <a:pt x="322" y="97"/>
                  </a:cubicBezTo>
                  <a:cubicBezTo>
                    <a:pt x="325" y="95"/>
                    <a:pt x="326" y="91"/>
                    <a:pt x="326" y="88"/>
                  </a:cubicBezTo>
                  <a:lnTo>
                    <a:pt x="336" y="53"/>
                  </a:lnTo>
                  <a:close/>
                  <a:moveTo>
                    <a:pt x="258" y="21"/>
                  </a:moveTo>
                  <a:cubicBezTo>
                    <a:pt x="264" y="21"/>
                    <a:pt x="269" y="16"/>
                    <a:pt x="271" y="10"/>
                  </a:cubicBezTo>
                  <a:cubicBezTo>
                    <a:pt x="273" y="5"/>
                    <a:pt x="269" y="0"/>
                    <a:pt x="264" y="0"/>
                  </a:cubicBezTo>
                  <a:cubicBezTo>
                    <a:pt x="258" y="0"/>
                    <a:pt x="252" y="5"/>
                    <a:pt x="251" y="10"/>
                  </a:cubicBezTo>
                  <a:cubicBezTo>
                    <a:pt x="250" y="16"/>
                    <a:pt x="253" y="21"/>
                    <a:pt x="258" y="21"/>
                  </a:cubicBezTo>
                  <a:moveTo>
                    <a:pt x="230" y="88"/>
                  </a:moveTo>
                  <a:cubicBezTo>
                    <a:pt x="229" y="92"/>
                    <a:pt x="228" y="98"/>
                    <a:pt x="233" y="100"/>
                  </a:cubicBezTo>
                  <a:cubicBezTo>
                    <a:pt x="234" y="100"/>
                    <a:pt x="235" y="101"/>
                    <a:pt x="237" y="101"/>
                  </a:cubicBezTo>
                  <a:cubicBezTo>
                    <a:pt x="240" y="101"/>
                    <a:pt x="243" y="100"/>
                    <a:pt x="246" y="97"/>
                  </a:cubicBezTo>
                  <a:cubicBezTo>
                    <a:pt x="248" y="94"/>
                    <a:pt x="249" y="91"/>
                    <a:pt x="250" y="88"/>
                  </a:cubicBezTo>
                  <a:cubicBezTo>
                    <a:pt x="263" y="40"/>
                    <a:pt x="263" y="40"/>
                    <a:pt x="263" y="40"/>
                  </a:cubicBezTo>
                  <a:cubicBezTo>
                    <a:pt x="264" y="36"/>
                    <a:pt x="265" y="31"/>
                    <a:pt x="260" y="29"/>
                  </a:cubicBezTo>
                  <a:cubicBezTo>
                    <a:pt x="259" y="28"/>
                    <a:pt x="258" y="28"/>
                    <a:pt x="256" y="28"/>
                  </a:cubicBezTo>
                  <a:cubicBezTo>
                    <a:pt x="253" y="28"/>
                    <a:pt x="250" y="29"/>
                    <a:pt x="248" y="30"/>
                  </a:cubicBezTo>
                  <a:cubicBezTo>
                    <a:pt x="246" y="32"/>
                    <a:pt x="245" y="34"/>
                    <a:pt x="243" y="40"/>
                  </a:cubicBezTo>
                  <a:lnTo>
                    <a:pt x="230" y="88"/>
                  </a:lnTo>
                  <a:close/>
                  <a:moveTo>
                    <a:pt x="198" y="40"/>
                  </a:moveTo>
                  <a:cubicBezTo>
                    <a:pt x="198" y="35"/>
                    <a:pt x="198" y="28"/>
                    <a:pt x="190" y="28"/>
                  </a:cubicBezTo>
                  <a:cubicBezTo>
                    <a:pt x="186" y="28"/>
                    <a:pt x="179" y="31"/>
                    <a:pt x="177" y="38"/>
                  </a:cubicBezTo>
                  <a:cubicBezTo>
                    <a:pt x="177" y="40"/>
                    <a:pt x="177" y="42"/>
                    <a:pt x="177" y="44"/>
                  </a:cubicBezTo>
                  <a:cubicBezTo>
                    <a:pt x="180" y="91"/>
                    <a:pt x="180" y="91"/>
                    <a:pt x="180" y="91"/>
                  </a:cubicBezTo>
                  <a:cubicBezTo>
                    <a:pt x="181" y="98"/>
                    <a:pt x="181" y="101"/>
                    <a:pt x="190" y="101"/>
                  </a:cubicBezTo>
                  <a:cubicBezTo>
                    <a:pt x="200" y="101"/>
                    <a:pt x="202" y="98"/>
                    <a:pt x="207" y="89"/>
                  </a:cubicBezTo>
                  <a:cubicBezTo>
                    <a:pt x="235" y="43"/>
                    <a:pt x="235" y="43"/>
                    <a:pt x="235" y="43"/>
                  </a:cubicBezTo>
                  <a:cubicBezTo>
                    <a:pt x="236" y="41"/>
                    <a:pt x="237" y="39"/>
                    <a:pt x="238" y="37"/>
                  </a:cubicBezTo>
                  <a:cubicBezTo>
                    <a:pt x="239" y="31"/>
                    <a:pt x="235" y="28"/>
                    <a:pt x="230" y="28"/>
                  </a:cubicBezTo>
                  <a:cubicBezTo>
                    <a:pt x="223" y="28"/>
                    <a:pt x="220" y="34"/>
                    <a:pt x="217" y="38"/>
                  </a:cubicBezTo>
                  <a:cubicBezTo>
                    <a:pt x="202" y="67"/>
                    <a:pt x="202" y="67"/>
                    <a:pt x="202" y="67"/>
                  </a:cubicBezTo>
                  <a:cubicBezTo>
                    <a:pt x="199" y="72"/>
                    <a:pt x="198" y="73"/>
                    <a:pt x="197" y="78"/>
                  </a:cubicBezTo>
                  <a:cubicBezTo>
                    <a:pt x="197" y="75"/>
                    <a:pt x="197" y="72"/>
                    <a:pt x="197" y="68"/>
                  </a:cubicBezTo>
                  <a:lnTo>
                    <a:pt x="198" y="40"/>
                  </a:lnTo>
                  <a:close/>
                  <a:moveTo>
                    <a:pt x="141" y="77"/>
                  </a:moveTo>
                  <a:cubicBezTo>
                    <a:pt x="139" y="78"/>
                    <a:pt x="137" y="81"/>
                    <a:pt x="131" y="84"/>
                  </a:cubicBezTo>
                  <a:cubicBezTo>
                    <a:pt x="127" y="86"/>
                    <a:pt x="124" y="86"/>
                    <a:pt x="122" y="86"/>
                  </a:cubicBezTo>
                  <a:cubicBezTo>
                    <a:pt x="116" y="86"/>
                    <a:pt x="113" y="83"/>
                    <a:pt x="114" y="78"/>
                  </a:cubicBezTo>
                  <a:cubicBezTo>
                    <a:pt x="116" y="71"/>
                    <a:pt x="124" y="70"/>
                    <a:pt x="130" y="69"/>
                  </a:cubicBezTo>
                  <a:cubicBezTo>
                    <a:pt x="140" y="67"/>
                    <a:pt x="141" y="66"/>
                    <a:pt x="144" y="65"/>
                  </a:cubicBezTo>
                  <a:lnTo>
                    <a:pt x="141" y="77"/>
                  </a:lnTo>
                  <a:close/>
                  <a:moveTo>
                    <a:pt x="167" y="56"/>
                  </a:moveTo>
                  <a:cubicBezTo>
                    <a:pt x="168" y="49"/>
                    <a:pt x="171" y="40"/>
                    <a:pt x="165" y="33"/>
                  </a:cubicBezTo>
                  <a:cubicBezTo>
                    <a:pt x="162" y="30"/>
                    <a:pt x="156" y="27"/>
                    <a:pt x="144" y="27"/>
                  </a:cubicBezTo>
                  <a:cubicBezTo>
                    <a:pt x="121" y="27"/>
                    <a:pt x="111" y="36"/>
                    <a:pt x="109" y="43"/>
                  </a:cubicBezTo>
                  <a:cubicBezTo>
                    <a:pt x="108" y="48"/>
                    <a:pt x="112" y="51"/>
                    <a:pt x="116" y="51"/>
                  </a:cubicBezTo>
                  <a:cubicBezTo>
                    <a:pt x="120" y="51"/>
                    <a:pt x="123" y="48"/>
                    <a:pt x="124" y="47"/>
                  </a:cubicBezTo>
                  <a:cubicBezTo>
                    <a:pt x="127" y="45"/>
                    <a:pt x="130" y="42"/>
                    <a:pt x="138" y="42"/>
                  </a:cubicBezTo>
                  <a:cubicBezTo>
                    <a:pt x="140" y="42"/>
                    <a:pt x="149" y="42"/>
                    <a:pt x="148" y="49"/>
                  </a:cubicBezTo>
                  <a:cubicBezTo>
                    <a:pt x="147" y="52"/>
                    <a:pt x="143" y="53"/>
                    <a:pt x="136" y="54"/>
                  </a:cubicBezTo>
                  <a:cubicBezTo>
                    <a:pt x="120" y="57"/>
                    <a:pt x="114" y="58"/>
                    <a:pt x="107" y="62"/>
                  </a:cubicBezTo>
                  <a:cubicBezTo>
                    <a:pt x="105" y="63"/>
                    <a:pt x="101" y="65"/>
                    <a:pt x="98" y="70"/>
                  </a:cubicBezTo>
                  <a:cubicBezTo>
                    <a:pt x="96" y="72"/>
                    <a:pt x="95" y="75"/>
                    <a:pt x="94" y="79"/>
                  </a:cubicBezTo>
                  <a:cubicBezTo>
                    <a:pt x="90" y="93"/>
                    <a:pt x="97" y="102"/>
                    <a:pt x="113" y="102"/>
                  </a:cubicBezTo>
                  <a:cubicBezTo>
                    <a:pt x="119" y="102"/>
                    <a:pt x="126" y="100"/>
                    <a:pt x="132" y="96"/>
                  </a:cubicBezTo>
                  <a:cubicBezTo>
                    <a:pt x="134" y="95"/>
                    <a:pt x="135" y="94"/>
                    <a:pt x="137" y="93"/>
                  </a:cubicBezTo>
                  <a:cubicBezTo>
                    <a:pt x="138" y="96"/>
                    <a:pt x="138" y="101"/>
                    <a:pt x="145" y="101"/>
                  </a:cubicBezTo>
                  <a:cubicBezTo>
                    <a:pt x="154" y="101"/>
                    <a:pt x="157" y="91"/>
                    <a:pt x="159" y="86"/>
                  </a:cubicBezTo>
                  <a:lnTo>
                    <a:pt x="167" y="56"/>
                  </a:lnTo>
                  <a:close/>
                  <a:moveTo>
                    <a:pt x="49" y="9"/>
                  </a:moveTo>
                  <a:cubicBezTo>
                    <a:pt x="48" y="4"/>
                    <a:pt x="46" y="1"/>
                    <a:pt x="38" y="1"/>
                  </a:cubicBezTo>
                  <a:cubicBezTo>
                    <a:pt x="34" y="1"/>
                    <a:pt x="29" y="3"/>
                    <a:pt x="26" y="6"/>
                  </a:cubicBezTo>
                  <a:cubicBezTo>
                    <a:pt x="23" y="9"/>
                    <a:pt x="23" y="12"/>
                    <a:pt x="22" y="16"/>
                  </a:cubicBezTo>
                  <a:cubicBezTo>
                    <a:pt x="3" y="87"/>
                    <a:pt x="3" y="87"/>
                    <a:pt x="3" y="87"/>
                  </a:cubicBezTo>
                  <a:cubicBezTo>
                    <a:pt x="2" y="91"/>
                    <a:pt x="0" y="95"/>
                    <a:pt x="3" y="98"/>
                  </a:cubicBezTo>
                  <a:cubicBezTo>
                    <a:pt x="3" y="99"/>
                    <a:pt x="5" y="101"/>
                    <a:pt x="9" y="101"/>
                  </a:cubicBezTo>
                  <a:cubicBezTo>
                    <a:pt x="19" y="101"/>
                    <a:pt x="22" y="91"/>
                    <a:pt x="23" y="86"/>
                  </a:cubicBezTo>
                  <a:cubicBezTo>
                    <a:pt x="34" y="46"/>
                    <a:pt x="34" y="46"/>
                    <a:pt x="34" y="46"/>
                  </a:cubicBezTo>
                  <a:cubicBezTo>
                    <a:pt x="35" y="41"/>
                    <a:pt x="35" y="40"/>
                    <a:pt x="36" y="36"/>
                  </a:cubicBezTo>
                  <a:cubicBezTo>
                    <a:pt x="54" y="91"/>
                    <a:pt x="54" y="91"/>
                    <a:pt x="54" y="91"/>
                  </a:cubicBezTo>
                  <a:cubicBezTo>
                    <a:pt x="56" y="97"/>
                    <a:pt x="57" y="101"/>
                    <a:pt x="64" y="101"/>
                  </a:cubicBezTo>
                  <a:cubicBezTo>
                    <a:pt x="77" y="101"/>
                    <a:pt x="80" y="93"/>
                    <a:pt x="81" y="87"/>
                  </a:cubicBezTo>
                  <a:cubicBezTo>
                    <a:pt x="101" y="14"/>
                    <a:pt x="101" y="14"/>
                    <a:pt x="101" y="14"/>
                  </a:cubicBezTo>
                  <a:cubicBezTo>
                    <a:pt x="102" y="10"/>
                    <a:pt x="103" y="5"/>
                    <a:pt x="99" y="2"/>
                  </a:cubicBezTo>
                  <a:cubicBezTo>
                    <a:pt x="98" y="2"/>
                    <a:pt x="97" y="1"/>
                    <a:pt x="94" y="1"/>
                  </a:cubicBezTo>
                  <a:cubicBezTo>
                    <a:pt x="91" y="1"/>
                    <a:pt x="88" y="3"/>
                    <a:pt x="86" y="5"/>
                  </a:cubicBezTo>
                  <a:cubicBezTo>
                    <a:pt x="83" y="7"/>
                    <a:pt x="81" y="11"/>
                    <a:pt x="81" y="14"/>
                  </a:cubicBezTo>
                  <a:cubicBezTo>
                    <a:pt x="70" y="53"/>
                    <a:pt x="70" y="53"/>
                    <a:pt x="70" y="53"/>
                  </a:cubicBezTo>
                  <a:cubicBezTo>
                    <a:pt x="70" y="55"/>
                    <a:pt x="69" y="57"/>
                    <a:pt x="69" y="59"/>
                  </a:cubicBezTo>
                  <a:cubicBezTo>
                    <a:pt x="68" y="61"/>
                    <a:pt x="68" y="63"/>
                    <a:pt x="67" y="65"/>
                  </a:cubicBezTo>
                  <a:lnTo>
                    <a:pt x="49" y="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978793"/>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304357"/>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48988171-71BD-490C-815F-659FD4D8FE6C}"/>
              </a:ext>
            </a:extLst>
          </p:cNvPr>
          <p:cNvSpPr>
            <a:spLocks noEditPoints="1"/>
          </p:cNvSpPr>
          <p:nvPr/>
        </p:nvSpPr>
        <p:spPr bwMode="auto">
          <a:xfrm>
            <a:off x="10528300" y="21929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02457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D1E63C8-E924-4DF0-82B5-41085E46340F}"/>
              </a:ext>
            </a:extLst>
          </p:cNvPr>
          <p:cNvSpPr>
            <a:spLocks noGrp="1"/>
          </p:cNvSpPr>
          <p:nvPr>
            <p:ph type="title"/>
          </p:nvPr>
        </p:nvSpPr>
        <p:spPr>
          <a:xfrm>
            <a:off x="838200" y="746971"/>
            <a:ext cx="10515600" cy="1223493"/>
          </a:xfrm>
          <a:prstGeom prst="rect">
            <a:avLst/>
          </a:prstGeom>
        </p:spPr>
        <p:txBody>
          <a:bodyPr vert="horz" lIns="91440" tIns="45720" rIns="91440" bIns="45720" rtlCol="0" anchor="ctr">
            <a:normAutofit/>
          </a:bodyPr>
          <a:lstStyle/>
          <a:p>
            <a:r>
              <a:rPr lang="en-US"/>
              <a:t>Click to edit Master title style</a:t>
            </a:r>
          </a:p>
        </p:txBody>
      </p:sp>
      <p:sp>
        <p:nvSpPr>
          <p:cNvPr id="3" name="Platshållare för text 2">
            <a:extLst>
              <a:ext uri="{FF2B5EF4-FFF2-40B4-BE49-F238E27FC236}">
                <a16:creationId xmlns:a16="http://schemas.microsoft.com/office/drawing/2014/main" id="{28D972C8-5779-4779-A80E-ECE30A3ECB57}"/>
              </a:ext>
            </a:extLst>
          </p:cNvPr>
          <p:cNvSpPr>
            <a:spLocks noGrp="1"/>
          </p:cNvSpPr>
          <p:nvPr>
            <p:ph type="body" idx="1"/>
          </p:nvPr>
        </p:nvSpPr>
        <p:spPr>
          <a:xfrm>
            <a:off x="838200" y="2072535"/>
            <a:ext cx="10515600" cy="4225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reeform 5">
            <a:extLst>
              <a:ext uri="{FF2B5EF4-FFF2-40B4-BE49-F238E27FC236}">
                <a16:creationId xmlns:a16="http://schemas.microsoft.com/office/drawing/2014/main" id="{9D44FDAC-07C9-4888-8618-7FDEFF1ADA78}"/>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5">
            <a:extLst>
              <a:ext uri="{FF2B5EF4-FFF2-40B4-BE49-F238E27FC236}">
                <a16:creationId xmlns:a16="http://schemas.microsoft.com/office/drawing/2014/main" id="{F3BD6E87-CA0C-438D-96A7-6C57D98FBB29}"/>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95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7713221E-6E72-488C-A20B-C6CF1C88823B}"/>
              </a:ext>
            </a:extLst>
          </p:cNvPr>
          <p:cNvSpPr>
            <a:spLocks noEditPoints="1"/>
          </p:cNvSpPr>
          <p:nvPr userDrawn="1"/>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4AD8C86-734D-4CC3-8AFE-EFA75A733E27}"/>
              </a:ext>
            </a:extLst>
          </p:cNvPr>
          <p:cNvSpPr>
            <a:spLocks/>
          </p:cNvSpPr>
          <p:nvPr userDrawn="1"/>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9444315"/>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914400" rtl="0" eaLnBrk="1" latinLnBrk="0" hangingPunct="1">
        <a:lnSpc>
          <a:spcPct val="90000"/>
        </a:lnSpc>
        <a:spcBef>
          <a:spcPct val="0"/>
        </a:spcBef>
        <a:buNone/>
        <a:defRPr sz="36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D779CD-9088-4E66-B03F-C596194FD87A}"/>
              </a:ext>
            </a:extLst>
          </p:cNvPr>
          <p:cNvSpPr>
            <a:spLocks noGrp="1"/>
          </p:cNvSpPr>
          <p:nvPr>
            <p:ph type="ctrTitle"/>
          </p:nvPr>
        </p:nvSpPr>
        <p:spPr>
          <a:xfrm>
            <a:off x="7567883" y="2676058"/>
            <a:ext cx="4624118" cy="2387600"/>
          </a:xfrm>
        </p:spPr>
        <p:txBody>
          <a:bodyPr>
            <a:noAutofit/>
          </a:bodyPr>
          <a:lstStyle/>
          <a:p>
            <a:pPr algn="l"/>
            <a:r>
              <a:rPr lang="en-GB" sz="4400" dirty="0" err="1">
                <a:solidFill>
                  <a:schemeClr val="bg1"/>
                </a:solidFill>
                <a:latin typeface="Gotham Rounded Medium" pitchFamily="50" charset="0"/>
              </a:rPr>
              <a:t>Autonom</a:t>
            </a:r>
            <a:r>
              <a:rPr lang="en-GB" sz="4400" dirty="0">
                <a:solidFill>
                  <a:schemeClr val="bg1"/>
                </a:solidFill>
                <a:latin typeface="Gotham Rounded Medium" pitchFamily="50" charset="0"/>
              </a:rPr>
              <a:t> </a:t>
            </a:r>
            <a:r>
              <a:rPr lang="en-GB" sz="4400" dirty="0" err="1">
                <a:solidFill>
                  <a:schemeClr val="bg1"/>
                </a:solidFill>
                <a:latin typeface="Gotham Rounded Medium" pitchFamily="50" charset="0"/>
              </a:rPr>
              <a:t>dysreflexi</a:t>
            </a:r>
            <a:endParaRPr lang="en-GB" sz="4400" dirty="0">
              <a:solidFill>
                <a:schemeClr val="bg1"/>
              </a:solidFill>
              <a:latin typeface="Gotham Rounded Medium" pitchFamily="50" charset="0"/>
            </a:endParaRPr>
          </a:p>
        </p:txBody>
      </p:sp>
      <p:sp>
        <p:nvSpPr>
          <p:cNvPr id="5" name="Rectangle: Single Corner Rounded 4">
            <a:extLst>
              <a:ext uri="{FF2B5EF4-FFF2-40B4-BE49-F238E27FC236}">
                <a16:creationId xmlns:a16="http://schemas.microsoft.com/office/drawing/2014/main" id="{EA9EF725-8B65-37F9-48CF-53317AA33768}"/>
              </a:ext>
            </a:extLst>
          </p:cNvPr>
          <p:cNvSpPr/>
          <p:nvPr/>
        </p:nvSpPr>
        <p:spPr>
          <a:xfrm flipH="1">
            <a:off x="7578246" y="5349922"/>
            <a:ext cx="4613754" cy="98708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 name="TextBox 5">
            <a:extLst>
              <a:ext uri="{FF2B5EF4-FFF2-40B4-BE49-F238E27FC236}">
                <a16:creationId xmlns:a16="http://schemas.microsoft.com/office/drawing/2014/main" id="{CAE98044-5D79-171A-6373-8BC341A34BF5}"/>
              </a:ext>
            </a:extLst>
          </p:cNvPr>
          <p:cNvSpPr txBox="1"/>
          <p:nvPr/>
        </p:nvSpPr>
        <p:spPr>
          <a:xfrm>
            <a:off x="7766714" y="5843463"/>
            <a:ext cx="4425286" cy="451406"/>
          </a:xfrm>
          <a:prstGeom prst="rect">
            <a:avLst/>
          </a:prstGeom>
          <a:noFill/>
        </p:spPr>
        <p:txBody>
          <a:bodyPr wrap="square" rtlCol="0">
            <a:spAutoFit/>
          </a:bodyPr>
          <a:lstStyle/>
          <a:p>
            <a:pPr>
              <a:lnSpc>
                <a:spcPts val="1400"/>
              </a:lnSpc>
            </a:pPr>
            <a:r>
              <a:rPr lang="en-GB" sz="1200" spc="40">
                <a:solidFill>
                  <a:schemeClr val="tx2"/>
                </a:solidFill>
                <a:latin typeface="Gotham Rounded Book" pitchFamily="50" charset="0"/>
              </a:rPr>
              <a:t>CLINICAL NURSE LEAD, </a:t>
            </a:r>
          </a:p>
          <a:p>
            <a:pPr>
              <a:lnSpc>
                <a:spcPts val="1400"/>
              </a:lnSpc>
            </a:pPr>
            <a:r>
              <a:rPr lang="en-GB" sz="1200" spc="40">
                <a:solidFill>
                  <a:schemeClr val="tx2"/>
                </a:solidFill>
                <a:latin typeface="Gotham Rounded Book" pitchFamily="50" charset="0"/>
              </a:rPr>
              <a:t>WELLSPECT, UK</a:t>
            </a:r>
            <a:endParaRPr lang="en-SE" sz="1200" spc="40">
              <a:solidFill>
                <a:schemeClr val="tx2"/>
              </a:solidFill>
              <a:latin typeface="Gotham Rounded Book" pitchFamily="50" charset="0"/>
            </a:endParaRPr>
          </a:p>
        </p:txBody>
      </p:sp>
      <p:sp>
        <p:nvSpPr>
          <p:cNvPr id="8" name="TextBox 7">
            <a:extLst>
              <a:ext uri="{FF2B5EF4-FFF2-40B4-BE49-F238E27FC236}">
                <a16:creationId xmlns:a16="http://schemas.microsoft.com/office/drawing/2014/main" id="{7F8A82EF-689A-7F2E-74E4-EA341C75375F}"/>
              </a:ext>
            </a:extLst>
          </p:cNvPr>
          <p:cNvSpPr txBox="1"/>
          <p:nvPr/>
        </p:nvSpPr>
        <p:spPr>
          <a:xfrm>
            <a:off x="7766714" y="5382665"/>
            <a:ext cx="4425286" cy="523220"/>
          </a:xfrm>
          <a:prstGeom prst="rect">
            <a:avLst/>
          </a:prstGeom>
          <a:noFill/>
        </p:spPr>
        <p:txBody>
          <a:bodyPr wrap="square">
            <a:spAutoFit/>
          </a:bodyPr>
          <a:lstStyle/>
          <a:p>
            <a:r>
              <a:rPr lang="en-GB" sz="2800">
                <a:solidFill>
                  <a:schemeClr val="tx2"/>
                </a:solidFill>
                <a:latin typeface="Gotham Rounded Medium" pitchFamily="50" charset="0"/>
              </a:rPr>
              <a:t>BEV COLLINS</a:t>
            </a:r>
          </a:p>
        </p:txBody>
      </p:sp>
    </p:spTree>
    <p:extLst>
      <p:ext uri="{BB962C8B-B14F-4D97-AF65-F5344CB8AC3E}">
        <p14:creationId xmlns:p14="http://schemas.microsoft.com/office/powerpoint/2010/main" val="2442775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wheelchair with text overlay&#10;&#10;Description automatically generated">
            <a:extLst>
              <a:ext uri="{FF2B5EF4-FFF2-40B4-BE49-F238E27FC236}">
                <a16:creationId xmlns:a16="http://schemas.microsoft.com/office/drawing/2014/main" id="{EC74A6B9-0466-1F33-F3C6-4BC6A6195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684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white bottle with pills falling out of it&#10;&#10;Description automatically generated">
            <a:extLst>
              <a:ext uri="{FF2B5EF4-FFF2-40B4-BE49-F238E27FC236}">
                <a16:creationId xmlns:a16="http://schemas.microsoft.com/office/drawing/2014/main" id="{776CDE33-9EAF-C3C9-A358-60834B88A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996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heart and a tonometer&#10;&#10;Description automatically generated">
            <a:extLst>
              <a:ext uri="{FF2B5EF4-FFF2-40B4-BE49-F238E27FC236}">
                <a16:creationId xmlns:a16="http://schemas.microsoft.com/office/drawing/2014/main" id="{9E6C5303-8DE6-FE88-773E-532335919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156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wheelchair&#10;&#10;Description automatically generated">
            <a:extLst>
              <a:ext uri="{FF2B5EF4-FFF2-40B4-BE49-F238E27FC236}">
                <a16:creationId xmlns:a16="http://schemas.microsoft.com/office/drawing/2014/main" id="{EE5FD5FD-8347-AADC-4333-88D3FD365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465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6506FA6-28E5-4BB3-A922-B0DFB365F17A}"/>
              </a:ext>
            </a:extLst>
          </p:cNvPr>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reeform 5">
            <a:extLst>
              <a:ext uri="{FF2B5EF4-FFF2-40B4-BE49-F238E27FC236}">
                <a16:creationId xmlns:a16="http://schemas.microsoft.com/office/drawing/2014/main" id="{A9D38709-1695-495C-9D3B-C7FF13C2140A}"/>
              </a:ext>
            </a:extLst>
          </p:cNvPr>
          <p:cNvSpPr>
            <a:spLocks noEditPoints="1"/>
          </p:cNvSpPr>
          <p:nvPr/>
        </p:nvSpPr>
        <p:spPr bwMode="auto">
          <a:xfrm>
            <a:off x="2715411" y="2179264"/>
            <a:ext cx="6885789" cy="2087755"/>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003647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wheelchair with his hand on his head&#10;&#10;Description automatically generated">
            <a:extLst>
              <a:ext uri="{FF2B5EF4-FFF2-40B4-BE49-F238E27FC236}">
                <a16:creationId xmlns:a16="http://schemas.microsoft.com/office/drawing/2014/main" id="{6C2F01EC-46D3-2341-7795-4671DEAB6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899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the human body&#10;&#10;Description automatically generated">
            <a:extLst>
              <a:ext uri="{FF2B5EF4-FFF2-40B4-BE49-F238E27FC236}">
                <a16:creationId xmlns:a16="http://schemas.microsoft.com/office/drawing/2014/main" id="{288681AB-2BB7-D5E7-90C8-E539324BA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19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the human body&#10;&#10;Description automatically generated">
            <a:extLst>
              <a:ext uri="{FF2B5EF4-FFF2-40B4-BE49-F238E27FC236}">
                <a16:creationId xmlns:a16="http://schemas.microsoft.com/office/drawing/2014/main" id="{2E94260B-B415-07EA-CA98-916F101FB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0625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wheelchair&#10;&#10;Description automatically generated">
            <a:extLst>
              <a:ext uri="{FF2B5EF4-FFF2-40B4-BE49-F238E27FC236}">
                <a16:creationId xmlns:a16="http://schemas.microsoft.com/office/drawing/2014/main" id="{9AC49BAB-1015-00E2-158B-1D6E4E8BF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18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screenshot of a screen&#10;&#10;Description automatically generated">
            <a:extLst>
              <a:ext uri="{FF2B5EF4-FFF2-40B4-BE49-F238E27FC236}">
                <a16:creationId xmlns:a16="http://schemas.microsoft.com/office/drawing/2014/main" id="{E3DDB99E-7C2C-A3D0-33EA-95FC18CCB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260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0A6A969-BD59-55F1-4A97-05100ED58612}"/>
              </a:ext>
            </a:extLst>
          </p:cNvPr>
          <p:cNvSpPr txBox="1">
            <a:spLocks/>
          </p:cNvSpPr>
          <p:nvPr/>
        </p:nvSpPr>
        <p:spPr>
          <a:xfrm>
            <a:off x="838200" y="746971"/>
            <a:ext cx="10515600" cy="1223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2"/>
                </a:solidFill>
                <a:latin typeface="+mn-lt"/>
                <a:ea typeface="+mj-ea"/>
                <a:cs typeface="+mj-cs"/>
              </a:defRPr>
            </a:lvl1pPr>
          </a:lstStyle>
          <a:p>
            <a:endParaRPr lang="en-GB"/>
          </a:p>
        </p:txBody>
      </p:sp>
      <p:sp>
        <p:nvSpPr>
          <p:cNvPr id="13" name="Freeform 5">
            <a:extLst>
              <a:ext uri="{FF2B5EF4-FFF2-40B4-BE49-F238E27FC236}">
                <a16:creationId xmlns:a16="http://schemas.microsoft.com/office/drawing/2014/main" id="{E09C6AFE-E183-32EE-CDD2-1A3AC2543C81}"/>
              </a:ext>
            </a:extLst>
          </p:cNvPr>
          <p:cNvSpPr>
            <a:spLocks noEditPoints="1"/>
          </p:cNvSpPr>
          <p:nvPr/>
        </p:nvSpPr>
        <p:spPr bwMode="auto">
          <a:xfrm>
            <a:off x="10528300" y="348085"/>
            <a:ext cx="1439863" cy="436563"/>
          </a:xfrm>
          <a:custGeom>
            <a:avLst/>
            <a:gdLst>
              <a:gd name="T0" fmla="*/ 142 w 2268"/>
              <a:gd name="T1" fmla="*/ 392 h 687"/>
              <a:gd name="T2" fmla="*/ 147 w 2268"/>
              <a:gd name="T3" fmla="*/ 293 h 687"/>
              <a:gd name="T4" fmla="*/ 451 w 2268"/>
              <a:gd name="T5" fmla="*/ 18 h 687"/>
              <a:gd name="T6" fmla="*/ 677 w 2268"/>
              <a:gd name="T7" fmla="*/ 220 h 687"/>
              <a:gd name="T8" fmla="*/ 505 w 2268"/>
              <a:gd name="T9" fmla="*/ 356 h 687"/>
              <a:gd name="T10" fmla="*/ 542 w 2268"/>
              <a:gd name="T11" fmla="*/ 326 h 687"/>
              <a:gd name="T12" fmla="*/ 813 w 2268"/>
              <a:gd name="T13" fmla="*/ 368 h 687"/>
              <a:gd name="T14" fmla="*/ 919 w 2268"/>
              <a:gd name="T15" fmla="*/ 25 h 687"/>
              <a:gd name="T16" fmla="*/ 1066 w 2268"/>
              <a:gd name="T17" fmla="*/ 101 h 687"/>
              <a:gd name="T18" fmla="*/ 982 w 2268"/>
              <a:gd name="T19" fmla="*/ 287 h 687"/>
              <a:gd name="T20" fmla="*/ 1337 w 2268"/>
              <a:gd name="T21" fmla="*/ 142 h 687"/>
              <a:gd name="T22" fmla="*/ 1234 w 2268"/>
              <a:gd name="T23" fmla="*/ 495 h 687"/>
              <a:gd name="T24" fmla="*/ 1234 w 2268"/>
              <a:gd name="T25" fmla="*/ 103 h 687"/>
              <a:gd name="T26" fmla="*/ 1720 w 2268"/>
              <a:gd name="T27" fmla="*/ 261 h 687"/>
              <a:gd name="T28" fmla="*/ 1723 w 2268"/>
              <a:gd name="T29" fmla="*/ 352 h 687"/>
              <a:gd name="T30" fmla="*/ 1720 w 2268"/>
              <a:gd name="T31" fmla="*/ 261 h 687"/>
              <a:gd name="T32" fmla="*/ 2002 w 2268"/>
              <a:gd name="T33" fmla="*/ 152 h 687"/>
              <a:gd name="T34" fmla="*/ 1969 w 2268"/>
              <a:gd name="T35" fmla="*/ 302 h 687"/>
              <a:gd name="T36" fmla="*/ 2099 w 2268"/>
              <a:gd name="T37" fmla="*/ 331 h 687"/>
              <a:gd name="T38" fmla="*/ 2072 w 2268"/>
              <a:gd name="T39" fmla="*/ 19 h 687"/>
              <a:gd name="T40" fmla="*/ 2216 w 2268"/>
              <a:gd name="T41" fmla="*/ 45 h 687"/>
              <a:gd name="T42" fmla="*/ 2244 w 2268"/>
              <a:gd name="T43" fmla="*/ 64 h 687"/>
              <a:gd name="T44" fmla="*/ 2208 w 2268"/>
              <a:gd name="T45" fmla="*/ 28 h 687"/>
              <a:gd name="T46" fmla="*/ 2224 w 2268"/>
              <a:gd name="T47" fmla="*/ 90 h 687"/>
              <a:gd name="T48" fmla="*/ 29 w 2268"/>
              <a:gd name="T49" fmla="*/ 686 h 687"/>
              <a:gd name="T50" fmla="*/ 93 w 2268"/>
              <a:gd name="T51" fmla="*/ 570 h 687"/>
              <a:gd name="T52" fmla="*/ 101 w 2268"/>
              <a:gd name="T53" fmla="*/ 636 h 687"/>
              <a:gd name="T54" fmla="*/ 339 w 2268"/>
              <a:gd name="T55" fmla="*/ 686 h 687"/>
              <a:gd name="T56" fmla="*/ 261 w 2268"/>
              <a:gd name="T57" fmla="*/ 563 h 687"/>
              <a:gd name="T58" fmla="*/ 303 w 2268"/>
              <a:gd name="T59" fmla="*/ 623 h 687"/>
              <a:gd name="T60" fmla="*/ 468 w 2268"/>
              <a:gd name="T61" fmla="*/ 633 h 687"/>
              <a:gd name="T62" fmla="*/ 405 w 2268"/>
              <a:gd name="T63" fmla="*/ 563 h 687"/>
              <a:gd name="T64" fmla="*/ 610 w 2268"/>
              <a:gd name="T65" fmla="*/ 655 h 687"/>
              <a:gd name="T66" fmla="*/ 567 w 2268"/>
              <a:gd name="T67" fmla="*/ 570 h 687"/>
              <a:gd name="T68" fmla="*/ 692 w 2268"/>
              <a:gd name="T69" fmla="*/ 685 h 687"/>
              <a:gd name="T70" fmla="*/ 682 w 2268"/>
              <a:gd name="T71" fmla="*/ 674 h 687"/>
              <a:gd name="T72" fmla="*/ 877 w 2268"/>
              <a:gd name="T73" fmla="*/ 573 h 687"/>
              <a:gd name="T74" fmla="*/ 899 w 2268"/>
              <a:gd name="T75" fmla="*/ 665 h 687"/>
              <a:gd name="T76" fmla="*/ 1104 w 2268"/>
              <a:gd name="T77" fmla="*/ 675 h 687"/>
              <a:gd name="T78" fmla="*/ 1126 w 2268"/>
              <a:gd name="T79" fmla="*/ 582 h 687"/>
              <a:gd name="T80" fmla="*/ 1247 w 2268"/>
              <a:gd name="T81" fmla="*/ 686 h 687"/>
              <a:gd name="T82" fmla="*/ 1319 w 2268"/>
              <a:gd name="T83" fmla="*/ 582 h 687"/>
              <a:gd name="T84" fmla="*/ 1461 w 2268"/>
              <a:gd name="T85" fmla="*/ 675 h 687"/>
              <a:gd name="T86" fmla="*/ 1390 w 2268"/>
              <a:gd name="T87" fmla="*/ 582 h 687"/>
              <a:gd name="T88" fmla="*/ 1503 w 2268"/>
              <a:gd name="T89" fmla="*/ 675 h 687"/>
              <a:gd name="T90" fmla="*/ 1599 w 2268"/>
              <a:gd name="T91" fmla="*/ 668 h 687"/>
              <a:gd name="T92" fmla="*/ 1503 w 2268"/>
              <a:gd name="T93" fmla="*/ 675 h 687"/>
              <a:gd name="T94" fmla="*/ 1658 w 2268"/>
              <a:gd name="T95" fmla="*/ 685 h 687"/>
              <a:gd name="T96" fmla="*/ 1721 w 2268"/>
              <a:gd name="T97" fmla="*/ 614 h 687"/>
              <a:gd name="T98" fmla="*/ 1647 w 2268"/>
              <a:gd name="T99" fmla="*/ 674 h 687"/>
              <a:gd name="T100" fmla="*/ 1878 w 2268"/>
              <a:gd name="T101" fmla="*/ 686 h 687"/>
              <a:gd name="T102" fmla="*/ 1793 w 2268"/>
              <a:gd name="T103" fmla="*/ 562 h 687"/>
              <a:gd name="T104" fmla="*/ 1995 w 2268"/>
              <a:gd name="T105" fmla="*/ 667 h 687"/>
              <a:gd name="T106" fmla="*/ 1995 w 2268"/>
              <a:gd name="T107" fmla="*/ 560 h 687"/>
              <a:gd name="T108" fmla="*/ 2106 w 2268"/>
              <a:gd name="T109" fmla="*/ 666 h 687"/>
              <a:gd name="T110" fmla="*/ 2176 w 2268"/>
              <a:gd name="T111" fmla="*/ 5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8" h="687">
                <a:moveTo>
                  <a:pt x="394" y="374"/>
                </a:moveTo>
                <a:cubicBezTo>
                  <a:pt x="391" y="382"/>
                  <a:pt x="388" y="392"/>
                  <a:pt x="364" y="392"/>
                </a:cubicBezTo>
                <a:cubicBezTo>
                  <a:pt x="342" y="392"/>
                  <a:pt x="337" y="383"/>
                  <a:pt x="334" y="374"/>
                </a:cubicBezTo>
                <a:cubicBezTo>
                  <a:pt x="269" y="154"/>
                  <a:pt x="269" y="154"/>
                  <a:pt x="269" y="154"/>
                </a:cubicBezTo>
                <a:cubicBezTo>
                  <a:pt x="260" y="126"/>
                  <a:pt x="254" y="98"/>
                  <a:pt x="250" y="69"/>
                </a:cubicBezTo>
                <a:cubicBezTo>
                  <a:pt x="245" y="103"/>
                  <a:pt x="238" y="133"/>
                  <a:pt x="233" y="152"/>
                </a:cubicBezTo>
                <a:cubicBezTo>
                  <a:pt x="172" y="373"/>
                  <a:pt x="172" y="373"/>
                  <a:pt x="172" y="373"/>
                </a:cubicBezTo>
                <a:cubicBezTo>
                  <a:pt x="170" y="382"/>
                  <a:pt x="166" y="392"/>
                  <a:pt x="142" y="392"/>
                </a:cubicBezTo>
                <a:cubicBezTo>
                  <a:pt x="118" y="392"/>
                  <a:pt x="115" y="382"/>
                  <a:pt x="112" y="374"/>
                </a:cubicBezTo>
                <a:cubicBezTo>
                  <a:pt x="2" y="32"/>
                  <a:pt x="2" y="32"/>
                  <a:pt x="2" y="32"/>
                </a:cubicBezTo>
                <a:cubicBezTo>
                  <a:pt x="0" y="29"/>
                  <a:pt x="0" y="26"/>
                  <a:pt x="0" y="22"/>
                </a:cubicBezTo>
                <a:cubicBezTo>
                  <a:pt x="0" y="12"/>
                  <a:pt x="11" y="1"/>
                  <a:pt x="27" y="1"/>
                </a:cubicBezTo>
                <a:cubicBezTo>
                  <a:pt x="43" y="1"/>
                  <a:pt x="48" y="11"/>
                  <a:pt x="51" y="18"/>
                </a:cubicBezTo>
                <a:cubicBezTo>
                  <a:pt x="124" y="249"/>
                  <a:pt x="124" y="249"/>
                  <a:pt x="124" y="249"/>
                </a:cubicBezTo>
                <a:cubicBezTo>
                  <a:pt x="136" y="290"/>
                  <a:pt x="139" y="306"/>
                  <a:pt x="141" y="321"/>
                </a:cubicBezTo>
                <a:cubicBezTo>
                  <a:pt x="142" y="314"/>
                  <a:pt x="145" y="302"/>
                  <a:pt x="147" y="293"/>
                </a:cubicBezTo>
                <a:cubicBezTo>
                  <a:pt x="148" y="289"/>
                  <a:pt x="152" y="274"/>
                  <a:pt x="153" y="272"/>
                </a:cubicBezTo>
                <a:cubicBezTo>
                  <a:pt x="221" y="19"/>
                  <a:pt x="221" y="19"/>
                  <a:pt x="221" y="19"/>
                </a:cubicBezTo>
                <a:cubicBezTo>
                  <a:pt x="223" y="11"/>
                  <a:pt x="228" y="0"/>
                  <a:pt x="250" y="0"/>
                </a:cubicBezTo>
                <a:cubicBezTo>
                  <a:pt x="272" y="0"/>
                  <a:pt x="277" y="11"/>
                  <a:pt x="280" y="19"/>
                </a:cubicBezTo>
                <a:cubicBezTo>
                  <a:pt x="349" y="260"/>
                  <a:pt x="349" y="260"/>
                  <a:pt x="349" y="260"/>
                </a:cubicBezTo>
                <a:cubicBezTo>
                  <a:pt x="357" y="286"/>
                  <a:pt x="360" y="305"/>
                  <a:pt x="362" y="318"/>
                </a:cubicBezTo>
                <a:cubicBezTo>
                  <a:pt x="365" y="309"/>
                  <a:pt x="379" y="261"/>
                  <a:pt x="382" y="250"/>
                </a:cubicBezTo>
                <a:cubicBezTo>
                  <a:pt x="451" y="18"/>
                  <a:pt x="451" y="18"/>
                  <a:pt x="451" y="18"/>
                </a:cubicBezTo>
                <a:cubicBezTo>
                  <a:pt x="453" y="11"/>
                  <a:pt x="458" y="1"/>
                  <a:pt x="474" y="1"/>
                </a:cubicBezTo>
                <a:cubicBezTo>
                  <a:pt x="487" y="1"/>
                  <a:pt x="500" y="9"/>
                  <a:pt x="500" y="22"/>
                </a:cubicBezTo>
                <a:cubicBezTo>
                  <a:pt x="500" y="26"/>
                  <a:pt x="499" y="28"/>
                  <a:pt x="499" y="31"/>
                </a:cubicBezTo>
                <a:lnTo>
                  <a:pt x="394" y="374"/>
                </a:lnTo>
                <a:close/>
                <a:moveTo>
                  <a:pt x="521" y="220"/>
                </a:moveTo>
                <a:cubicBezTo>
                  <a:pt x="524" y="208"/>
                  <a:pt x="529" y="182"/>
                  <a:pt x="550" y="163"/>
                </a:cubicBezTo>
                <a:cubicBezTo>
                  <a:pt x="570" y="146"/>
                  <a:pt x="592" y="145"/>
                  <a:pt x="603" y="145"/>
                </a:cubicBezTo>
                <a:cubicBezTo>
                  <a:pt x="655" y="145"/>
                  <a:pt x="675" y="184"/>
                  <a:pt x="677" y="220"/>
                </a:cubicBezTo>
                <a:lnTo>
                  <a:pt x="521" y="220"/>
                </a:lnTo>
                <a:close/>
                <a:moveTo>
                  <a:pt x="704" y="261"/>
                </a:moveTo>
                <a:cubicBezTo>
                  <a:pt x="711" y="261"/>
                  <a:pt x="728" y="260"/>
                  <a:pt x="728" y="237"/>
                </a:cubicBezTo>
                <a:cubicBezTo>
                  <a:pt x="728" y="206"/>
                  <a:pt x="719" y="171"/>
                  <a:pt x="701" y="146"/>
                </a:cubicBezTo>
                <a:cubicBezTo>
                  <a:pt x="684" y="123"/>
                  <a:pt x="663" y="111"/>
                  <a:pt x="638" y="105"/>
                </a:cubicBezTo>
                <a:cubicBezTo>
                  <a:pt x="627" y="102"/>
                  <a:pt x="615" y="101"/>
                  <a:pt x="603" y="101"/>
                </a:cubicBezTo>
                <a:cubicBezTo>
                  <a:pt x="506" y="101"/>
                  <a:pt x="469" y="181"/>
                  <a:pt x="469" y="250"/>
                </a:cubicBezTo>
                <a:cubicBezTo>
                  <a:pt x="469" y="289"/>
                  <a:pt x="481" y="328"/>
                  <a:pt x="505" y="356"/>
                </a:cubicBezTo>
                <a:cubicBezTo>
                  <a:pt x="533" y="387"/>
                  <a:pt x="569" y="394"/>
                  <a:pt x="604" y="394"/>
                </a:cubicBezTo>
                <a:cubicBezTo>
                  <a:pt x="620" y="394"/>
                  <a:pt x="669" y="394"/>
                  <a:pt x="706" y="352"/>
                </a:cubicBezTo>
                <a:cubicBezTo>
                  <a:pt x="712" y="345"/>
                  <a:pt x="722" y="333"/>
                  <a:pt x="724" y="323"/>
                </a:cubicBezTo>
                <a:cubicBezTo>
                  <a:pt x="724" y="321"/>
                  <a:pt x="724" y="320"/>
                  <a:pt x="724" y="317"/>
                </a:cubicBezTo>
                <a:cubicBezTo>
                  <a:pt x="724" y="302"/>
                  <a:pt x="708" y="295"/>
                  <a:pt x="696" y="295"/>
                </a:cubicBezTo>
                <a:cubicBezTo>
                  <a:pt x="684" y="295"/>
                  <a:pt x="681" y="300"/>
                  <a:pt x="673" y="315"/>
                </a:cubicBezTo>
                <a:cubicBezTo>
                  <a:pt x="663" y="330"/>
                  <a:pt x="648" y="352"/>
                  <a:pt x="604" y="352"/>
                </a:cubicBezTo>
                <a:cubicBezTo>
                  <a:pt x="583" y="352"/>
                  <a:pt x="560" y="348"/>
                  <a:pt x="542" y="326"/>
                </a:cubicBezTo>
                <a:cubicBezTo>
                  <a:pt x="527" y="308"/>
                  <a:pt x="522" y="286"/>
                  <a:pt x="521" y="261"/>
                </a:cubicBezTo>
                <a:lnTo>
                  <a:pt x="704" y="261"/>
                </a:lnTo>
                <a:close/>
                <a:moveTo>
                  <a:pt x="813" y="25"/>
                </a:moveTo>
                <a:cubicBezTo>
                  <a:pt x="813" y="18"/>
                  <a:pt x="811" y="1"/>
                  <a:pt x="788" y="1"/>
                </a:cubicBezTo>
                <a:cubicBezTo>
                  <a:pt x="766" y="1"/>
                  <a:pt x="763" y="18"/>
                  <a:pt x="763" y="25"/>
                </a:cubicBezTo>
                <a:cubicBezTo>
                  <a:pt x="763" y="368"/>
                  <a:pt x="763" y="368"/>
                  <a:pt x="763" y="368"/>
                </a:cubicBezTo>
                <a:cubicBezTo>
                  <a:pt x="763" y="384"/>
                  <a:pt x="774" y="392"/>
                  <a:pt x="788" y="392"/>
                </a:cubicBezTo>
                <a:cubicBezTo>
                  <a:pt x="811" y="392"/>
                  <a:pt x="813" y="374"/>
                  <a:pt x="813" y="368"/>
                </a:cubicBezTo>
                <a:lnTo>
                  <a:pt x="813" y="25"/>
                </a:lnTo>
                <a:close/>
                <a:moveTo>
                  <a:pt x="919" y="25"/>
                </a:moveTo>
                <a:cubicBezTo>
                  <a:pt x="919" y="18"/>
                  <a:pt x="917" y="1"/>
                  <a:pt x="894" y="1"/>
                </a:cubicBezTo>
                <a:cubicBezTo>
                  <a:pt x="872" y="1"/>
                  <a:pt x="869" y="18"/>
                  <a:pt x="869" y="25"/>
                </a:cubicBezTo>
                <a:cubicBezTo>
                  <a:pt x="869" y="368"/>
                  <a:pt x="869" y="368"/>
                  <a:pt x="869" y="368"/>
                </a:cubicBezTo>
                <a:cubicBezTo>
                  <a:pt x="869" y="384"/>
                  <a:pt x="880" y="392"/>
                  <a:pt x="894" y="392"/>
                </a:cubicBezTo>
                <a:cubicBezTo>
                  <a:pt x="917" y="392"/>
                  <a:pt x="919" y="374"/>
                  <a:pt x="919" y="368"/>
                </a:cubicBezTo>
                <a:lnTo>
                  <a:pt x="919" y="25"/>
                </a:lnTo>
                <a:close/>
                <a:moveTo>
                  <a:pt x="1063" y="215"/>
                </a:moveTo>
                <a:cubicBezTo>
                  <a:pt x="1038" y="207"/>
                  <a:pt x="1016" y="201"/>
                  <a:pt x="1016" y="176"/>
                </a:cubicBezTo>
                <a:cubicBezTo>
                  <a:pt x="1016" y="164"/>
                  <a:pt x="1023" y="153"/>
                  <a:pt x="1032" y="147"/>
                </a:cubicBezTo>
                <a:cubicBezTo>
                  <a:pt x="1042" y="140"/>
                  <a:pt x="1057" y="139"/>
                  <a:pt x="1063" y="139"/>
                </a:cubicBezTo>
                <a:cubicBezTo>
                  <a:pt x="1107" y="139"/>
                  <a:pt x="1121" y="165"/>
                  <a:pt x="1126" y="174"/>
                </a:cubicBezTo>
                <a:cubicBezTo>
                  <a:pt x="1134" y="190"/>
                  <a:pt x="1138" y="196"/>
                  <a:pt x="1150" y="196"/>
                </a:cubicBezTo>
                <a:cubicBezTo>
                  <a:pt x="1158" y="196"/>
                  <a:pt x="1173" y="191"/>
                  <a:pt x="1173" y="175"/>
                </a:cubicBezTo>
                <a:cubicBezTo>
                  <a:pt x="1173" y="164"/>
                  <a:pt x="1158" y="101"/>
                  <a:pt x="1066" y="101"/>
                </a:cubicBezTo>
                <a:cubicBezTo>
                  <a:pt x="972" y="101"/>
                  <a:pt x="966" y="168"/>
                  <a:pt x="966" y="182"/>
                </a:cubicBezTo>
                <a:cubicBezTo>
                  <a:pt x="966" y="235"/>
                  <a:pt x="1013" y="250"/>
                  <a:pt x="1043" y="260"/>
                </a:cubicBezTo>
                <a:cubicBezTo>
                  <a:pt x="1074" y="269"/>
                  <a:pt x="1074" y="269"/>
                  <a:pt x="1074" y="269"/>
                </a:cubicBezTo>
                <a:cubicBezTo>
                  <a:pt x="1102" y="277"/>
                  <a:pt x="1127" y="284"/>
                  <a:pt x="1127" y="313"/>
                </a:cubicBezTo>
                <a:cubicBezTo>
                  <a:pt x="1127" y="338"/>
                  <a:pt x="1103" y="355"/>
                  <a:pt x="1071" y="355"/>
                </a:cubicBezTo>
                <a:cubicBezTo>
                  <a:pt x="1048" y="355"/>
                  <a:pt x="1025" y="347"/>
                  <a:pt x="1013" y="328"/>
                </a:cubicBezTo>
                <a:cubicBezTo>
                  <a:pt x="1009" y="322"/>
                  <a:pt x="1008" y="320"/>
                  <a:pt x="1001" y="299"/>
                </a:cubicBezTo>
                <a:cubicBezTo>
                  <a:pt x="998" y="294"/>
                  <a:pt x="995" y="287"/>
                  <a:pt x="982" y="287"/>
                </a:cubicBezTo>
                <a:cubicBezTo>
                  <a:pt x="974" y="287"/>
                  <a:pt x="956" y="292"/>
                  <a:pt x="956" y="310"/>
                </a:cubicBezTo>
                <a:cubicBezTo>
                  <a:pt x="956" y="318"/>
                  <a:pt x="960" y="348"/>
                  <a:pt x="986" y="369"/>
                </a:cubicBezTo>
                <a:cubicBezTo>
                  <a:pt x="1013" y="393"/>
                  <a:pt x="1052" y="394"/>
                  <a:pt x="1068" y="394"/>
                </a:cubicBezTo>
                <a:cubicBezTo>
                  <a:pt x="1093" y="394"/>
                  <a:pt x="1122" y="389"/>
                  <a:pt x="1143" y="375"/>
                </a:cubicBezTo>
                <a:cubicBezTo>
                  <a:pt x="1159" y="364"/>
                  <a:pt x="1177" y="343"/>
                  <a:pt x="1177" y="308"/>
                </a:cubicBezTo>
                <a:cubicBezTo>
                  <a:pt x="1177" y="249"/>
                  <a:pt x="1124" y="233"/>
                  <a:pt x="1095" y="225"/>
                </a:cubicBezTo>
                <a:lnTo>
                  <a:pt x="1063" y="215"/>
                </a:lnTo>
                <a:close/>
                <a:moveTo>
                  <a:pt x="1337" y="142"/>
                </a:moveTo>
                <a:cubicBezTo>
                  <a:pt x="1411" y="142"/>
                  <a:pt x="1413" y="219"/>
                  <a:pt x="1413" y="248"/>
                </a:cubicBezTo>
                <a:cubicBezTo>
                  <a:pt x="1413" y="274"/>
                  <a:pt x="1410" y="304"/>
                  <a:pt x="1394" y="325"/>
                </a:cubicBezTo>
                <a:cubicBezTo>
                  <a:pt x="1384" y="339"/>
                  <a:pt x="1365" y="354"/>
                  <a:pt x="1337" y="354"/>
                </a:cubicBezTo>
                <a:cubicBezTo>
                  <a:pt x="1284" y="354"/>
                  <a:pt x="1258" y="308"/>
                  <a:pt x="1258" y="244"/>
                </a:cubicBezTo>
                <a:cubicBezTo>
                  <a:pt x="1258" y="182"/>
                  <a:pt x="1286" y="142"/>
                  <a:pt x="1337" y="142"/>
                </a:cubicBezTo>
                <a:moveTo>
                  <a:pt x="1208" y="470"/>
                </a:moveTo>
                <a:cubicBezTo>
                  <a:pt x="1208" y="478"/>
                  <a:pt x="1210" y="486"/>
                  <a:pt x="1221" y="492"/>
                </a:cubicBezTo>
                <a:cubicBezTo>
                  <a:pt x="1225" y="494"/>
                  <a:pt x="1229" y="495"/>
                  <a:pt x="1234" y="495"/>
                </a:cubicBezTo>
                <a:cubicBezTo>
                  <a:pt x="1257" y="495"/>
                  <a:pt x="1259" y="477"/>
                  <a:pt x="1259" y="470"/>
                </a:cubicBezTo>
                <a:cubicBezTo>
                  <a:pt x="1259" y="356"/>
                  <a:pt x="1259" y="356"/>
                  <a:pt x="1259" y="356"/>
                </a:cubicBezTo>
                <a:cubicBezTo>
                  <a:pt x="1283" y="376"/>
                  <a:pt x="1304" y="394"/>
                  <a:pt x="1349" y="394"/>
                </a:cubicBezTo>
                <a:cubicBezTo>
                  <a:pt x="1435" y="394"/>
                  <a:pt x="1465" y="315"/>
                  <a:pt x="1465" y="247"/>
                </a:cubicBezTo>
                <a:cubicBezTo>
                  <a:pt x="1465" y="154"/>
                  <a:pt x="1413" y="100"/>
                  <a:pt x="1343" y="100"/>
                </a:cubicBezTo>
                <a:cubicBezTo>
                  <a:pt x="1308" y="100"/>
                  <a:pt x="1281" y="112"/>
                  <a:pt x="1259" y="139"/>
                </a:cubicBezTo>
                <a:cubicBezTo>
                  <a:pt x="1259" y="122"/>
                  <a:pt x="1259" y="112"/>
                  <a:pt x="1247" y="106"/>
                </a:cubicBezTo>
                <a:cubicBezTo>
                  <a:pt x="1241" y="103"/>
                  <a:pt x="1236" y="103"/>
                  <a:pt x="1234" y="103"/>
                </a:cubicBezTo>
                <a:cubicBezTo>
                  <a:pt x="1211" y="103"/>
                  <a:pt x="1208" y="121"/>
                  <a:pt x="1208" y="128"/>
                </a:cubicBezTo>
                <a:lnTo>
                  <a:pt x="1208" y="470"/>
                </a:lnTo>
                <a:close/>
                <a:moveTo>
                  <a:pt x="1537" y="220"/>
                </a:moveTo>
                <a:cubicBezTo>
                  <a:pt x="1540" y="208"/>
                  <a:pt x="1545" y="182"/>
                  <a:pt x="1567" y="163"/>
                </a:cubicBezTo>
                <a:cubicBezTo>
                  <a:pt x="1586" y="146"/>
                  <a:pt x="1608" y="145"/>
                  <a:pt x="1619" y="145"/>
                </a:cubicBezTo>
                <a:cubicBezTo>
                  <a:pt x="1671" y="145"/>
                  <a:pt x="1691" y="184"/>
                  <a:pt x="1693" y="220"/>
                </a:cubicBezTo>
                <a:lnTo>
                  <a:pt x="1537" y="220"/>
                </a:lnTo>
                <a:close/>
                <a:moveTo>
                  <a:pt x="1720" y="261"/>
                </a:moveTo>
                <a:cubicBezTo>
                  <a:pt x="1727" y="261"/>
                  <a:pt x="1744" y="260"/>
                  <a:pt x="1744" y="237"/>
                </a:cubicBezTo>
                <a:cubicBezTo>
                  <a:pt x="1744" y="206"/>
                  <a:pt x="1735" y="171"/>
                  <a:pt x="1717" y="146"/>
                </a:cubicBezTo>
                <a:cubicBezTo>
                  <a:pt x="1700" y="123"/>
                  <a:pt x="1679" y="111"/>
                  <a:pt x="1654" y="105"/>
                </a:cubicBezTo>
                <a:cubicBezTo>
                  <a:pt x="1643" y="102"/>
                  <a:pt x="1631" y="101"/>
                  <a:pt x="1619" y="101"/>
                </a:cubicBezTo>
                <a:cubicBezTo>
                  <a:pt x="1522" y="101"/>
                  <a:pt x="1485" y="181"/>
                  <a:pt x="1485" y="250"/>
                </a:cubicBezTo>
                <a:cubicBezTo>
                  <a:pt x="1485" y="289"/>
                  <a:pt x="1497" y="328"/>
                  <a:pt x="1521" y="356"/>
                </a:cubicBezTo>
                <a:cubicBezTo>
                  <a:pt x="1549" y="387"/>
                  <a:pt x="1585" y="394"/>
                  <a:pt x="1621" y="394"/>
                </a:cubicBezTo>
                <a:cubicBezTo>
                  <a:pt x="1636" y="394"/>
                  <a:pt x="1685" y="394"/>
                  <a:pt x="1723" y="352"/>
                </a:cubicBezTo>
                <a:cubicBezTo>
                  <a:pt x="1729" y="345"/>
                  <a:pt x="1738" y="333"/>
                  <a:pt x="1740" y="323"/>
                </a:cubicBezTo>
                <a:cubicBezTo>
                  <a:pt x="1741" y="321"/>
                  <a:pt x="1741" y="320"/>
                  <a:pt x="1741" y="317"/>
                </a:cubicBezTo>
                <a:cubicBezTo>
                  <a:pt x="1741" y="302"/>
                  <a:pt x="1724" y="295"/>
                  <a:pt x="1712" y="295"/>
                </a:cubicBezTo>
                <a:cubicBezTo>
                  <a:pt x="1700" y="295"/>
                  <a:pt x="1697" y="300"/>
                  <a:pt x="1689" y="315"/>
                </a:cubicBezTo>
                <a:cubicBezTo>
                  <a:pt x="1679" y="330"/>
                  <a:pt x="1664" y="352"/>
                  <a:pt x="1621" y="352"/>
                </a:cubicBezTo>
                <a:cubicBezTo>
                  <a:pt x="1599" y="352"/>
                  <a:pt x="1576" y="348"/>
                  <a:pt x="1558" y="326"/>
                </a:cubicBezTo>
                <a:cubicBezTo>
                  <a:pt x="1543" y="308"/>
                  <a:pt x="1538" y="286"/>
                  <a:pt x="1537" y="261"/>
                </a:cubicBezTo>
                <a:lnTo>
                  <a:pt x="1720" y="261"/>
                </a:lnTo>
                <a:close/>
                <a:moveTo>
                  <a:pt x="1969" y="302"/>
                </a:moveTo>
                <a:cubicBezTo>
                  <a:pt x="1961" y="320"/>
                  <a:pt x="1947" y="352"/>
                  <a:pt x="1897" y="352"/>
                </a:cubicBezTo>
                <a:cubicBezTo>
                  <a:pt x="1831" y="352"/>
                  <a:pt x="1817" y="292"/>
                  <a:pt x="1817" y="245"/>
                </a:cubicBezTo>
                <a:cubicBezTo>
                  <a:pt x="1817" y="192"/>
                  <a:pt x="1839" y="142"/>
                  <a:pt x="1897" y="142"/>
                </a:cubicBezTo>
                <a:cubicBezTo>
                  <a:pt x="1940" y="142"/>
                  <a:pt x="1955" y="170"/>
                  <a:pt x="1960" y="181"/>
                </a:cubicBezTo>
                <a:cubicBezTo>
                  <a:pt x="1966" y="194"/>
                  <a:pt x="1971" y="204"/>
                  <a:pt x="1986" y="204"/>
                </a:cubicBezTo>
                <a:cubicBezTo>
                  <a:pt x="2001" y="204"/>
                  <a:pt x="2013" y="194"/>
                  <a:pt x="2013" y="180"/>
                </a:cubicBezTo>
                <a:cubicBezTo>
                  <a:pt x="2013" y="176"/>
                  <a:pt x="2013" y="170"/>
                  <a:pt x="2002" y="152"/>
                </a:cubicBezTo>
                <a:cubicBezTo>
                  <a:pt x="1987" y="128"/>
                  <a:pt x="1962" y="101"/>
                  <a:pt x="1899" y="101"/>
                </a:cubicBezTo>
                <a:cubicBezTo>
                  <a:pt x="1878" y="101"/>
                  <a:pt x="1804" y="101"/>
                  <a:pt x="1774" y="184"/>
                </a:cubicBezTo>
                <a:cubicBezTo>
                  <a:pt x="1767" y="204"/>
                  <a:pt x="1764" y="225"/>
                  <a:pt x="1764" y="247"/>
                </a:cubicBezTo>
                <a:cubicBezTo>
                  <a:pt x="1764" y="315"/>
                  <a:pt x="1797" y="394"/>
                  <a:pt x="1896" y="394"/>
                </a:cubicBezTo>
                <a:cubicBezTo>
                  <a:pt x="1973" y="394"/>
                  <a:pt x="1998" y="352"/>
                  <a:pt x="2007" y="337"/>
                </a:cubicBezTo>
                <a:cubicBezTo>
                  <a:pt x="2015" y="323"/>
                  <a:pt x="2019" y="311"/>
                  <a:pt x="2019" y="304"/>
                </a:cubicBezTo>
                <a:cubicBezTo>
                  <a:pt x="2019" y="285"/>
                  <a:pt x="1999" y="281"/>
                  <a:pt x="1992" y="281"/>
                </a:cubicBezTo>
                <a:cubicBezTo>
                  <a:pt x="1978" y="281"/>
                  <a:pt x="1973" y="292"/>
                  <a:pt x="1969" y="302"/>
                </a:cubicBezTo>
                <a:moveTo>
                  <a:pt x="2047" y="149"/>
                </a:moveTo>
                <a:cubicBezTo>
                  <a:pt x="2047" y="309"/>
                  <a:pt x="2047" y="309"/>
                  <a:pt x="2047" y="309"/>
                </a:cubicBezTo>
                <a:cubicBezTo>
                  <a:pt x="2047" y="351"/>
                  <a:pt x="2052" y="392"/>
                  <a:pt x="2127" y="392"/>
                </a:cubicBezTo>
                <a:cubicBezTo>
                  <a:pt x="2132" y="392"/>
                  <a:pt x="2141" y="391"/>
                  <a:pt x="2144" y="391"/>
                </a:cubicBezTo>
                <a:cubicBezTo>
                  <a:pt x="2156" y="389"/>
                  <a:pt x="2174" y="386"/>
                  <a:pt x="2174" y="370"/>
                </a:cubicBezTo>
                <a:cubicBezTo>
                  <a:pt x="2174" y="351"/>
                  <a:pt x="2161" y="350"/>
                  <a:pt x="2148" y="349"/>
                </a:cubicBezTo>
                <a:cubicBezTo>
                  <a:pt x="2144" y="349"/>
                  <a:pt x="2132" y="350"/>
                  <a:pt x="2128" y="350"/>
                </a:cubicBezTo>
                <a:cubicBezTo>
                  <a:pt x="2115" y="349"/>
                  <a:pt x="2103" y="347"/>
                  <a:pt x="2099" y="331"/>
                </a:cubicBezTo>
                <a:cubicBezTo>
                  <a:pt x="2098" y="324"/>
                  <a:pt x="2097" y="320"/>
                  <a:pt x="2097" y="287"/>
                </a:cubicBezTo>
                <a:cubicBezTo>
                  <a:pt x="2097" y="149"/>
                  <a:pt x="2097" y="149"/>
                  <a:pt x="2097" y="149"/>
                </a:cubicBezTo>
                <a:cubicBezTo>
                  <a:pt x="2154" y="149"/>
                  <a:pt x="2154" y="149"/>
                  <a:pt x="2154" y="149"/>
                </a:cubicBezTo>
                <a:cubicBezTo>
                  <a:pt x="2160" y="149"/>
                  <a:pt x="2174" y="147"/>
                  <a:pt x="2174" y="128"/>
                </a:cubicBezTo>
                <a:cubicBezTo>
                  <a:pt x="2174" y="108"/>
                  <a:pt x="2160" y="106"/>
                  <a:pt x="2154" y="106"/>
                </a:cubicBezTo>
                <a:cubicBezTo>
                  <a:pt x="2097" y="106"/>
                  <a:pt x="2097" y="106"/>
                  <a:pt x="2097" y="106"/>
                </a:cubicBezTo>
                <a:cubicBezTo>
                  <a:pt x="2097" y="43"/>
                  <a:pt x="2097" y="43"/>
                  <a:pt x="2097" y="43"/>
                </a:cubicBezTo>
                <a:cubicBezTo>
                  <a:pt x="2097" y="35"/>
                  <a:pt x="2096" y="19"/>
                  <a:pt x="2072" y="19"/>
                </a:cubicBezTo>
                <a:cubicBezTo>
                  <a:pt x="2050" y="19"/>
                  <a:pt x="2048" y="36"/>
                  <a:pt x="2048" y="43"/>
                </a:cubicBezTo>
                <a:cubicBezTo>
                  <a:pt x="2048" y="106"/>
                  <a:pt x="2048" y="106"/>
                  <a:pt x="2048" y="106"/>
                </a:cubicBezTo>
                <a:lnTo>
                  <a:pt x="2047" y="149"/>
                </a:lnTo>
                <a:close/>
                <a:moveTo>
                  <a:pt x="2227" y="45"/>
                </a:moveTo>
                <a:cubicBezTo>
                  <a:pt x="2232" y="45"/>
                  <a:pt x="2236" y="42"/>
                  <a:pt x="2236" y="38"/>
                </a:cubicBezTo>
                <a:cubicBezTo>
                  <a:pt x="2236" y="33"/>
                  <a:pt x="2232" y="31"/>
                  <a:pt x="2227" y="31"/>
                </a:cubicBezTo>
                <a:cubicBezTo>
                  <a:pt x="2216" y="31"/>
                  <a:pt x="2216" y="31"/>
                  <a:pt x="2216" y="31"/>
                </a:cubicBezTo>
                <a:cubicBezTo>
                  <a:pt x="2216" y="45"/>
                  <a:pt x="2216" y="45"/>
                  <a:pt x="2216" y="45"/>
                </a:cubicBezTo>
                <a:lnTo>
                  <a:pt x="2227" y="45"/>
                </a:lnTo>
                <a:close/>
                <a:moveTo>
                  <a:pt x="2208" y="28"/>
                </a:moveTo>
                <a:cubicBezTo>
                  <a:pt x="2208" y="26"/>
                  <a:pt x="2209" y="24"/>
                  <a:pt x="2212" y="24"/>
                </a:cubicBezTo>
                <a:cubicBezTo>
                  <a:pt x="2227" y="24"/>
                  <a:pt x="2227" y="24"/>
                  <a:pt x="2227" y="24"/>
                </a:cubicBezTo>
                <a:cubicBezTo>
                  <a:pt x="2237" y="24"/>
                  <a:pt x="2244" y="28"/>
                  <a:pt x="2244" y="37"/>
                </a:cubicBezTo>
                <a:cubicBezTo>
                  <a:pt x="2244" y="44"/>
                  <a:pt x="2241" y="49"/>
                  <a:pt x="2235" y="51"/>
                </a:cubicBezTo>
                <a:cubicBezTo>
                  <a:pt x="2243" y="61"/>
                  <a:pt x="2243" y="61"/>
                  <a:pt x="2243" y="61"/>
                </a:cubicBezTo>
                <a:cubicBezTo>
                  <a:pt x="2244" y="62"/>
                  <a:pt x="2244" y="63"/>
                  <a:pt x="2244" y="64"/>
                </a:cubicBezTo>
                <a:cubicBezTo>
                  <a:pt x="2244" y="66"/>
                  <a:pt x="2243" y="68"/>
                  <a:pt x="2240" y="68"/>
                </a:cubicBezTo>
                <a:cubicBezTo>
                  <a:pt x="2239" y="68"/>
                  <a:pt x="2237" y="67"/>
                  <a:pt x="2236" y="66"/>
                </a:cubicBezTo>
                <a:cubicBezTo>
                  <a:pt x="2225" y="52"/>
                  <a:pt x="2225" y="52"/>
                  <a:pt x="2225" y="52"/>
                </a:cubicBezTo>
                <a:cubicBezTo>
                  <a:pt x="2216" y="52"/>
                  <a:pt x="2216" y="52"/>
                  <a:pt x="2216" y="52"/>
                </a:cubicBezTo>
                <a:cubicBezTo>
                  <a:pt x="2216" y="64"/>
                  <a:pt x="2216" y="64"/>
                  <a:pt x="2216" y="64"/>
                </a:cubicBezTo>
                <a:cubicBezTo>
                  <a:pt x="2216" y="66"/>
                  <a:pt x="2214" y="68"/>
                  <a:pt x="2212" y="68"/>
                </a:cubicBezTo>
                <a:cubicBezTo>
                  <a:pt x="2209" y="68"/>
                  <a:pt x="2208" y="66"/>
                  <a:pt x="2208" y="64"/>
                </a:cubicBezTo>
                <a:lnTo>
                  <a:pt x="2208" y="28"/>
                </a:lnTo>
                <a:close/>
                <a:moveTo>
                  <a:pt x="2224" y="85"/>
                </a:moveTo>
                <a:cubicBezTo>
                  <a:pt x="2246" y="85"/>
                  <a:pt x="2263" y="67"/>
                  <a:pt x="2263" y="46"/>
                </a:cubicBezTo>
                <a:cubicBezTo>
                  <a:pt x="2263" y="46"/>
                  <a:pt x="2263" y="46"/>
                  <a:pt x="2263" y="46"/>
                </a:cubicBezTo>
                <a:cubicBezTo>
                  <a:pt x="2263" y="25"/>
                  <a:pt x="2246" y="8"/>
                  <a:pt x="2224" y="8"/>
                </a:cubicBezTo>
                <a:cubicBezTo>
                  <a:pt x="2203" y="8"/>
                  <a:pt x="2186" y="25"/>
                  <a:pt x="2186" y="46"/>
                </a:cubicBezTo>
                <a:cubicBezTo>
                  <a:pt x="2186" y="46"/>
                  <a:pt x="2186" y="46"/>
                  <a:pt x="2186" y="46"/>
                </a:cubicBezTo>
                <a:cubicBezTo>
                  <a:pt x="2186" y="68"/>
                  <a:pt x="2203" y="85"/>
                  <a:pt x="2224" y="85"/>
                </a:cubicBezTo>
                <a:moveTo>
                  <a:pt x="2224" y="90"/>
                </a:moveTo>
                <a:cubicBezTo>
                  <a:pt x="2200" y="90"/>
                  <a:pt x="2181" y="70"/>
                  <a:pt x="2181" y="46"/>
                </a:cubicBezTo>
                <a:cubicBezTo>
                  <a:pt x="2181" y="46"/>
                  <a:pt x="2181" y="46"/>
                  <a:pt x="2181" y="46"/>
                </a:cubicBezTo>
                <a:cubicBezTo>
                  <a:pt x="2181" y="23"/>
                  <a:pt x="2200" y="3"/>
                  <a:pt x="2224" y="3"/>
                </a:cubicBezTo>
                <a:cubicBezTo>
                  <a:pt x="2249" y="3"/>
                  <a:pt x="2268" y="23"/>
                  <a:pt x="2268" y="46"/>
                </a:cubicBezTo>
                <a:cubicBezTo>
                  <a:pt x="2268" y="46"/>
                  <a:pt x="2268" y="46"/>
                  <a:pt x="2268" y="46"/>
                </a:cubicBezTo>
                <a:cubicBezTo>
                  <a:pt x="2268" y="70"/>
                  <a:pt x="2249" y="90"/>
                  <a:pt x="2224" y="90"/>
                </a:cubicBezTo>
                <a:moveTo>
                  <a:pt x="19" y="676"/>
                </a:moveTo>
                <a:cubicBezTo>
                  <a:pt x="19" y="681"/>
                  <a:pt x="24" y="686"/>
                  <a:pt x="29" y="686"/>
                </a:cubicBezTo>
                <a:cubicBezTo>
                  <a:pt x="34" y="686"/>
                  <a:pt x="38" y="683"/>
                  <a:pt x="39" y="679"/>
                </a:cubicBezTo>
                <a:cubicBezTo>
                  <a:pt x="50" y="655"/>
                  <a:pt x="50" y="655"/>
                  <a:pt x="50" y="655"/>
                </a:cubicBezTo>
                <a:cubicBezTo>
                  <a:pt x="109" y="655"/>
                  <a:pt x="109" y="655"/>
                  <a:pt x="109" y="655"/>
                </a:cubicBezTo>
                <a:cubicBezTo>
                  <a:pt x="119" y="678"/>
                  <a:pt x="119" y="678"/>
                  <a:pt x="119" y="678"/>
                </a:cubicBezTo>
                <a:cubicBezTo>
                  <a:pt x="121" y="683"/>
                  <a:pt x="124" y="686"/>
                  <a:pt x="129" y="686"/>
                </a:cubicBezTo>
                <a:cubicBezTo>
                  <a:pt x="135" y="686"/>
                  <a:pt x="140" y="681"/>
                  <a:pt x="140" y="675"/>
                </a:cubicBezTo>
                <a:cubicBezTo>
                  <a:pt x="140" y="674"/>
                  <a:pt x="139" y="672"/>
                  <a:pt x="138" y="671"/>
                </a:cubicBezTo>
                <a:cubicBezTo>
                  <a:pt x="93" y="570"/>
                  <a:pt x="93" y="570"/>
                  <a:pt x="93" y="570"/>
                </a:cubicBezTo>
                <a:cubicBezTo>
                  <a:pt x="90" y="564"/>
                  <a:pt x="86" y="561"/>
                  <a:pt x="80" y="561"/>
                </a:cubicBezTo>
                <a:cubicBezTo>
                  <a:pt x="79" y="561"/>
                  <a:pt x="79" y="561"/>
                  <a:pt x="79" y="561"/>
                </a:cubicBezTo>
                <a:cubicBezTo>
                  <a:pt x="73" y="561"/>
                  <a:pt x="69" y="564"/>
                  <a:pt x="66" y="570"/>
                </a:cubicBezTo>
                <a:cubicBezTo>
                  <a:pt x="21" y="671"/>
                  <a:pt x="21" y="671"/>
                  <a:pt x="21" y="671"/>
                </a:cubicBezTo>
                <a:cubicBezTo>
                  <a:pt x="20" y="673"/>
                  <a:pt x="19" y="674"/>
                  <a:pt x="19" y="676"/>
                </a:cubicBezTo>
                <a:close/>
                <a:moveTo>
                  <a:pt x="58" y="636"/>
                </a:moveTo>
                <a:cubicBezTo>
                  <a:pt x="79" y="587"/>
                  <a:pt x="79" y="587"/>
                  <a:pt x="79" y="587"/>
                </a:cubicBezTo>
                <a:cubicBezTo>
                  <a:pt x="101" y="636"/>
                  <a:pt x="101" y="636"/>
                  <a:pt x="101" y="636"/>
                </a:cubicBezTo>
                <a:lnTo>
                  <a:pt x="58" y="636"/>
                </a:lnTo>
                <a:close/>
                <a:moveTo>
                  <a:pt x="250" y="675"/>
                </a:moveTo>
                <a:cubicBezTo>
                  <a:pt x="250" y="681"/>
                  <a:pt x="255" y="686"/>
                  <a:pt x="261" y="686"/>
                </a:cubicBezTo>
                <a:cubicBezTo>
                  <a:pt x="267" y="686"/>
                  <a:pt x="272" y="681"/>
                  <a:pt x="272" y="675"/>
                </a:cubicBezTo>
                <a:cubicBezTo>
                  <a:pt x="272" y="642"/>
                  <a:pt x="272" y="642"/>
                  <a:pt x="272" y="642"/>
                </a:cubicBezTo>
                <a:cubicBezTo>
                  <a:pt x="299" y="642"/>
                  <a:pt x="299" y="642"/>
                  <a:pt x="299" y="642"/>
                </a:cubicBezTo>
                <a:cubicBezTo>
                  <a:pt x="329" y="680"/>
                  <a:pt x="329" y="680"/>
                  <a:pt x="329" y="680"/>
                </a:cubicBezTo>
                <a:cubicBezTo>
                  <a:pt x="331" y="683"/>
                  <a:pt x="334" y="686"/>
                  <a:pt x="339" y="686"/>
                </a:cubicBezTo>
                <a:cubicBezTo>
                  <a:pt x="344" y="686"/>
                  <a:pt x="349" y="682"/>
                  <a:pt x="349" y="676"/>
                </a:cubicBezTo>
                <a:cubicBezTo>
                  <a:pt x="349" y="672"/>
                  <a:pt x="348" y="670"/>
                  <a:pt x="346" y="668"/>
                </a:cubicBezTo>
                <a:cubicBezTo>
                  <a:pt x="323" y="638"/>
                  <a:pt x="323" y="638"/>
                  <a:pt x="323" y="638"/>
                </a:cubicBezTo>
                <a:cubicBezTo>
                  <a:pt x="339" y="633"/>
                  <a:pt x="350" y="621"/>
                  <a:pt x="350" y="602"/>
                </a:cubicBezTo>
                <a:cubicBezTo>
                  <a:pt x="350" y="601"/>
                  <a:pt x="350" y="601"/>
                  <a:pt x="350" y="601"/>
                </a:cubicBezTo>
                <a:cubicBezTo>
                  <a:pt x="350" y="591"/>
                  <a:pt x="347" y="581"/>
                  <a:pt x="340" y="575"/>
                </a:cubicBezTo>
                <a:cubicBezTo>
                  <a:pt x="332" y="567"/>
                  <a:pt x="320" y="563"/>
                  <a:pt x="305" y="563"/>
                </a:cubicBezTo>
                <a:cubicBezTo>
                  <a:pt x="261" y="563"/>
                  <a:pt x="261" y="563"/>
                  <a:pt x="261" y="563"/>
                </a:cubicBezTo>
                <a:cubicBezTo>
                  <a:pt x="255" y="563"/>
                  <a:pt x="250" y="567"/>
                  <a:pt x="250" y="573"/>
                </a:cubicBezTo>
                <a:lnTo>
                  <a:pt x="250" y="675"/>
                </a:lnTo>
                <a:close/>
                <a:moveTo>
                  <a:pt x="272" y="623"/>
                </a:moveTo>
                <a:cubicBezTo>
                  <a:pt x="272" y="582"/>
                  <a:pt x="272" y="582"/>
                  <a:pt x="272" y="582"/>
                </a:cubicBezTo>
                <a:cubicBezTo>
                  <a:pt x="303" y="582"/>
                  <a:pt x="303" y="582"/>
                  <a:pt x="303" y="582"/>
                </a:cubicBezTo>
                <a:cubicBezTo>
                  <a:pt x="319" y="582"/>
                  <a:pt x="328" y="589"/>
                  <a:pt x="328" y="602"/>
                </a:cubicBezTo>
                <a:cubicBezTo>
                  <a:pt x="328" y="603"/>
                  <a:pt x="328" y="603"/>
                  <a:pt x="328" y="603"/>
                </a:cubicBezTo>
                <a:cubicBezTo>
                  <a:pt x="328" y="615"/>
                  <a:pt x="319" y="623"/>
                  <a:pt x="303" y="623"/>
                </a:cubicBezTo>
                <a:lnTo>
                  <a:pt x="272" y="623"/>
                </a:lnTo>
                <a:close/>
                <a:moveTo>
                  <a:pt x="405" y="685"/>
                </a:moveTo>
                <a:cubicBezTo>
                  <a:pt x="477" y="685"/>
                  <a:pt x="477" y="685"/>
                  <a:pt x="477" y="685"/>
                </a:cubicBezTo>
                <a:cubicBezTo>
                  <a:pt x="482" y="685"/>
                  <a:pt x="487" y="681"/>
                  <a:pt x="487" y="675"/>
                </a:cubicBezTo>
                <a:cubicBezTo>
                  <a:pt x="487" y="670"/>
                  <a:pt x="482" y="666"/>
                  <a:pt x="477" y="666"/>
                </a:cubicBezTo>
                <a:cubicBezTo>
                  <a:pt x="416" y="666"/>
                  <a:pt x="416" y="666"/>
                  <a:pt x="416" y="666"/>
                </a:cubicBezTo>
                <a:cubicBezTo>
                  <a:pt x="416" y="633"/>
                  <a:pt x="416" y="633"/>
                  <a:pt x="416" y="633"/>
                </a:cubicBezTo>
                <a:cubicBezTo>
                  <a:pt x="468" y="633"/>
                  <a:pt x="468" y="633"/>
                  <a:pt x="468" y="633"/>
                </a:cubicBezTo>
                <a:cubicBezTo>
                  <a:pt x="474" y="633"/>
                  <a:pt x="478" y="629"/>
                  <a:pt x="478" y="623"/>
                </a:cubicBezTo>
                <a:cubicBezTo>
                  <a:pt x="478" y="618"/>
                  <a:pt x="474" y="614"/>
                  <a:pt x="468" y="614"/>
                </a:cubicBezTo>
                <a:cubicBezTo>
                  <a:pt x="416" y="614"/>
                  <a:pt x="416" y="614"/>
                  <a:pt x="416" y="614"/>
                </a:cubicBezTo>
                <a:cubicBezTo>
                  <a:pt x="416" y="582"/>
                  <a:pt x="416" y="582"/>
                  <a:pt x="416" y="582"/>
                </a:cubicBezTo>
                <a:cubicBezTo>
                  <a:pt x="476" y="582"/>
                  <a:pt x="476" y="582"/>
                  <a:pt x="476" y="582"/>
                </a:cubicBezTo>
                <a:cubicBezTo>
                  <a:pt x="481" y="582"/>
                  <a:pt x="486" y="578"/>
                  <a:pt x="486" y="572"/>
                </a:cubicBezTo>
                <a:cubicBezTo>
                  <a:pt x="486" y="567"/>
                  <a:pt x="481" y="563"/>
                  <a:pt x="476" y="563"/>
                </a:cubicBezTo>
                <a:cubicBezTo>
                  <a:pt x="405" y="563"/>
                  <a:pt x="405" y="563"/>
                  <a:pt x="405" y="563"/>
                </a:cubicBezTo>
                <a:cubicBezTo>
                  <a:pt x="399" y="563"/>
                  <a:pt x="394" y="567"/>
                  <a:pt x="394" y="573"/>
                </a:cubicBezTo>
                <a:cubicBezTo>
                  <a:pt x="394" y="674"/>
                  <a:pt x="394" y="674"/>
                  <a:pt x="394" y="674"/>
                </a:cubicBezTo>
                <a:cubicBezTo>
                  <a:pt x="394" y="680"/>
                  <a:pt x="399" y="685"/>
                  <a:pt x="405" y="685"/>
                </a:cubicBezTo>
                <a:close/>
                <a:moveTo>
                  <a:pt x="521" y="676"/>
                </a:moveTo>
                <a:cubicBezTo>
                  <a:pt x="521" y="681"/>
                  <a:pt x="525" y="686"/>
                  <a:pt x="530" y="686"/>
                </a:cubicBezTo>
                <a:cubicBezTo>
                  <a:pt x="535" y="686"/>
                  <a:pt x="539" y="683"/>
                  <a:pt x="540" y="679"/>
                </a:cubicBezTo>
                <a:cubicBezTo>
                  <a:pt x="551" y="655"/>
                  <a:pt x="551" y="655"/>
                  <a:pt x="551" y="655"/>
                </a:cubicBezTo>
                <a:cubicBezTo>
                  <a:pt x="610" y="655"/>
                  <a:pt x="610" y="655"/>
                  <a:pt x="610" y="655"/>
                </a:cubicBezTo>
                <a:cubicBezTo>
                  <a:pt x="620" y="678"/>
                  <a:pt x="620" y="678"/>
                  <a:pt x="620" y="678"/>
                </a:cubicBezTo>
                <a:cubicBezTo>
                  <a:pt x="622" y="683"/>
                  <a:pt x="626" y="686"/>
                  <a:pt x="631" y="686"/>
                </a:cubicBezTo>
                <a:cubicBezTo>
                  <a:pt x="636" y="686"/>
                  <a:pt x="641" y="681"/>
                  <a:pt x="641" y="675"/>
                </a:cubicBezTo>
                <a:cubicBezTo>
                  <a:pt x="641" y="674"/>
                  <a:pt x="640" y="672"/>
                  <a:pt x="640" y="671"/>
                </a:cubicBezTo>
                <a:cubicBezTo>
                  <a:pt x="594" y="570"/>
                  <a:pt x="594" y="570"/>
                  <a:pt x="594" y="570"/>
                </a:cubicBezTo>
                <a:cubicBezTo>
                  <a:pt x="592" y="564"/>
                  <a:pt x="587" y="561"/>
                  <a:pt x="581" y="561"/>
                </a:cubicBezTo>
                <a:cubicBezTo>
                  <a:pt x="580" y="561"/>
                  <a:pt x="580" y="561"/>
                  <a:pt x="580" y="561"/>
                </a:cubicBezTo>
                <a:cubicBezTo>
                  <a:pt x="574" y="561"/>
                  <a:pt x="570" y="564"/>
                  <a:pt x="567" y="570"/>
                </a:cubicBezTo>
                <a:cubicBezTo>
                  <a:pt x="522" y="671"/>
                  <a:pt x="522" y="671"/>
                  <a:pt x="522" y="671"/>
                </a:cubicBezTo>
                <a:cubicBezTo>
                  <a:pt x="521" y="673"/>
                  <a:pt x="521" y="674"/>
                  <a:pt x="521" y="676"/>
                </a:cubicBezTo>
                <a:close/>
                <a:moveTo>
                  <a:pt x="559" y="636"/>
                </a:moveTo>
                <a:cubicBezTo>
                  <a:pt x="580" y="587"/>
                  <a:pt x="580" y="587"/>
                  <a:pt x="580" y="587"/>
                </a:cubicBezTo>
                <a:cubicBezTo>
                  <a:pt x="602" y="636"/>
                  <a:pt x="602" y="636"/>
                  <a:pt x="602" y="636"/>
                </a:cubicBezTo>
                <a:lnTo>
                  <a:pt x="559" y="636"/>
                </a:lnTo>
                <a:close/>
                <a:moveTo>
                  <a:pt x="682" y="674"/>
                </a:moveTo>
                <a:cubicBezTo>
                  <a:pt x="682" y="680"/>
                  <a:pt x="686" y="685"/>
                  <a:pt x="692" y="685"/>
                </a:cubicBezTo>
                <a:cubicBezTo>
                  <a:pt x="758" y="685"/>
                  <a:pt x="758" y="685"/>
                  <a:pt x="758" y="685"/>
                </a:cubicBezTo>
                <a:cubicBezTo>
                  <a:pt x="764" y="685"/>
                  <a:pt x="768" y="680"/>
                  <a:pt x="768" y="675"/>
                </a:cubicBezTo>
                <a:cubicBezTo>
                  <a:pt x="768" y="670"/>
                  <a:pt x="764" y="665"/>
                  <a:pt x="758" y="665"/>
                </a:cubicBezTo>
                <a:cubicBezTo>
                  <a:pt x="703" y="665"/>
                  <a:pt x="703" y="665"/>
                  <a:pt x="703" y="665"/>
                </a:cubicBezTo>
                <a:cubicBezTo>
                  <a:pt x="703" y="572"/>
                  <a:pt x="703" y="572"/>
                  <a:pt x="703" y="572"/>
                </a:cubicBezTo>
                <a:cubicBezTo>
                  <a:pt x="703" y="566"/>
                  <a:pt x="698" y="562"/>
                  <a:pt x="692" y="562"/>
                </a:cubicBezTo>
                <a:cubicBezTo>
                  <a:pt x="686" y="562"/>
                  <a:pt x="682" y="566"/>
                  <a:pt x="682" y="572"/>
                </a:cubicBezTo>
                <a:lnTo>
                  <a:pt x="682" y="674"/>
                </a:lnTo>
                <a:close/>
                <a:moveTo>
                  <a:pt x="877" y="674"/>
                </a:moveTo>
                <a:cubicBezTo>
                  <a:pt x="877" y="680"/>
                  <a:pt x="882" y="685"/>
                  <a:pt x="888" y="685"/>
                </a:cubicBezTo>
                <a:cubicBezTo>
                  <a:pt x="923" y="685"/>
                  <a:pt x="923" y="685"/>
                  <a:pt x="923" y="685"/>
                </a:cubicBezTo>
                <a:cubicBezTo>
                  <a:pt x="961" y="685"/>
                  <a:pt x="988" y="658"/>
                  <a:pt x="988" y="624"/>
                </a:cubicBezTo>
                <a:cubicBezTo>
                  <a:pt x="988" y="623"/>
                  <a:pt x="988" y="623"/>
                  <a:pt x="988" y="623"/>
                </a:cubicBezTo>
                <a:cubicBezTo>
                  <a:pt x="988" y="589"/>
                  <a:pt x="961" y="563"/>
                  <a:pt x="923" y="563"/>
                </a:cubicBezTo>
                <a:cubicBezTo>
                  <a:pt x="888" y="563"/>
                  <a:pt x="888" y="563"/>
                  <a:pt x="888" y="563"/>
                </a:cubicBezTo>
                <a:cubicBezTo>
                  <a:pt x="882" y="563"/>
                  <a:pt x="877" y="567"/>
                  <a:pt x="877" y="573"/>
                </a:cubicBezTo>
                <a:lnTo>
                  <a:pt x="877" y="674"/>
                </a:lnTo>
                <a:close/>
                <a:moveTo>
                  <a:pt x="899" y="665"/>
                </a:moveTo>
                <a:cubicBezTo>
                  <a:pt x="899" y="582"/>
                  <a:pt x="899" y="582"/>
                  <a:pt x="899" y="582"/>
                </a:cubicBezTo>
                <a:cubicBezTo>
                  <a:pt x="923" y="582"/>
                  <a:pt x="923" y="582"/>
                  <a:pt x="923" y="582"/>
                </a:cubicBezTo>
                <a:cubicBezTo>
                  <a:pt x="949" y="582"/>
                  <a:pt x="965" y="600"/>
                  <a:pt x="965" y="624"/>
                </a:cubicBezTo>
                <a:cubicBezTo>
                  <a:pt x="965" y="624"/>
                  <a:pt x="965" y="624"/>
                  <a:pt x="965" y="624"/>
                </a:cubicBezTo>
                <a:cubicBezTo>
                  <a:pt x="965" y="648"/>
                  <a:pt x="949" y="665"/>
                  <a:pt x="923" y="665"/>
                </a:cubicBezTo>
                <a:lnTo>
                  <a:pt x="899" y="665"/>
                </a:lnTo>
                <a:close/>
                <a:moveTo>
                  <a:pt x="1033" y="675"/>
                </a:moveTo>
                <a:cubicBezTo>
                  <a:pt x="1033" y="681"/>
                  <a:pt x="1037" y="686"/>
                  <a:pt x="1043" y="686"/>
                </a:cubicBezTo>
                <a:cubicBezTo>
                  <a:pt x="1049" y="686"/>
                  <a:pt x="1054" y="681"/>
                  <a:pt x="1054" y="675"/>
                </a:cubicBezTo>
                <a:cubicBezTo>
                  <a:pt x="1054" y="572"/>
                  <a:pt x="1054" y="572"/>
                  <a:pt x="1054" y="572"/>
                </a:cubicBezTo>
                <a:cubicBezTo>
                  <a:pt x="1054" y="566"/>
                  <a:pt x="1049" y="562"/>
                  <a:pt x="1043" y="562"/>
                </a:cubicBezTo>
                <a:cubicBezTo>
                  <a:pt x="1037" y="562"/>
                  <a:pt x="1033" y="566"/>
                  <a:pt x="1033" y="572"/>
                </a:cubicBezTo>
                <a:lnTo>
                  <a:pt x="1033" y="675"/>
                </a:lnTo>
                <a:close/>
                <a:moveTo>
                  <a:pt x="1104" y="675"/>
                </a:moveTo>
                <a:cubicBezTo>
                  <a:pt x="1104" y="681"/>
                  <a:pt x="1109" y="686"/>
                  <a:pt x="1115" y="686"/>
                </a:cubicBezTo>
                <a:cubicBezTo>
                  <a:pt x="1121" y="686"/>
                  <a:pt x="1126" y="681"/>
                  <a:pt x="1126" y="675"/>
                </a:cubicBezTo>
                <a:cubicBezTo>
                  <a:pt x="1126" y="635"/>
                  <a:pt x="1126" y="635"/>
                  <a:pt x="1126" y="635"/>
                </a:cubicBezTo>
                <a:cubicBezTo>
                  <a:pt x="1179" y="635"/>
                  <a:pt x="1179" y="635"/>
                  <a:pt x="1179" y="635"/>
                </a:cubicBezTo>
                <a:cubicBezTo>
                  <a:pt x="1184" y="635"/>
                  <a:pt x="1188" y="631"/>
                  <a:pt x="1188" y="625"/>
                </a:cubicBezTo>
                <a:cubicBezTo>
                  <a:pt x="1188" y="620"/>
                  <a:pt x="1184" y="615"/>
                  <a:pt x="1179" y="615"/>
                </a:cubicBezTo>
                <a:cubicBezTo>
                  <a:pt x="1126" y="615"/>
                  <a:pt x="1126" y="615"/>
                  <a:pt x="1126" y="615"/>
                </a:cubicBezTo>
                <a:cubicBezTo>
                  <a:pt x="1126" y="582"/>
                  <a:pt x="1126" y="582"/>
                  <a:pt x="1126" y="582"/>
                </a:cubicBezTo>
                <a:cubicBezTo>
                  <a:pt x="1186" y="582"/>
                  <a:pt x="1186" y="582"/>
                  <a:pt x="1186" y="582"/>
                </a:cubicBezTo>
                <a:cubicBezTo>
                  <a:pt x="1192" y="582"/>
                  <a:pt x="1196" y="578"/>
                  <a:pt x="1196" y="572"/>
                </a:cubicBezTo>
                <a:cubicBezTo>
                  <a:pt x="1196" y="567"/>
                  <a:pt x="1192" y="563"/>
                  <a:pt x="1186" y="563"/>
                </a:cubicBezTo>
                <a:cubicBezTo>
                  <a:pt x="1115" y="563"/>
                  <a:pt x="1115" y="563"/>
                  <a:pt x="1115" y="563"/>
                </a:cubicBezTo>
                <a:cubicBezTo>
                  <a:pt x="1109" y="563"/>
                  <a:pt x="1104" y="567"/>
                  <a:pt x="1104" y="573"/>
                </a:cubicBezTo>
                <a:lnTo>
                  <a:pt x="1104" y="675"/>
                </a:lnTo>
                <a:close/>
                <a:moveTo>
                  <a:pt x="1237" y="675"/>
                </a:moveTo>
                <a:cubicBezTo>
                  <a:pt x="1237" y="681"/>
                  <a:pt x="1241" y="686"/>
                  <a:pt x="1247" y="686"/>
                </a:cubicBezTo>
                <a:cubicBezTo>
                  <a:pt x="1253" y="686"/>
                  <a:pt x="1258" y="681"/>
                  <a:pt x="1258" y="675"/>
                </a:cubicBezTo>
                <a:cubicBezTo>
                  <a:pt x="1258" y="635"/>
                  <a:pt x="1258" y="635"/>
                  <a:pt x="1258" y="635"/>
                </a:cubicBezTo>
                <a:cubicBezTo>
                  <a:pt x="1311" y="635"/>
                  <a:pt x="1311" y="635"/>
                  <a:pt x="1311" y="635"/>
                </a:cubicBezTo>
                <a:cubicBezTo>
                  <a:pt x="1316" y="635"/>
                  <a:pt x="1321" y="631"/>
                  <a:pt x="1321" y="625"/>
                </a:cubicBezTo>
                <a:cubicBezTo>
                  <a:pt x="1321" y="620"/>
                  <a:pt x="1316" y="615"/>
                  <a:pt x="1311" y="615"/>
                </a:cubicBezTo>
                <a:cubicBezTo>
                  <a:pt x="1258" y="615"/>
                  <a:pt x="1258" y="615"/>
                  <a:pt x="1258" y="615"/>
                </a:cubicBezTo>
                <a:cubicBezTo>
                  <a:pt x="1258" y="582"/>
                  <a:pt x="1258" y="582"/>
                  <a:pt x="1258" y="582"/>
                </a:cubicBezTo>
                <a:cubicBezTo>
                  <a:pt x="1319" y="582"/>
                  <a:pt x="1319" y="582"/>
                  <a:pt x="1319" y="582"/>
                </a:cubicBezTo>
                <a:cubicBezTo>
                  <a:pt x="1324" y="582"/>
                  <a:pt x="1328" y="578"/>
                  <a:pt x="1328" y="572"/>
                </a:cubicBezTo>
                <a:cubicBezTo>
                  <a:pt x="1328" y="567"/>
                  <a:pt x="1324" y="563"/>
                  <a:pt x="1319" y="563"/>
                </a:cubicBezTo>
                <a:cubicBezTo>
                  <a:pt x="1247" y="563"/>
                  <a:pt x="1247" y="563"/>
                  <a:pt x="1247" y="563"/>
                </a:cubicBezTo>
                <a:cubicBezTo>
                  <a:pt x="1241" y="563"/>
                  <a:pt x="1237" y="567"/>
                  <a:pt x="1237" y="573"/>
                </a:cubicBezTo>
                <a:lnTo>
                  <a:pt x="1237" y="675"/>
                </a:lnTo>
                <a:close/>
                <a:moveTo>
                  <a:pt x="1380" y="685"/>
                </a:moveTo>
                <a:cubicBezTo>
                  <a:pt x="1452" y="685"/>
                  <a:pt x="1452" y="685"/>
                  <a:pt x="1452" y="685"/>
                </a:cubicBezTo>
                <a:cubicBezTo>
                  <a:pt x="1457" y="685"/>
                  <a:pt x="1461" y="681"/>
                  <a:pt x="1461" y="675"/>
                </a:cubicBezTo>
                <a:cubicBezTo>
                  <a:pt x="1461" y="670"/>
                  <a:pt x="1457" y="666"/>
                  <a:pt x="1452" y="666"/>
                </a:cubicBezTo>
                <a:cubicBezTo>
                  <a:pt x="1390" y="666"/>
                  <a:pt x="1390" y="666"/>
                  <a:pt x="1390" y="666"/>
                </a:cubicBezTo>
                <a:cubicBezTo>
                  <a:pt x="1390" y="633"/>
                  <a:pt x="1390" y="633"/>
                  <a:pt x="1390" y="633"/>
                </a:cubicBezTo>
                <a:cubicBezTo>
                  <a:pt x="1443" y="633"/>
                  <a:pt x="1443" y="633"/>
                  <a:pt x="1443" y="633"/>
                </a:cubicBezTo>
                <a:cubicBezTo>
                  <a:pt x="1448" y="633"/>
                  <a:pt x="1452" y="629"/>
                  <a:pt x="1452" y="623"/>
                </a:cubicBezTo>
                <a:cubicBezTo>
                  <a:pt x="1452" y="618"/>
                  <a:pt x="1448" y="614"/>
                  <a:pt x="1443" y="614"/>
                </a:cubicBezTo>
                <a:cubicBezTo>
                  <a:pt x="1390" y="614"/>
                  <a:pt x="1390" y="614"/>
                  <a:pt x="1390" y="614"/>
                </a:cubicBezTo>
                <a:cubicBezTo>
                  <a:pt x="1390" y="582"/>
                  <a:pt x="1390" y="582"/>
                  <a:pt x="1390" y="582"/>
                </a:cubicBezTo>
                <a:cubicBezTo>
                  <a:pt x="1451" y="582"/>
                  <a:pt x="1451" y="582"/>
                  <a:pt x="1451" y="582"/>
                </a:cubicBezTo>
                <a:cubicBezTo>
                  <a:pt x="1456" y="582"/>
                  <a:pt x="1460" y="578"/>
                  <a:pt x="1460" y="572"/>
                </a:cubicBezTo>
                <a:cubicBezTo>
                  <a:pt x="1460" y="567"/>
                  <a:pt x="1456" y="563"/>
                  <a:pt x="1451" y="563"/>
                </a:cubicBezTo>
                <a:cubicBezTo>
                  <a:pt x="1380" y="563"/>
                  <a:pt x="1380" y="563"/>
                  <a:pt x="1380" y="563"/>
                </a:cubicBezTo>
                <a:cubicBezTo>
                  <a:pt x="1373" y="563"/>
                  <a:pt x="1369" y="567"/>
                  <a:pt x="1369" y="573"/>
                </a:cubicBezTo>
                <a:cubicBezTo>
                  <a:pt x="1369" y="674"/>
                  <a:pt x="1369" y="674"/>
                  <a:pt x="1369" y="674"/>
                </a:cubicBezTo>
                <a:cubicBezTo>
                  <a:pt x="1369" y="680"/>
                  <a:pt x="1373" y="685"/>
                  <a:pt x="1380" y="685"/>
                </a:cubicBezTo>
                <a:close/>
                <a:moveTo>
                  <a:pt x="1503" y="675"/>
                </a:moveTo>
                <a:cubicBezTo>
                  <a:pt x="1503" y="681"/>
                  <a:pt x="1508" y="686"/>
                  <a:pt x="1514" y="686"/>
                </a:cubicBezTo>
                <a:cubicBezTo>
                  <a:pt x="1520" y="686"/>
                  <a:pt x="1525" y="681"/>
                  <a:pt x="1525" y="675"/>
                </a:cubicBezTo>
                <a:cubicBezTo>
                  <a:pt x="1525" y="642"/>
                  <a:pt x="1525" y="642"/>
                  <a:pt x="1525" y="642"/>
                </a:cubicBezTo>
                <a:cubicBezTo>
                  <a:pt x="1552" y="642"/>
                  <a:pt x="1552" y="642"/>
                  <a:pt x="1552" y="642"/>
                </a:cubicBezTo>
                <a:cubicBezTo>
                  <a:pt x="1582" y="680"/>
                  <a:pt x="1582" y="680"/>
                  <a:pt x="1582" y="680"/>
                </a:cubicBezTo>
                <a:cubicBezTo>
                  <a:pt x="1584" y="683"/>
                  <a:pt x="1587" y="686"/>
                  <a:pt x="1592" y="686"/>
                </a:cubicBezTo>
                <a:cubicBezTo>
                  <a:pt x="1597" y="686"/>
                  <a:pt x="1602" y="682"/>
                  <a:pt x="1602" y="676"/>
                </a:cubicBezTo>
                <a:cubicBezTo>
                  <a:pt x="1602" y="672"/>
                  <a:pt x="1601" y="670"/>
                  <a:pt x="1599" y="668"/>
                </a:cubicBezTo>
                <a:cubicBezTo>
                  <a:pt x="1576" y="638"/>
                  <a:pt x="1576" y="638"/>
                  <a:pt x="1576" y="638"/>
                </a:cubicBezTo>
                <a:cubicBezTo>
                  <a:pt x="1592" y="633"/>
                  <a:pt x="1603" y="621"/>
                  <a:pt x="1603" y="602"/>
                </a:cubicBezTo>
                <a:cubicBezTo>
                  <a:pt x="1603" y="601"/>
                  <a:pt x="1603" y="601"/>
                  <a:pt x="1603" y="601"/>
                </a:cubicBezTo>
                <a:cubicBezTo>
                  <a:pt x="1603" y="591"/>
                  <a:pt x="1600" y="581"/>
                  <a:pt x="1593" y="575"/>
                </a:cubicBezTo>
                <a:cubicBezTo>
                  <a:pt x="1585" y="567"/>
                  <a:pt x="1573" y="563"/>
                  <a:pt x="1558" y="563"/>
                </a:cubicBezTo>
                <a:cubicBezTo>
                  <a:pt x="1514" y="563"/>
                  <a:pt x="1514" y="563"/>
                  <a:pt x="1514" y="563"/>
                </a:cubicBezTo>
                <a:cubicBezTo>
                  <a:pt x="1508" y="563"/>
                  <a:pt x="1503" y="567"/>
                  <a:pt x="1503" y="573"/>
                </a:cubicBezTo>
                <a:lnTo>
                  <a:pt x="1503" y="675"/>
                </a:lnTo>
                <a:close/>
                <a:moveTo>
                  <a:pt x="1525" y="623"/>
                </a:moveTo>
                <a:cubicBezTo>
                  <a:pt x="1525" y="582"/>
                  <a:pt x="1525" y="582"/>
                  <a:pt x="1525" y="582"/>
                </a:cubicBezTo>
                <a:cubicBezTo>
                  <a:pt x="1556" y="582"/>
                  <a:pt x="1556" y="582"/>
                  <a:pt x="1556" y="582"/>
                </a:cubicBezTo>
                <a:cubicBezTo>
                  <a:pt x="1572" y="582"/>
                  <a:pt x="1581" y="589"/>
                  <a:pt x="1581" y="602"/>
                </a:cubicBezTo>
                <a:cubicBezTo>
                  <a:pt x="1581" y="603"/>
                  <a:pt x="1581" y="603"/>
                  <a:pt x="1581" y="603"/>
                </a:cubicBezTo>
                <a:cubicBezTo>
                  <a:pt x="1581" y="615"/>
                  <a:pt x="1572" y="623"/>
                  <a:pt x="1556" y="623"/>
                </a:cubicBezTo>
                <a:lnTo>
                  <a:pt x="1525" y="623"/>
                </a:lnTo>
                <a:close/>
                <a:moveTo>
                  <a:pt x="1658" y="685"/>
                </a:moveTo>
                <a:cubicBezTo>
                  <a:pt x="1730" y="685"/>
                  <a:pt x="1730" y="685"/>
                  <a:pt x="1730" y="685"/>
                </a:cubicBezTo>
                <a:cubicBezTo>
                  <a:pt x="1735" y="685"/>
                  <a:pt x="1740" y="681"/>
                  <a:pt x="1740" y="675"/>
                </a:cubicBezTo>
                <a:cubicBezTo>
                  <a:pt x="1740" y="670"/>
                  <a:pt x="1735" y="666"/>
                  <a:pt x="1730" y="666"/>
                </a:cubicBezTo>
                <a:cubicBezTo>
                  <a:pt x="1669" y="666"/>
                  <a:pt x="1669" y="666"/>
                  <a:pt x="1669" y="666"/>
                </a:cubicBezTo>
                <a:cubicBezTo>
                  <a:pt x="1669" y="633"/>
                  <a:pt x="1669" y="633"/>
                  <a:pt x="1669" y="633"/>
                </a:cubicBezTo>
                <a:cubicBezTo>
                  <a:pt x="1721" y="633"/>
                  <a:pt x="1721" y="633"/>
                  <a:pt x="1721" y="633"/>
                </a:cubicBezTo>
                <a:cubicBezTo>
                  <a:pt x="1727" y="633"/>
                  <a:pt x="1731" y="629"/>
                  <a:pt x="1731" y="623"/>
                </a:cubicBezTo>
                <a:cubicBezTo>
                  <a:pt x="1731" y="618"/>
                  <a:pt x="1727" y="614"/>
                  <a:pt x="1721" y="614"/>
                </a:cubicBezTo>
                <a:cubicBezTo>
                  <a:pt x="1669" y="614"/>
                  <a:pt x="1669" y="614"/>
                  <a:pt x="1669" y="614"/>
                </a:cubicBezTo>
                <a:cubicBezTo>
                  <a:pt x="1669" y="582"/>
                  <a:pt x="1669" y="582"/>
                  <a:pt x="1669" y="582"/>
                </a:cubicBezTo>
                <a:cubicBezTo>
                  <a:pt x="1729" y="582"/>
                  <a:pt x="1729" y="582"/>
                  <a:pt x="1729" y="582"/>
                </a:cubicBezTo>
                <a:cubicBezTo>
                  <a:pt x="1734" y="582"/>
                  <a:pt x="1739" y="578"/>
                  <a:pt x="1739" y="572"/>
                </a:cubicBezTo>
                <a:cubicBezTo>
                  <a:pt x="1739" y="567"/>
                  <a:pt x="1734" y="563"/>
                  <a:pt x="1729" y="563"/>
                </a:cubicBezTo>
                <a:cubicBezTo>
                  <a:pt x="1658" y="563"/>
                  <a:pt x="1658" y="563"/>
                  <a:pt x="1658" y="563"/>
                </a:cubicBezTo>
                <a:cubicBezTo>
                  <a:pt x="1652" y="563"/>
                  <a:pt x="1647" y="567"/>
                  <a:pt x="1647" y="573"/>
                </a:cubicBezTo>
                <a:cubicBezTo>
                  <a:pt x="1647" y="674"/>
                  <a:pt x="1647" y="674"/>
                  <a:pt x="1647" y="674"/>
                </a:cubicBezTo>
                <a:cubicBezTo>
                  <a:pt x="1647" y="680"/>
                  <a:pt x="1652" y="685"/>
                  <a:pt x="1658" y="685"/>
                </a:cubicBezTo>
                <a:close/>
                <a:moveTo>
                  <a:pt x="1782" y="675"/>
                </a:moveTo>
                <a:cubicBezTo>
                  <a:pt x="1782" y="681"/>
                  <a:pt x="1787" y="686"/>
                  <a:pt x="1793" y="686"/>
                </a:cubicBezTo>
                <a:cubicBezTo>
                  <a:pt x="1798" y="686"/>
                  <a:pt x="1803" y="681"/>
                  <a:pt x="1803" y="675"/>
                </a:cubicBezTo>
                <a:cubicBezTo>
                  <a:pt x="1803" y="598"/>
                  <a:pt x="1803" y="598"/>
                  <a:pt x="1803" y="598"/>
                </a:cubicBezTo>
                <a:cubicBezTo>
                  <a:pt x="1866" y="679"/>
                  <a:pt x="1866" y="679"/>
                  <a:pt x="1866" y="679"/>
                </a:cubicBezTo>
                <a:cubicBezTo>
                  <a:pt x="1869" y="683"/>
                  <a:pt x="1872" y="686"/>
                  <a:pt x="1877" y="686"/>
                </a:cubicBezTo>
                <a:cubicBezTo>
                  <a:pt x="1878" y="686"/>
                  <a:pt x="1878" y="686"/>
                  <a:pt x="1878" y="686"/>
                </a:cubicBezTo>
                <a:cubicBezTo>
                  <a:pt x="1884" y="686"/>
                  <a:pt x="1889" y="681"/>
                  <a:pt x="1889" y="675"/>
                </a:cubicBezTo>
                <a:cubicBezTo>
                  <a:pt x="1889" y="572"/>
                  <a:pt x="1889" y="572"/>
                  <a:pt x="1889" y="572"/>
                </a:cubicBezTo>
                <a:cubicBezTo>
                  <a:pt x="1889" y="566"/>
                  <a:pt x="1884" y="562"/>
                  <a:pt x="1878" y="562"/>
                </a:cubicBezTo>
                <a:cubicBezTo>
                  <a:pt x="1872" y="562"/>
                  <a:pt x="1867" y="566"/>
                  <a:pt x="1867" y="572"/>
                </a:cubicBezTo>
                <a:cubicBezTo>
                  <a:pt x="1867" y="647"/>
                  <a:pt x="1867" y="647"/>
                  <a:pt x="1867" y="647"/>
                </a:cubicBezTo>
                <a:cubicBezTo>
                  <a:pt x="1806" y="568"/>
                  <a:pt x="1806" y="568"/>
                  <a:pt x="1806" y="568"/>
                </a:cubicBezTo>
                <a:cubicBezTo>
                  <a:pt x="1803" y="564"/>
                  <a:pt x="1800" y="562"/>
                  <a:pt x="1795" y="562"/>
                </a:cubicBezTo>
                <a:cubicBezTo>
                  <a:pt x="1793" y="562"/>
                  <a:pt x="1793" y="562"/>
                  <a:pt x="1793" y="562"/>
                </a:cubicBezTo>
                <a:cubicBezTo>
                  <a:pt x="1787" y="562"/>
                  <a:pt x="1782" y="567"/>
                  <a:pt x="1782" y="573"/>
                </a:cubicBezTo>
                <a:lnTo>
                  <a:pt x="1782" y="675"/>
                </a:lnTo>
                <a:close/>
                <a:moveTo>
                  <a:pt x="1994" y="687"/>
                </a:moveTo>
                <a:cubicBezTo>
                  <a:pt x="2014" y="687"/>
                  <a:pt x="2027" y="681"/>
                  <a:pt x="2039" y="671"/>
                </a:cubicBezTo>
                <a:cubicBezTo>
                  <a:pt x="2041" y="669"/>
                  <a:pt x="2042" y="666"/>
                  <a:pt x="2042" y="663"/>
                </a:cubicBezTo>
                <a:cubicBezTo>
                  <a:pt x="2042" y="657"/>
                  <a:pt x="2037" y="653"/>
                  <a:pt x="2032" y="653"/>
                </a:cubicBezTo>
                <a:cubicBezTo>
                  <a:pt x="2029" y="653"/>
                  <a:pt x="2027" y="654"/>
                  <a:pt x="2026" y="655"/>
                </a:cubicBezTo>
                <a:cubicBezTo>
                  <a:pt x="2017" y="663"/>
                  <a:pt x="2008" y="667"/>
                  <a:pt x="1995" y="667"/>
                </a:cubicBezTo>
                <a:cubicBezTo>
                  <a:pt x="1972" y="667"/>
                  <a:pt x="1955" y="648"/>
                  <a:pt x="1955" y="624"/>
                </a:cubicBezTo>
                <a:cubicBezTo>
                  <a:pt x="1955" y="623"/>
                  <a:pt x="1955" y="623"/>
                  <a:pt x="1955" y="623"/>
                </a:cubicBezTo>
                <a:cubicBezTo>
                  <a:pt x="1955" y="599"/>
                  <a:pt x="1972" y="580"/>
                  <a:pt x="1995" y="580"/>
                </a:cubicBezTo>
                <a:cubicBezTo>
                  <a:pt x="2007" y="580"/>
                  <a:pt x="2016" y="584"/>
                  <a:pt x="2024" y="591"/>
                </a:cubicBezTo>
                <a:cubicBezTo>
                  <a:pt x="2026" y="592"/>
                  <a:pt x="2028" y="593"/>
                  <a:pt x="2031" y="593"/>
                </a:cubicBezTo>
                <a:cubicBezTo>
                  <a:pt x="2037" y="593"/>
                  <a:pt x="2041" y="589"/>
                  <a:pt x="2041" y="583"/>
                </a:cubicBezTo>
                <a:cubicBezTo>
                  <a:pt x="2041" y="579"/>
                  <a:pt x="2039" y="576"/>
                  <a:pt x="2037" y="574"/>
                </a:cubicBezTo>
                <a:cubicBezTo>
                  <a:pt x="2026" y="566"/>
                  <a:pt x="2014" y="560"/>
                  <a:pt x="1995" y="560"/>
                </a:cubicBezTo>
                <a:cubicBezTo>
                  <a:pt x="1958" y="560"/>
                  <a:pt x="1932" y="589"/>
                  <a:pt x="1932" y="624"/>
                </a:cubicBezTo>
                <a:cubicBezTo>
                  <a:pt x="1932" y="624"/>
                  <a:pt x="1932" y="624"/>
                  <a:pt x="1932" y="624"/>
                </a:cubicBezTo>
                <a:cubicBezTo>
                  <a:pt x="1932" y="659"/>
                  <a:pt x="1959" y="687"/>
                  <a:pt x="1994" y="687"/>
                </a:cubicBezTo>
                <a:close/>
                <a:moveTo>
                  <a:pt x="2095" y="685"/>
                </a:moveTo>
                <a:cubicBezTo>
                  <a:pt x="2167" y="685"/>
                  <a:pt x="2167" y="685"/>
                  <a:pt x="2167" y="685"/>
                </a:cubicBezTo>
                <a:cubicBezTo>
                  <a:pt x="2172" y="685"/>
                  <a:pt x="2176" y="681"/>
                  <a:pt x="2176" y="675"/>
                </a:cubicBezTo>
                <a:cubicBezTo>
                  <a:pt x="2176" y="670"/>
                  <a:pt x="2172" y="666"/>
                  <a:pt x="2167" y="666"/>
                </a:cubicBezTo>
                <a:cubicBezTo>
                  <a:pt x="2106" y="666"/>
                  <a:pt x="2106" y="666"/>
                  <a:pt x="2106" y="666"/>
                </a:cubicBezTo>
                <a:cubicBezTo>
                  <a:pt x="2106" y="633"/>
                  <a:pt x="2106" y="633"/>
                  <a:pt x="2106" y="633"/>
                </a:cubicBezTo>
                <a:cubicBezTo>
                  <a:pt x="2158" y="633"/>
                  <a:pt x="2158" y="633"/>
                  <a:pt x="2158" y="633"/>
                </a:cubicBezTo>
                <a:cubicBezTo>
                  <a:pt x="2163" y="633"/>
                  <a:pt x="2168" y="629"/>
                  <a:pt x="2168" y="623"/>
                </a:cubicBezTo>
                <a:cubicBezTo>
                  <a:pt x="2168" y="618"/>
                  <a:pt x="2163" y="614"/>
                  <a:pt x="2158" y="614"/>
                </a:cubicBezTo>
                <a:cubicBezTo>
                  <a:pt x="2106" y="614"/>
                  <a:pt x="2106" y="614"/>
                  <a:pt x="2106" y="614"/>
                </a:cubicBezTo>
                <a:cubicBezTo>
                  <a:pt x="2106" y="582"/>
                  <a:pt x="2106" y="582"/>
                  <a:pt x="2106" y="582"/>
                </a:cubicBezTo>
                <a:cubicBezTo>
                  <a:pt x="2166" y="582"/>
                  <a:pt x="2166" y="582"/>
                  <a:pt x="2166" y="582"/>
                </a:cubicBezTo>
                <a:cubicBezTo>
                  <a:pt x="2171" y="582"/>
                  <a:pt x="2176" y="578"/>
                  <a:pt x="2176" y="572"/>
                </a:cubicBezTo>
                <a:cubicBezTo>
                  <a:pt x="2176" y="567"/>
                  <a:pt x="2171" y="563"/>
                  <a:pt x="2166" y="563"/>
                </a:cubicBezTo>
                <a:cubicBezTo>
                  <a:pt x="2095" y="563"/>
                  <a:pt x="2095" y="563"/>
                  <a:pt x="2095" y="563"/>
                </a:cubicBezTo>
                <a:cubicBezTo>
                  <a:pt x="2089" y="563"/>
                  <a:pt x="2084" y="567"/>
                  <a:pt x="2084" y="573"/>
                </a:cubicBezTo>
                <a:cubicBezTo>
                  <a:pt x="2084" y="674"/>
                  <a:pt x="2084" y="674"/>
                  <a:pt x="2084" y="674"/>
                </a:cubicBezTo>
                <a:cubicBezTo>
                  <a:pt x="2084" y="680"/>
                  <a:pt x="2089" y="685"/>
                  <a:pt x="2095" y="68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6090D4EA-C345-041B-AC70-AD668C44EFAD}"/>
              </a:ext>
            </a:extLst>
          </p:cNvPr>
          <p:cNvSpPr>
            <a:spLocks/>
          </p:cNvSpPr>
          <p:nvPr/>
        </p:nvSpPr>
        <p:spPr bwMode="auto">
          <a:xfrm>
            <a:off x="214801" y="216000"/>
            <a:ext cx="11760266" cy="336550"/>
          </a:xfrm>
          <a:custGeom>
            <a:avLst/>
            <a:gdLst>
              <a:gd name="T0" fmla="*/ 2152 w 2152"/>
              <a:gd name="T1" fmla="*/ 0 h 104"/>
              <a:gd name="T2" fmla="*/ 104 w 2152"/>
              <a:gd name="T3" fmla="*/ 0 h 104"/>
              <a:gd name="T4" fmla="*/ 0 w 2152"/>
              <a:gd name="T5" fmla="*/ 104 h 104"/>
              <a:gd name="connsiteX0" fmla="*/ 17224 w 17224"/>
              <a:gd name="connsiteY0" fmla="*/ 0 h 10000"/>
              <a:gd name="connsiteX1" fmla="*/ 483 w 17224"/>
              <a:gd name="connsiteY1" fmla="*/ 0 h 10000"/>
              <a:gd name="connsiteX2" fmla="*/ 0 w 17224"/>
              <a:gd name="connsiteY2" fmla="*/ 10000 h 10000"/>
            </a:gdLst>
            <a:ahLst/>
            <a:cxnLst>
              <a:cxn ang="0">
                <a:pos x="connsiteX0" y="connsiteY0"/>
              </a:cxn>
              <a:cxn ang="0">
                <a:pos x="connsiteX1" y="connsiteY1"/>
              </a:cxn>
              <a:cxn ang="0">
                <a:pos x="connsiteX2" y="connsiteY2"/>
              </a:cxn>
            </a:cxnLst>
            <a:rect l="l" t="t" r="r" b="b"/>
            <a:pathLst>
              <a:path w="17224" h="10000">
                <a:moveTo>
                  <a:pt x="17224" y="0"/>
                </a:moveTo>
                <a:lnTo>
                  <a:pt x="483" y="0"/>
                </a:lnTo>
                <a:cubicBezTo>
                  <a:pt x="483" y="0"/>
                  <a:pt x="0" y="0"/>
                  <a:pt x="0" y="10000"/>
                </a:cubicBezTo>
              </a:path>
            </a:pathLst>
          </a:custGeom>
          <a:noFill/>
          <a:ln w="19050"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blue screen&#10;&#10;Description automatically generated">
            <a:extLst>
              <a:ext uri="{FF2B5EF4-FFF2-40B4-BE49-F238E27FC236}">
                <a16:creationId xmlns:a16="http://schemas.microsoft.com/office/drawing/2014/main" id="{BDEEBDDD-66CB-ED12-F152-1D3291BC2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891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A person in a wheelchair">
            <a:extLst>
              <a:ext uri="{FF2B5EF4-FFF2-40B4-BE49-F238E27FC236}">
                <a16:creationId xmlns:a16="http://schemas.microsoft.com/office/drawing/2014/main" id="{AF28217A-7861-EA43-9EA8-89BB906DC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315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CE76F3C-CF33-CE37-4550-569D59CA4511}"/>
              </a:ext>
            </a:extLst>
          </p:cNvPr>
          <p:cNvSpPr/>
          <p:nvPr/>
        </p:nvSpPr>
        <p:spPr>
          <a:xfrm>
            <a:off x="4255165" y="3173551"/>
            <a:ext cx="3517356" cy="3515690"/>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3" name="Picture 2" descr="A person in a wheelchair with a headache&#10;&#10;Description automatically generated">
            <a:extLst>
              <a:ext uri="{FF2B5EF4-FFF2-40B4-BE49-F238E27FC236}">
                <a16:creationId xmlns:a16="http://schemas.microsoft.com/office/drawing/2014/main" id="{3E9FFFCE-65C1-724C-063F-DC82C68A0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2405597"/>
      </p:ext>
    </p:extLst>
  </p:cSld>
  <p:clrMapOvr>
    <a:masterClrMapping/>
  </p:clrMapOvr>
</p:sld>
</file>

<file path=ppt/theme/theme1.xml><?xml version="1.0" encoding="utf-8"?>
<a:theme xmlns:a="http://schemas.openxmlformats.org/drawingml/2006/main" name="Corporate">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44B4C9F-6D03-4129-BA46-E51C201C7DB3}"/>
    </a:ext>
  </a:extLst>
</a:theme>
</file>

<file path=ppt/theme/theme10.xml><?xml version="1.0" encoding="utf-8"?>
<a:theme xmlns:a="http://schemas.openxmlformats.org/drawingml/2006/main" name="LoFric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E54F28A-D385-45A2-A435-38258EEA20D0}"/>
    </a:ext>
  </a:extLst>
</a:theme>
</file>

<file path=ppt/theme/theme11.xml><?xml version="1.0" encoding="utf-8"?>
<a:theme xmlns:a="http://schemas.openxmlformats.org/drawingml/2006/main" name="LoFric Origo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D3B82F9E-44F2-453E-9768-13EBE6D120A3}"/>
    </a:ext>
  </a:extLst>
</a:theme>
</file>

<file path=ppt/theme/theme12.xml><?xml version="1.0" encoding="utf-8"?>
<a:theme xmlns:a="http://schemas.openxmlformats.org/drawingml/2006/main" name="LoFric Sense - neg">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527E3D79-0791-43BC-9B2B-1E25C392BC25}"/>
    </a:ext>
  </a:extLst>
</a:theme>
</file>

<file path=ppt/theme/theme13.xml><?xml version="1.0" encoding="utf-8"?>
<a:theme xmlns:a="http://schemas.openxmlformats.org/drawingml/2006/main" name="LoFric Hydro-Kit - neg">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F112A99F-74CF-47A6-860D-0B221302DAEE}"/>
    </a:ext>
  </a:extLst>
</a:theme>
</file>

<file path=ppt/theme/theme14.xml><?xml version="1.0" encoding="utf-8"?>
<a:theme xmlns:a="http://schemas.openxmlformats.org/drawingml/2006/main" name="Navina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269A69A4-46C8-4845-8CB6-1481F68AFAE0}"/>
    </a:ext>
  </a:extLst>
</a:theme>
</file>

<file path=ppt/theme/theme15.xml><?xml version="1.0" encoding="utf-8"?>
<a:theme xmlns:a="http://schemas.openxmlformats.org/drawingml/2006/main" name="Navina Smart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8B22246F-7D0A-4F40-88AA-FF9A630C2CEA}"/>
    </a:ext>
  </a:extLst>
</a:theme>
</file>

<file path=ppt/theme/theme16.xml><?xml version="1.0" encoding="utf-8"?>
<a:theme xmlns:a="http://schemas.openxmlformats.org/drawingml/2006/main" name="Navina Classic - neg">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1D65EBD-3EDD-481A-9CC9-662B62856F6F}"/>
    </a:ext>
  </a:extLst>
</a:theme>
</file>

<file path=ppt/theme/theme1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Fric">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6956AE03-2CB2-4D1F-A6B3-B0166AF46FBE}"/>
    </a:ext>
  </a:extLst>
</a:theme>
</file>

<file path=ppt/theme/theme3.xml><?xml version="1.0" encoding="utf-8"?>
<a:theme xmlns:a="http://schemas.openxmlformats.org/drawingml/2006/main" name="LoFric Origo">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EB4130F1-87F1-4677-8154-16210907C0B4}"/>
    </a:ext>
  </a:extLst>
</a:theme>
</file>

<file path=ppt/theme/theme4.xml><?xml version="1.0" encoding="utf-8"?>
<a:theme xmlns:a="http://schemas.openxmlformats.org/drawingml/2006/main" name="LoFric Sense">
  <a:themeElements>
    <a:clrScheme name="Sense">
      <a:dk1>
        <a:srgbClr val="000000"/>
      </a:dk1>
      <a:lt1>
        <a:srgbClr val="FFFFFF"/>
      </a:lt1>
      <a:dk2>
        <a:srgbClr val="6E1EAA"/>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46C79412-C6BD-4C7A-8DF9-5F458740BBB0}"/>
    </a:ext>
  </a:extLst>
</a:theme>
</file>

<file path=ppt/theme/theme5.xml><?xml version="1.0" encoding="utf-8"?>
<a:theme xmlns:a="http://schemas.openxmlformats.org/drawingml/2006/main" name="LoFric Hydro-Kit">
  <a:themeElements>
    <a:clrScheme name="LoFric">
      <a:dk1>
        <a:srgbClr val="000000"/>
      </a:dk1>
      <a:lt1>
        <a:srgbClr val="FFFFFF"/>
      </a:lt1>
      <a:dk2>
        <a:srgbClr val="2B55B4"/>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4BFE874-177A-408F-95F9-574D539BFA76}"/>
    </a:ext>
  </a:extLst>
</a:theme>
</file>

<file path=ppt/theme/theme6.xml><?xml version="1.0" encoding="utf-8"?>
<a:theme xmlns:a="http://schemas.openxmlformats.org/drawingml/2006/main" name="Navina">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3460EEB-5755-4E9F-A7D5-4F735E5163E6}"/>
    </a:ext>
  </a:extLst>
</a:theme>
</file>

<file path=ppt/theme/theme7.xml><?xml version="1.0" encoding="utf-8"?>
<a:theme xmlns:a="http://schemas.openxmlformats.org/drawingml/2006/main" name="Navina Smart">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9747BEF2-BE3F-4A64-99DE-47DCBACBC5EF}"/>
    </a:ext>
  </a:extLst>
</a:theme>
</file>

<file path=ppt/theme/theme8.xml><?xml version="1.0" encoding="utf-8"?>
<a:theme xmlns:a="http://schemas.openxmlformats.org/drawingml/2006/main" name="Navina Classic">
  <a:themeElements>
    <a:clrScheme name="Navina">
      <a:dk1>
        <a:srgbClr val="000000"/>
      </a:dk1>
      <a:lt1>
        <a:srgbClr val="FFFFFF"/>
      </a:lt1>
      <a:dk2>
        <a:srgbClr val="FF8200"/>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AAA04897-E562-4BD7-8689-6E2A6F7FAA29}"/>
    </a:ext>
  </a:extLst>
</a:theme>
</file>

<file path=ppt/theme/theme9.xml><?xml version="1.0" encoding="utf-8"?>
<a:theme xmlns:a="http://schemas.openxmlformats.org/drawingml/2006/main" name="Corporate - neg">
  <a:themeElements>
    <a:clrScheme name="Corporate">
      <a:dk1>
        <a:srgbClr val="2B55B4"/>
      </a:dk1>
      <a:lt1>
        <a:srgbClr val="FFFFFF"/>
      </a:lt1>
      <a:dk2>
        <a:srgbClr val="1996FF"/>
      </a:dk2>
      <a:lt2>
        <a:srgbClr val="FFFFFF"/>
      </a:lt2>
      <a:accent1>
        <a:srgbClr val="1996FF"/>
      </a:accent1>
      <a:accent2>
        <a:srgbClr val="FF8200"/>
      </a:accent2>
      <a:accent3>
        <a:srgbClr val="F0007D"/>
      </a:accent3>
      <a:accent4>
        <a:srgbClr val="6E1EAA"/>
      </a:accent4>
      <a:accent5>
        <a:srgbClr val="3CAA32"/>
      </a:accent5>
      <a:accent6>
        <a:srgbClr val="2B55B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lspect PowerPoint Template 2017-01-08 [Read-Only]" id="{C1D8A63B-43DA-4F9F-9701-9E5A81892963}" vid="{0E768DB3-25AD-4F78-BFBE-EF47D984793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AE62C66D9124E8935F9658E170A9D" ma:contentTypeVersion="17" ma:contentTypeDescription="Create a new document." ma:contentTypeScope="" ma:versionID="0ed718df015b7c01e4c3fcd9f5646b9f">
  <xsd:schema xmlns:xsd="http://www.w3.org/2001/XMLSchema" xmlns:xs="http://www.w3.org/2001/XMLSchema" xmlns:p="http://schemas.microsoft.com/office/2006/metadata/properties" xmlns:ns2="37ba6b00-dc9c-48cf-b9ec-c3c16bf9da83" xmlns:ns3="9da48e9d-4847-453a-92d1-a05ee0e3f78c" xmlns:ns4="35da44a1-c60c-404f-bb4c-f4b8ad1f26c3" targetNamespace="http://schemas.microsoft.com/office/2006/metadata/properties" ma:root="true" ma:fieldsID="3f072f65b81f66eda1e779a88f9c717b" ns2:_="" ns3:_="" ns4:_="">
    <xsd:import namespace="37ba6b00-dc9c-48cf-b9ec-c3c16bf9da83"/>
    <xsd:import namespace="9da48e9d-4847-453a-92d1-a05ee0e3f78c"/>
    <xsd:import namespace="35da44a1-c60c-404f-bb4c-f4b8ad1f26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ba6b00-dc9c-48cf-b9ec-c3c16bf9da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9e31dd9-086b-491e-9da5-9ad521351a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48e9d-4847-453a-92d1-a05ee0e3f7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da44a1-c60c-404f-bb4c-f4b8ad1f26c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6ee5f06-cf82-4ce9-b781-f172616639cf}" ma:internalName="TaxCatchAll" ma:showField="CatchAllData" ma:web="9da48e9d-4847-453a-92d1-a05ee0e3f7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7ba6b00-dc9c-48cf-b9ec-c3c16bf9da83">
      <Terms xmlns="http://schemas.microsoft.com/office/infopath/2007/PartnerControls"/>
    </lcf76f155ced4ddcb4097134ff3c332f>
    <TaxCatchAll xmlns="35da44a1-c60c-404f-bb4c-f4b8ad1f26c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486A7-4462-4F09-9B8B-45BB9FD51EAA}">
  <ds:schemaRefs>
    <ds:schemaRef ds:uri="35da44a1-c60c-404f-bb4c-f4b8ad1f26c3"/>
    <ds:schemaRef ds:uri="37ba6b00-dc9c-48cf-b9ec-c3c16bf9da83"/>
    <ds:schemaRef ds:uri="9da48e9d-4847-453a-92d1-a05ee0e3f7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2DEA597-3F82-4244-91F8-03BEBBAF4F50}">
  <ds:schemaRefs>
    <ds:schemaRef ds:uri="35da44a1-c60c-404f-bb4c-f4b8ad1f26c3"/>
    <ds:schemaRef ds:uri="37ba6b00-dc9c-48cf-b9ec-c3c16bf9da8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0318021-39C4-490A-BAAB-7A32DF88B0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Wellspect PowerPoint Template 2017-01-08</Template>
  <TotalTime>2913</TotalTime>
  <Words>1904</Words>
  <Application>Microsoft Office PowerPoint</Application>
  <PresentationFormat>Widescreen</PresentationFormat>
  <Paragraphs>86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14</vt:i4>
      </vt:variant>
    </vt:vector>
  </HeadingPairs>
  <TitlesOfParts>
    <vt:vector size="37" baseType="lpstr">
      <vt:lpstr>Arial</vt:lpstr>
      <vt:lpstr>Calibri</vt:lpstr>
      <vt:lpstr>Calibri Light</vt:lpstr>
      <vt:lpstr>Consolas</vt:lpstr>
      <vt:lpstr>Courier New</vt:lpstr>
      <vt:lpstr>Gotham Rounded Book</vt:lpstr>
      <vt:lpstr>Gotham Rounded Medium</vt:lpstr>
      <vt:lpstr>Corporate</vt:lpstr>
      <vt:lpstr>LoFric</vt:lpstr>
      <vt:lpstr>LoFric Origo</vt:lpstr>
      <vt:lpstr>LoFric Sense</vt:lpstr>
      <vt:lpstr>LoFric Hydro-Kit</vt:lpstr>
      <vt:lpstr>Navina</vt:lpstr>
      <vt:lpstr>Navina Smart</vt:lpstr>
      <vt:lpstr>Navina Classic</vt:lpstr>
      <vt:lpstr>Corporate - neg</vt:lpstr>
      <vt:lpstr>LoFric - neg</vt:lpstr>
      <vt:lpstr>LoFric Origo - neg</vt:lpstr>
      <vt:lpstr>LoFric Sense - neg</vt:lpstr>
      <vt:lpstr>LoFric Hydro-Kit - neg</vt:lpstr>
      <vt:lpstr>Navina - neg</vt:lpstr>
      <vt:lpstr>Navina Smart - neg</vt:lpstr>
      <vt:lpstr>Navina Classic - neg</vt:lpstr>
      <vt:lpstr>Autonom dysreflexi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Dentsply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Everton, Bev</dc:creator>
  <cp:lastModifiedBy>Olsson, Gunilla</cp:lastModifiedBy>
  <cp:revision>14</cp:revision>
  <dcterms:created xsi:type="dcterms:W3CDTF">2018-05-08T10:00:26Z</dcterms:created>
  <dcterms:modified xsi:type="dcterms:W3CDTF">2024-01-05T14:16:30Z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0x010100194AE62C66D9124E8935F9658E170A9D</vt:lpwstr>
  </property>
  <property fmtid="{D5CDD505-2E9C-101B-9397-08002B2CF9AE}" pid="3" name="MediaServiceImageTags">
    <vt:lpwstr/>
  </property>
</Properties>
</file>