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3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4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5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6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7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8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9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10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11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12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13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14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15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16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17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18.xml" ContentType="application/vnd.openxmlformats-officedocument.theme+xml"/>
  <Override PartName="/ppt/slideLayouts/slideLayout56.xml" ContentType="application/vnd.openxmlformats-officedocument.presentationml.slideLayout+xml"/>
  <Override PartName="/ppt/theme/theme19.xml" ContentType="application/vnd.openxmlformats-officedocument.theme+xml"/>
  <Override PartName="/ppt/slideLayouts/slideLayout57.xml" ContentType="application/vnd.openxmlformats-officedocument.presentationml.slideLayout+xml"/>
  <Override PartName="/ppt/theme/theme20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21.xml" ContentType="application/vnd.openxmlformats-officedocument.theme+xml"/>
  <Override PartName="/ppt/theme/theme22.xml" ContentType="application/vnd.openxmlformats-officedocument.theme+xml"/>
  <Override PartName="/ppt/theme/theme2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61" r:id="rId4"/>
    <p:sldMasterId id="2147483669" r:id="rId5"/>
    <p:sldMasterId id="2147483673" r:id="rId6"/>
    <p:sldMasterId id="2147483677" r:id="rId7"/>
    <p:sldMasterId id="2147483741" r:id="rId8"/>
    <p:sldMasterId id="2147483665" r:id="rId9"/>
    <p:sldMasterId id="2147483681" r:id="rId10"/>
    <p:sldMasterId id="2147483685" r:id="rId11"/>
    <p:sldMasterId id="2147483689" r:id="rId12"/>
    <p:sldMasterId id="2147483693" r:id="rId13"/>
    <p:sldMasterId id="2147483697" r:id="rId14"/>
    <p:sldMasterId id="2147483701" r:id="rId15"/>
    <p:sldMasterId id="2147483705" r:id="rId16"/>
    <p:sldMasterId id="2147483746" r:id="rId17"/>
    <p:sldMasterId id="2147483709" r:id="rId18"/>
    <p:sldMasterId id="2147483713" r:id="rId19"/>
    <p:sldMasterId id="2147483717" r:id="rId20"/>
    <p:sldMasterId id="2147483721" r:id="rId21"/>
    <p:sldMasterId id="2147483750" r:id="rId22"/>
    <p:sldMasterId id="2147483753" r:id="rId23"/>
    <p:sldMasterId id="2147483755" r:id="rId24"/>
  </p:sldMasterIdLst>
  <p:notesMasterIdLst>
    <p:notesMasterId r:id="rId52"/>
  </p:notesMasterIdLst>
  <p:handoutMasterIdLst>
    <p:handoutMasterId r:id="rId53"/>
  </p:handoutMasterIdLst>
  <p:sldIdLst>
    <p:sldId id="286" r:id="rId25"/>
    <p:sldId id="317" r:id="rId26"/>
    <p:sldId id="287" r:id="rId27"/>
    <p:sldId id="328" r:id="rId28"/>
    <p:sldId id="329" r:id="rId29"/>
    <p:sldId id="266" r:id="rId30"/>
    <p:sldId id="267" r:id="rId31"/>
    <p:sldId id="323" r:id="rId32"/>
    <p:sldId id="293" r:id="rId33"/>
    <p:sldId id="268" r:id="rId34"/>
    <p:sldId id="269" r:id="rId35"/>
    <p:sldId id="270" r:id="rId36"/>
    <p:sldId id="292" r:id="rId37"/>
    <p:sldId id="271" r:id="rId38"/>
    <p:sldId id="272" r:id="rId39"/>
    <p:sldId id="324" r:id="rId40"/>
    <p:sldId id="291" r:id="rId41"/>
    <p:sldId id="275" r:id="rId42"/>
    <p:sldId id="276" r:id="rId43"/>
    <p:sldId id="277" r:id="rId44"/>
    <p:sldId id="289" r:id="rId45"/>
    <p:sldId id="280" r:id="rId46"/>
    <p:sldId id="281" r:id="rId47"/>
    <p:sldId id="282" r:id="rId48"/>
    <p:sldId id="283" r:id="rId49"/>
    <p:sldId id="288" r:id="rId50"/>
    <p:sldId id="261" r:id="rId5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56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F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525" autoAdjust="0"/>
    <p:restoredTop sz="75619" autoAdjust="0"/>
  </p:normalViewPr>
  <p:slideViewPr>
    <p:cSldViewPr snapToGrid="0">
      <p:cViewPr>
        <p:scale>
          <a:sx n="30" d="100"/>
          <a:sy n="30" d="100"/>
        </p:scale>
        <p:origin x="2650" y="74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5" d="100"/>
          <a:sy n="65" d="100"/>
        </p:scale>
        <p:origin x="2405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0.xml"/><Relationship Id="rId18" Type="http://schemas.openxmlformats.org/officeDocument/2006/relationships/slideMaster" Target="slideMasters/slideMaster15.xml"/><Relationship Id="rId26" Type="http://schemas.openxmlformats.org/officeDocument/2006/relationships/slide" Target="slides/slide2.xml"/><Relationship Id="rId39" Type="http://schemas.openxmlformats.org/officeDocument/2006/relationships/slide" Target="slides/slide15.xml"/><Relationship Id="rId21" Type="http://schemas.openxmlformats.org/officeDocument/2006/relationships/slideMaster" Target="slideMasters/slideMaster18.xml"/><Relationship Id="rId34" Type="http://schemas.openxmlformats.org/officeDocument/2006/relationships/slide" Target="slides/slide10.xml"/><Relationship Id="rId42" Type="http://schemas.openxmlformats.org/officeDocument/2006/relationships/slide" Target="slides/slide18.xml"/><Relationship Id="rId47" Type="http://schemas.openxmlformats.org/officeDocument/2006/relationships/slide" Target="slides/slide23.xml"/><Relationship Id="rId50" Type="http://schemas.openxmlformats.org/officeDocument/2006/relationships/slide" Target="slides/slide26.xml"/><Relationship Id="rId55" Type="http://schemas.openxmlformats.org/officeDocument/2006/relationships/presProps" Target="presProp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Master" Target="slideMasters/slideMaster13.xml"/><Relationship Id="rId29" Type="http://schemas.openxmlformats.org/officeDocument/2006/relationships/slide" Target="slides/slide5.xml"/><Relationship Id="rId11" Type="http://schemas.openxmlformats.org/officeDocument/2006/relationships/slideMaster" Target="slideMasters/slideMaster8.xml"/><Relationship Id="rId24" Type="http://schemas.openxmlformats.org/officeDocument/2006/relationships/slideMaster" Target="slideMasters/slideMaster21.xml"/><Relationship Id="rId32" Type="http://schemas.openxmlformats.org/officeDocument/2006/relationships/slide" Target="slides/slide8.xml"/><Relationship Id="rId37" Type="http://schemas.openxmlformats.org/officeDocument/2006/relationships/slide" Target="slides/slide13.xml"/><Relationship Id="rId40" Type="http://schemas.openxmlformats.org/officeDocument/2006/relationships/slide" Target="slides/slide16.xml"/><Relationship Id="rId45" Type="http://schemas.openxmlformats.org/officeDocument/2006/relationships/slide" Target="slides/slide21.xml"/><Relationship Id="rId53" Type="http://schemas.openxmlformats.org/officeDocument/2006/relationships/handoutMaster" Target="handoutMasters/handoutMaster1.xml"/><Relationship Id="rId58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9" Type="http://schemas.openxmlformats.org/officeDocument/2006/relationships/slideMaster" Target="slideMasters/slideMaster16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Master" Target="slideMasters/slideMaster11.xml"/><Relationship Id="rId22" Type="http://schemas.openxmlformats.org/officeDocument/2006/relationships/slideMaster" Target="slideMasters/slideMaster19.xml"/><Relationship Id="rId27" Type="http://schemas.openxmlformats.org/officeDocument/2006/relationships/slide" Target="slides/slide3.xml"/><Relationship Id="rId30" Type="http://schemas.openxmlformats.org/officeDocument/2006/relationships/slide" Target="slides/slide6.xml"/><Relationship Id="rId35" Type="http://schemas.openxmlformats.org/officeDocument/2006/relationships/slide" Target="slides/slide11.xml"/><Relationship Id="rId43" Type="http://schemas.openxmlformats.org/officeDocument/2006/relationships/slide" Target="slides/slide19.xml"/><Relationship Id="rId48" Type="http://schemas.openxmlformats.org/officeDocument/2006/relationships/slide" Target="slides/slide24.xml"/><Relationship Id="rId56" Type="http://schemas.openxmlformats.org/officeDocument/2006/relationships/viewProps" Target="viewProps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27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9.xml"/><Relationship Id="rId17" Type="http://schemas.openxmlformats.org/officeDocument/2006/relationships/slideMaster" Target="slideMasters/slideMaster14.xml"/><Relationship Id="rId25" Type="http://schemas.openxmlformats.org/officeDocument/2006/relationships/slide" Target="slides/slide1.xml"/><Relationship Id="rId33" Type="http://schemas.openxmlformats.org/officeDocument/2006/relationships/slide" Target="slides/slide9.xml"/><Relationship Id="rId38" Type="http://schemas.openxmlformats.org/officeDocument/2006/relationships/slide" Target="slides/slide14.xml"/><Relationship Id="rId46" Type="http://schemas.openxmlformats.org/officeDocument/2006/relationships/slide" Target="slides/slide22.xml"/><Relationship Id="rId20" Type="http://schemas.openxmlformats.org/officeDocument/2006/relationships/slideMaster" Target="slideMasters/slideMaster17.xml"/><Relationship Id="rId41" Type="http://schemas.openxmlformats.org/officeDocument/2006/relationships/slide" Target="slides/slide17.xml"/><Relationship Id="rId54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Master" Target="slideMasters/slideMaster12.xml"/><Relationship Id="rId23" Type="http://schemas.openxmlformats.org/officeDocument/2006/relationships/slideMaster" Target="slideMasters/slideMaster20.xml"/><Relationship Id="rId28" Type="http://schemas.openxmlformats.org/officeDocument/2006/relationships/slide" Target="slides/slide4.xml"/><Relationship Id="rId36" Type="http://schemas.openxmlformats.org/officeDocument/2006/relationships/slide" Target="slides/slide12.xml"/><Relationship Id="rId49" Type="http://schemas.openxmlformats.org/officeDocument/2006/relationships/slide" Target="slides/slide25.xml"/><Relationship Id="rId57" Type="http://schemas.openxmlformats.org/officeDocument/2006/relationships/theme" Target="theme/theme1.xml"/><Relationship Id="rId10" Type="http://schemas.openxmlformats.org/officeDocument/2006/relationships/slideMaster" Target="slideMasters/slideMaster7.xml"/><Relationship Id="rId31" Type="http://schemas.openxmlformats.org/officeDocument/2006/relationships/slide" Target="slides/slide7.xml"/><Relationship Id="rId44" Type="http://schemas.openxmlformats.org/officeDocument/2006/relationships/slide" Target="slides/slide20.xml"/><Relationship Id="rId52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F8381AF-414B-4BCE-81A4-0A6F75BC8A4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EDCD517-567C-4648-9668-0EBA35311FA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12A7FB-C3E4-458E-9330-FFDA791D709E}" type="datetimeFigureOut">
              <a:rPr lang="en-US" smtClean="0"/>
              <a:t>3/16/2022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DAF626-C698-4274-9FEF-5ECB8FF1044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428C017-EF8A-4E22-B17A-061898A4FD0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915D19-1439-4187-8EFF-F3A149298D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2817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89D0DD-81A8-480E-886F-2C5E662EB20D}" type="datetimeFigureOut">
              <a:rPr lang="en-US" smtClean="0"/>
              <a:t>3/16/2022</a:t>
            </a:fld>
            <a:endParaRPr lang="en-US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4018D2-26EA-4626-92F2-1F10E443F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3525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4018D2-26EA-4626-92F2-1F10E443FD0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036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4018D2-26EA-4626-92F2-1F10E443FD0D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90908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4018D2-26EA-4626-92F2-1F10E443FD0D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06648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4018D2-26EA-4626-92F2-1F10E443FD0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7994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4018D2-26EA-4626-92F2-1F10E443FD0D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76960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4018D2-26EA-4626-92F2-1F10E443FD0D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8214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Konservativa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metoder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Längst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ner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pyramiden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hittar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du de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mest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konservativa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behandlingsmetoderna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Kost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motion och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livsstilsförändringar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är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vanligt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här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liksom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laxermedel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eller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stoppande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läkemedel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stolpiller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biofeedback och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manuell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rektal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stimulering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alternativt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manuellt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borttagande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av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avföring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Transanal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irrigering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Transanal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irrigering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(TAI)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är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nästa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steg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TAI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är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en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behandlingsmetod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som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fungerar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bra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för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många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Den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innebär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att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man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tömmer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tarmen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genom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att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tillföra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vatten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till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tjocktarmen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med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hjälp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av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en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rektalkateter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eller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kona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Det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stimulerar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tarmarnas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peristaltiska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rörelser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så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att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avföringen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kan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tömmas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Kirurgiska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ingrepp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Högre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upp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pyramiden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finns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olika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typer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av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operationer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som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man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kan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göra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t ex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olika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varianter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på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antegrad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kolonirrigering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nervmodulering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eller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kolostomi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4018D2-26EA-4626-92F2-1F10E443FD0D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4403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Hur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interagerar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blåsan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och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tarmen</a:t>
            </a:r>
            <a:r>
              <a:rPr lang="en-US" sz="10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0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På</a:t>
            </a:r>
            <a:r>
              <a:rPr lang="en-US" sz="10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0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olika</a:t>
            </a:r>
            <a:r>
              <a:rPr lang="en-US" sz="10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0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sätt</a:t>
            </a:r>
            <a:r>
              <a:rPr lang="en-US" sz="10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10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800" kern="1200" baseline="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Först finns det mekaniska interaktioner, helt enkelt eftersom de är grannar i bäckenregionen…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sv-SE" sz="800" kern="1200" baseline="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 förstoppad tarm trycker på blåsan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sv-SE" sz="800" kern="1200" baseline="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Medfödda missbildningar som kan kopplas till blåsa och tarm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sv-SE" sz="800" kern="1200" baseline="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Bäckenbottendysfunktion efter barnafödsel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sv-SE" sz="800" kern="1200" baseline="0" noProof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sv-SE" sz="800" kern="1200" baseline="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Därutöver finns det neurologiska interaktioner, både lokalt och central. Dessa kommer sig av att blåsan och tarmen har samma </a:t>
            </a:r>
            <a:r>
              <a:rPr lang="sv-SE" sz="800" kern="1200" baseline="0" noProof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embyonala</a:t>
            </a:r>
            <a:r>
              <a:rPr lang="sv-SE" sz="800" kern="1200" baseline="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ursprung.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sv-SE" sz="800" kern="1200" baseline="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 bild och bakgrund nedan….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sv-SE" sz="800" kern="1200" baseline="0" noProof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sv-SE" sz="800" b="1" kern="1200" baseline="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Bakgrund:</a:t>
            </a:r>
          </a:p>
          <a:p>
            <a:r>
              <a:rPr lang="sv-SE" sz="600" i="1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Det finns en känd interaktion</a:t>
            </a:r>
            <a:r>
              <a:rPr lang="sv-SE" sz="600" i="1" kern="1200" baseline="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mellan </a:t>
            </a:r>
            <a:r>
              <a:rPr lang="sv-SE" sz="600" i="1" kern="1200" baseline="0" noProof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miktion</a:t>
            </a:r>
            <a:r>
              <a:rPr lang="sv-SE" sz="600" i="1" kern="1200" baseline="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och </a:t>
            </a:r>
            <a:r>
              <a:rPr lang="sv-SE" sz="600" i="1" kern="1200" baseline="0" noProof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defekation</a:t>
            </a:r>
            <a:r>
              <a:rPr lang="sv-SE" sz="600" i="1" kern="1200" baseline="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hos neurologiska patienter, men det är oklart exakt hur de samverkar</a:t>
            </a:r>
            <a:r>
              <a:rPr lang="sv-SE" sz="600" i="1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sv-SE" sz="600" i="1" kern="1200" noProof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Wyndaele</a:t>
            </a:r>
            <a:r>
              <a:rPr lang="sv-SE" sz="600" i="1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sv-SE" sz="600" i="1" kern="1200" noProof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Kovindha</a:t>
            </a:r>
            <a:r>
              <a:rPr lang="sv-SE" sz="600" i="1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sv-SE" sz="600" i="1" kern="1200" noProof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Igawa</a:t>
            </a:r>
            <a:r>
              <a:rPr lang="sv-SE" sz="600" i="1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et al., 2010; </a:t>
            </a:r>
            <a:r>
              <a:rPr lang="sv-SE" sz="600" i="1" kern="1200" noProof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Wyndaele</a:t>
            </a:r>
            <a:r>
              <a:rPr lang="sv-SE" sz="600" i="1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sv-SE" sz="600" i="1" kern="1200" noProof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Kovindha</a:t>
            </a:r>
            <a:r>
              <a:rPr lang="sv-SE" sz="600" i="1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sv-SE" sz="600" i="1" kern="1200" noProof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Madersbacher</a:t>
            </a:r>
            <a:r>
              <a:rPr lang="sv-SE" sz="600" i="1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et al., 2010). Hursomhelst,</a:t>
            </a:r>
            <a:r>
              <a:rPr lang="sv-SE" sz="600" i="1" kern="1200" baseline="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urininkontinens och LUTS har visats sig korrelera med symptom från tarmen hos dessa patienter (</a:t>
            </a:r>
            <a:r>
              <a:rPr lang="sv-SE" sz="600" i="1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Cameron et al., 2015). Till exempel</a:t>
            </a:r>
            <a:r>
              <a:rPr lang="sv-SE" sz="600" i="1" kern="1200" baseline="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har man sett att graden av tarm- och blåsproblem verkar samvariera hos neurologiska patienter – ju värre symptom från tarmen, desto värre från blåsan och vice versa </a:t>
            </a:r>
            <a:r>
              <a:rPr lang="sv-SE" sz="600" i="1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(Cameron et al., 2015). Den föreslagna</a:t>
            </a:r>
            <a:r>
              <a:rPr lang="sv-SE" sz="600" i="1" kern="1200" baseline="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mekanismen bakom detta samspel är “</a:t>
            </a:r>
            <a:r>
              <a:rPr lang="sv-SE" sz="600" i="1" kern="1200" baseline="0" noProof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bäckenbottenorgansöverhörning</a:t>
            </a:r>
            <a:r>
              <a:rPr lang="sv-SE" sz="600" i="1" kern="1200" baseline="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/korskommunikation” eller neurologisk korssensitivitet trots att detta inkluderar en given motsättning då det förutsätter en intakt funktion och de </a:t>
            </a:r>
            <a:r>
              <a:rPr lang="sv-SE" sz="600" i="1" kern="1200" baseline="0" noProof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neuronala</a:t>
            </a:r>
            <a:r>
              <a:rPr lang="sv-SE" sz="600" i="1" kern="1200" baseline="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nätverken </a:t>
            </a:r>
            <a:r>
              <a:rPr lang="sv-SE" sz="600" i="1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(Cameron et al., 2015; Martinez, </a:t>
            </a:r>
            <a:r>
              <a:rPr lang="sv-SE" sz="600" i="1" kern="1200" noProof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Neshatian</a:t>
            </a:r>
            <a:r>
              <a:rPr lang="sv-SE" sz="600" i="1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&amp; </a:t>
            </a:r>
            <a:r>
              <a:rPr lang="sv-SE" sz="600" i="1" kern="1200" noProof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Khavari</a:t>
            </a:r>
            <a:r>
              <a:rPr lang="sv-SE" sz="600" i="1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2016). </a:t>
            </a:r>
          </a:p>
          <a:p>
            <a:r>
              <a:rPr lang="sv-SE" sz="600" i="1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Andra  möjliga mekanismer inkluderar blåsans</a:t>
            </a:r>
            <a:r>
              <a:rPr lang="sv-SE" sz="600" i="1" kern="1200" baseline="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påverkan på en ökad </a:t>
            </a:r>
            <a:r>
              <a:rPr lang="sv-SE" sz="600" i="1" kern="1200" baseline="0" noProof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fekaliemängd</a:t>
            </a:r>
            <a:r>
              <a:rPr lang="sv-SE" sz="600" i="1" kern="1200" baseline="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/belastning, vilket kan orsaka antingen: </a:t>
            </a:r>
          </a:p>
          <a:p>
            <a:r>
              <a:rPr lang="sv-SE" sz="600" i="1" kern="1200" baseline="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Mekanisk kompression vilket ger upphov till en minskad blåskapacitet som kan orsaka träningsinkontinens och ökad </a:t>
            </a:r>
            <a:r>
              <a:rPr lang="sv-SE" sz="600" i="1" kern="1200" baseline="0" noProof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miktionsfrekvens</a:t>
            </a:r>
            <a:r>
              <a:rPr lang="sv-SE" sz="600" i="1" kern="1200" baseline="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r>
              <a:rPr lang="sv-SE" sz="600" i="1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r>
              <a:rPr lang="sv-SE" sz="600" i="1" kern="1200" baseline="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sv-SE" sz="600" i="1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Förändringar i</a:t>
            </a:r>
            <a:r>
              <a:rPr lang="sv-SE" sz="600" i="1" kern="1200" baseline="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det fysiska </a:t>
            </a:r>
            <a:r>
              <a:rPr lang="sv-SE" sz="600" i="1" kern="1200" baseline="0" noProof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neuronala</a:t>
            </a:r>
            <a:r>
              <a:rPr lang="sv-SE" sz="600" i="1" kern="1200" baseline="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600" i="1" kern="1200" baseline="0" noProof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stimulit</a:t>
            </a:r>
            <a:r>
              <a:rPr lang="sv-SE" sz="600" i="1" kern="1200" baseline="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till blåsan och bäckenbottenmuskulaturen, vilket kan leda till en ökade trängningar, spasmer och </a:t>
            </a:r>
            <a:r>
              <a:rPr lang="sv-SE" sz="600" i="1" kern="1200" baseline="0" noProof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ofullständing</a:t>
            </a:r>
            <a:r>
              <a:rPr lang="sv-SE" sz="600" i="1" kern="1200" baseline="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tömning. </a:t>
            </a:r>
            <a:r>
              <a:rPr lang="sv-SE" sz="600" i="1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(Santos et al., 2017)</a:t>
            </a:r>
          </a:p>
          <a:p>
            <a:endParaRPr lang="sv-SE" sz="600" i="0" kern="1200" baseline="0" noProof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endParaRPr lang="en-US" sz="800" i="1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sz="10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018D2-26EA-4626-92F2-1F10E443FD0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0334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4018D2-26EA-4626-92F2-1F10E443FD0D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0852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4018D2-26EA-4626-92F2-1F10E443FD0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6585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4018D2-26EA-4626-92F2-1F10E443FD0D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59386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noProof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Förstorad</a:t>
            </a:r>
            <a:r>
              <a:rPr lang="en-US" sz="12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noProof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prostata</a:t>
            </a:r>
            <a:r>
              <a:rPr lang="en-US" sz="12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(BPE) </a:t>
            </a:r>
            <a:r>
              <a:rPr lang="en-US" sz="1200" kern="1200" noProof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har</a:t>
            </a:r>
            <a:r>
              <a:rPr lang="en-US" sz="12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noProof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hög</a:t>
            </a:r>
            <a:r>
              <a:rPr lang="en-US" sz="12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noProof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prevalens</a:t>
            </a:r>
            <a:r>
              <a:rPr lang="en-US" sz="12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och </a:t>
            </a:r>
            <a:r>
              <a:rPr lang="en-US" sz="1200" kern="1200" noProof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ökar</a:t>
            </a:r>
            <a:r>
              <a:rPr lang="en-US" sz="12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med </a:t>
            </a:r>
            <a:r>
              <a:rPr lang="en-US" sz="1200" kern="1200" noProof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stigande</a:t>
            </a:r>
            <a:r>
              <a:rPr lang="en-US" sz="12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noProof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ålder</a:t>
            </a:r>
            <a:r>
              <a:rPr lang="en-US" sz="12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90% av </a:t>
            </a:r>
            <a:r>
              <a:rPr lang="en-US" sz="1200" kern="1200" noProof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alla</a:t>
            </a:r>
            <a:r>
              <a:rPr lang="en-US" sz="12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noProof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män</a:t>
            </a:r>
            <a:r>
              <a:rPr lang="en-US" sz="12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noProof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beräknas</a:t>
            </a:r>
            <a:r>
              <a:rPr lang="en-US" sz="12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noProof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lida</a:t>
            </a:r>
            <a:r>
              <a:rPr lang="en-US" sz="12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av BPE vid 80 </a:t>
            </a:r>
            <a:r>
              <a:rPr lang="en-US" sz="1200" kern="1200" noProof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års</a:t>
            </a:r>
            <a:r>
              <a:rPr lang="en-US" sz="12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noProof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ålder</a:t>
            </a:r>
            <a:r>
              <a:rPr lang="en-US" sz="12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4018D2-26EA-4626-92F2-1F10E443FD0D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50739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Vid </a:t>
            </a:r>
            <a:r>
              <a:rPr lang="en-US" dirty="0" err="1"/>
              <a:t>nervskador</a:t>
            </a:r>
            <a:r>
              <a:rPr lang="en-US" dirty="0"/>
              <a:t> </a:t>
            </a:r>
            <a:r>
              <a:rPr lang="en-US" dirty="0" err="1"/>
              <a:t>blir</a:t>
            </a:r>
            <a:r>
              <a:rPr lang="en-US" dirty="0"/>
              <a:t> det </a:t>
            </a:r>
            <a:r>
              <a:rPr lang="en-US" dirty="0" err="1"/>
              <a:t>svårare</a:t>
            </a:r>
            <a:r>
              <a:rPr lang="en-US" dirty="0"/>
              <a:t> </a:t>
            </a:r>
            <a:r>
              <a:rPr lang="en-US" dirty="0" err="1"/>
              <a:t>för</a:t>
            </a:r>
            <a:r>
              <a:rPr lang="en-US" dirty="0"/>
              <a:t> </a:t>
            </a:r>
            <a:r>
              <a:rPr lang="en-US" dirty="0" err="1"/>
              <a:t>signalerna</a:t>
            </a:r>
            <a:r>
              <a:rPr lang="en-US" dirty="0"/>
              <a:t> </a:t>
            </a:r>
            <a:r>
              <a:rPr lang="en-US" dirty="0" err="1"/>
              <a:t>från</a:t>
            </a:r>
            <a:r>
              <a:rPr lang="en-US" dirty="0"/>
              <a:t> </a:t>
            </a:r>
            <a:r>
              <a:rPr lang="en-US" dirty="0" err="1"/>
              <a:t>hjärnan</a:t>
            </a:r>
            <a:r>
              <a:rPr lang="en-US" dirty="0"/>
              <a:t> </a:t>
            </a:r>
            <a:r>
              <a:rPr lang="en-US" dirty="0" err="1"/>
              <a:t>att</a:t>
            </a:r>
            <a:r>
              <a:rPr lang="en-US" dirty="0"/>
              <a:t> </a:t>
            </a:r>
            <a:r>
              <a:rPr lang="en-US" dirty="0" err="1"/>
              <a:t>nå</a:t>
            </a:r>
            <a:r>
              <a:rPr lang="en-US" dirty="0"/>
              <a:t> den del av </a:t>
            </a:r>
            <a:r>
              <a:rPr lang="en-US" dirty="0" err="1"/>
              <a:t>ryggmärgen</a:t>
            </a:r>
            <a:r>
              <a:rPr lang="en-US" dirty="0"/>
              <a:t> </a:t>
            </a:r>
            <a:r>
              <a:rPr lang="en-US" dirty="0" err="1"/>
              <a:t>som</a:t>
            </a:r>
            <a:r>
              <a:rPr lang="en-US" dirty="0"/>
              <a:t> </a:t>
            </a:r>
            <a:r>
              <a:rPr lang="en-US" dirty="0" err="1"/>
              <a:t>styr</a:t>
            </a:r>
            <a:r>
              <a:rPr lang="en-US" dirty="0"/>
              <a:t> </a:t>
            </a:r>
            <a:r>
              <a:rPr lang="en-US" dirty="0" err="1"/>
              <a:t>kontrollen</a:t>
            </a:r>
            <a:r>
              <a:rPr lang="en-US" dirty="0"/>
              <a:t> av </a:t>
            </a:r>
            <a:r>
              <a:rPr lang="en-US" dirty="0" err="1"/>
              <a:t>urinvägarna</a:t>
            </a:r>
            <a:r>
              <a:rPr lang="en-US" dirty="0"/>
              <a:t>.</a:t>
            </a:r>
          </a:p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4018D2-26EA-4626-92F2-1F10E443FD0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8513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Botox </a:t>
            </a:r>
            <a:r>
              <a:rPr lang="en-GB" dirty="0" err="1"/>
              <a:t>ett</a:t>
            </a:r>
            <a:r>
              <a:rPr lang="en-GB" dirty="0"/>
              <a:t> </a:t>
            </a:r>
            <a:r>
              <a:rPr lang="en-GB" dirty="0" err="1"/>
              <a:t>alternativ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4018D2-26EA-4626-92F2-1F10E443FD0D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96132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Tillgängliga</a:t>
            </a:r>
            <a:r>
              <a:rPr lang="en-GB" dirty="0"/>
              <a:t> </a:t>
            </a:r>
            <a:r>
              <a:rPr lang="en-GB" dirty="0" err="1"/>
              <a:t>behandlingar</a:t>
            </a:r>
            <a:endParaRPr lang="en-GB" dirty="0"/>
          </a:p>
          <a:p>
            <a:r>
              <a:rPr lang="en-GB" dirty="0" err="1"/>
              <a:t>Läkemedel</a:t>
            </a:r>
            <a:r>
              <a:rPr lang="en-GB" dirty="0"/>
              <a:t>: </a:t>
            </a:r>
            <a:r>
              <a:rPr lang="en-GB" dirty="0" err="1"/>
              <a:t>Antikolinergika</a:t>
            </a:r>
            <a:r>
              <a:rPr lang="en-GB" dirty="0"/>
              <a:t> och Botox</a:t>
            </a:r>
          </a:p>
          <a:p>
            <a:r>
              <a:rPr lang="en-GB" dirty="0" err="1"/>
              <a:t>Nervmodulering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4018D2-26EA-4626-92F2-1F10E443FD0D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70849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086E72CF-7AF3-403D-ACEA-B171F246F57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5400" cap="all" baseline="0">
                <a:latin typeface="+mj-lt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">
            <a:extLst>
              <a:ext uri="{FF2B5EF4-FFF2-40B4-BE49-F238E27FC236}">
                <a16:creationId xmlns:a16="http://schemas.microsoft.com/office/drawing/2014/main" id="{5ABC3E57-27E3-4729-9159-D91256DB93B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</a:t>
            </a:r>
            <a:r>
              <a:rPr lang="en-US" dirty="0" err="1"/>
              <a:t>styleS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98542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21D4D3A8-04BF-4016-8581-8CEAD7CE2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Content 1">
            <a:extLst>
              <a:ext uri="{FF2B5EF4-FFF2-40B4-BE49-F238E27FC236}">
                <a16:creationId xmlns:a16="http://schemas.microsoft.com/office/drawing/2014/main" id="{3C240AFC-67B3-42BB-8B2E-6F97C44781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305317"/>
            <a:ext cx="5181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Content 2">
            <a:extLst>
              <a:ext uri="{FF2B5EF4-FFF2-40B4-BE49-F238E27FC236}">
                <a16:creationId xmlns:a16="http://schemas.microsoft.com/office/drawing/2014/main" id="{62BC5A6B-23F7-4B64-ADA5-9567EC832B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305317"/>
            <a:ext cx="5181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282404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086E72CF-7AF3-403D-ACEA-B171F246F57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5400" cap="all" baseline="0">
                <a:latin typeface="+mj-lt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">
            <a:extLst>
              <a:ext uri="{FF2B5EF4-FFF2-40B4-BE49-F238E27FC236}">
                <a16:creationId xmlns:a16="http://schemas.microsoft.com/office/drawing/2014/main" id="{5ABC3E57-27E3-4729-9159-D91256DB93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9786273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9F021C88-7CC9-4AC2-8D5D-5B6175D9D5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Content">
            <a:extLst>
              <a:ext uri="{FF2B5EF4-FFF2-40B4-BE49-F238E27FC236}">
                <a16:creationId xmlns:a16="http://schemas.microsoft.com/office/drawing/2014/main" id="{E77E8318-568A-4DD7-A403-328D393A6A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04000"/>
            <a:ext cx="10515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05953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2160">
          <p15:clr>
            <a:srgbClr val="FBAE40"/>
          </p15:clr>
        </p15:guide>
        <p15:guide id="5" pos="3840">
          <p15:clr>
            <a:srgbClr val="FBAE40"/>
          </p15:clr>
        </p15:guide>
        <p15:guide id="6" orient="horz" pos="1434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21D4D3A8-04BF-4016-8581-8CEAD7CE2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Content 1">
            <a:extLst>
              <a:ext uri="{FF2B5EF4-FFF2-40B4-BE49-F238E27FC236}">
                <a16:creationId xmlns:a16="http://schemas.microsoft.com/office/drawing/2014/main" id="{3C240AFC-67B3-42BB-8B2E-6F97C44781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305317"/>
            <a:ext cx="5181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Content 2">
            <a:extLst>
              <a:ext uri="{FF2B5EF4-FFF2-40B4-BE49-F238E27FC236}">
                <a16:creationId xmlns:a16="http://schemas.microsoft.com/office/drawing/2014/main" id="{62BC5A6B-23F7-4B64-ADA5-9567EC832B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305317"/>
            <a:ext cx="5181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00215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086E72CF-7AF3-403D-ACEA-B171F246F57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5400" cap="all" baseline="0">
                <a:latin typeface="+mj-lt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">
            <a:extLst>
              <a:ext uri="{FF2B5EF4-FFF2-40B4-BE49-F238E27FC236}">
                <a16:creationId xmlns:a16="http://schemas.microsoft.com/office/drawing/2014/main" id="{5ABC3E57-27E3-4729-9159-D91256DB93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3239678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9F021C88-7CC9-4AC2-8D5D-5B6175D9D5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Content">
            <a:extLst>
              <a:ext uri="{FF2B5EF4-FFF2-40B4-BE49-F238E27FC236}">
                <a16:creationId xmlns:a16="http://schemas.microsoft.com/office/drawing/2014/main" id="{E77E8318-568A-4DD7-A403-328D393A6A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04000"/>
            <a:ext cx="10515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080495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2160">
          <p15:clr>
            <a:srgbClr val="FBAE40"/>
          </p15:clr>
        </p15:guide>
        <p15:guide id="5" pos="3840">
          <p15:clr>
            <a:srgbClr val="FBAE40"/>
          </p15:clr>
        </p15:guide>
        <p15:guide id="6" orient="horz" pos="1434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21D4D3A8-04BF-4016-8581-8CEAD7CE2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Content 1">
            <a:extLst>
              <a:ext uri="{FF2B5EF4-FFF2-40B4-BE49-F238E27FC236}">
                <a16:creationId xmlns:a16="http://schemas.microsoft.com/office/drawing/2014/main" id="{3C240AFC-67B3-42BB-8B2E-6F97C44781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305317"/>
            <a:ext cx="5181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Content 2">
            <a:extLst>
              <a:ext uri="{FF2B5EF4-FFF2-40B4-BE49-F238E27FC236}">
                <a16:creationId xmlns:a16="http://schemas.microsoft.com/office/drawing/2014/main" id="{62BC5A6B-23F7-4B64-ADA5-9567EC832B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305317"/>
            <a:ext cx="5181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769364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086E72CF-7AF3-403D-ACEA-B171F246F57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5400" cap="all" baseline="0">
                <a:latin typeface="+mj-lt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">
            <a:extLst>
              <a:ext uri="{FF2B5EF4-FFF2-40B4-BE49-F238E27FC236}">
                <a16:creationId xmlns:a16="http://schemas.microsoft.com/office/drawing/2014/main" id="{5ABC3E57-27E3-4729-9159-D91256DB93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6794775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9F021C88-7CC9-4AC2-8D5D-5B6175D9D5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Content">
            <a:extLst>
              <a:ext uri="{FF2B5EF4-FFF2-40B4-BE49-F238E27FC236}">
                <a16:creationId xmlns:a16="http://schemas.microsoft.com/office/drawing/2014/main" id="{E77E8318-568A-4DD7-A403-328D393A6A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04000"/>
            <a:ext cx="10515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100005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2160">
          <p15:clr>
            <a:srgbClr val="FBAE40"/>
          </p15:clr>
        </p15:guide>
        <p15:guide id="5" pos="3840">
          <p15:clr>
            <a:srgbClr val="FBAE40"/>
          </p15:clr>
        </p15:guide>
        <p15:guide id="6" orient="horz" pos="1434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21D4D3A8-04BF-4016-8581-8CEAD7CE2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Content 1">
            <a:extLst>
              <a:ext uri="{FF2B5EF4-FFF2-40B4-BE49-F238E27FC236}">
                <a16:creationId xmlns:a16="http://schemas.microsoft.com/office/drawing/2014/main" id="{3C240AFC-67B3-42BB-8B2E-6F97C44781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305317"/>
            <a:ext cx="5181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Content 2">
            <a:extLst>
              <a:ext uri="{FF2B5EF4-FFF2-40B4-BE49-F238E27FC236}">
                <a16:creationId xmlns:a16="http://schemas.microsoft.com/office/drawing/2014/main" id="{62BC5A6B-23F7-4B64-ADA5-9567EC832B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305317"/>
            <a:ext cx="5181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563067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9F021C88-7CC9-4AC2-8D5D-5B6175D9D5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Content">
            <a:extLst>
              <a:ext uri="{FF2B5EF4-FFF2-40B4-BE49-F238E27FC236}">
                <a16:creationId xmlns:a16="http://schemas.microsoft.com/office/drawing/2014/main" id="{E77E8318-568A-4DD7-A403-328D393A6A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73600"/>
            <a:ext cx="10515600" cy="4230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82927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1434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086E72CF-7AF3-403D-ACEA-B171F246F57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5400" cap="all" baseline="0">
                <a:latin typeface="+mj-lt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">
            <a:extLst>
              <a:ext uri="{FF2B5EF4-FFF2-40B4-BE49-F238E27FC236}">
                <a16:creationId xmlns:a16="http://schemas.microsoft.com/office/drawing/2014/main" id="{5ABC3E57-27E3-4729-9159-D91256DB93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9605653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9F021C88-7CC9-4AC2-8D5D-5B6175D9D5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Content">
            <a:extLst>
              <a:ext uri="{FF2B5EF4-FFF2-40B4-BE49-F238E27FC236}">
                <a16:creationId xmlns:a16="http://schemas.microsoft.com/office/drawing/2014/main" id="{E77E8318-568A-4DD7-A403-328D393A6A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04000"/>
            <a:ext cx="10515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106116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2160">
          <p15:clr>
            <a:srgbClr val="FBAE40"/>
          </p15:clr>
        </p15:guide>
        <p15:guide id="5" pos="3840">
          <p15:clr>
            <a:srgbClr val="FBAE40"/>
          </p15:clr>
        </p15:guide>
        <p15:guide id="6" orient="horz" pos="1434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21D4D3A8-04BF-4016-8581-8CEAD7CE2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Content 1">
            <a:extLst>
              <a:ext uri="{FF2B5EF4-FFF2-40B4-BE49-F238E27FC236}">
                <a16:creationId xmlns:a16="http://schemas.microsoft.com/office/drawing/2014/main" id="{3C240AFC-67B3-42BB-8B2E-6F97C44781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305317"/>
            <a:ext cx="5181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Content 2">
            <a:extLst>
              <a:ext uri="{FF2B5EF4-FFF2-40B4-BE49-F238E27FC236}">
                <a16:creationId xmlns:a16="http://schemas.microsoft.com/office/drawing/2014/main" id="{62BC5A6B-23F7-4B64-ADA5-9567EC832B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305317"/>
            <a:ext cx="5181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9901413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086E72CF-7AF3-403D-ACEA-B171F246F57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5400" cap="all" baseline="0">
                <a:latin typeface="+mj-lt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">
            <a:extLst>
              <a:ext uri="{FF2B5EF4-FFF2-40B4-BE49-F238E27FC236}">
                <a16:creationId xmlns:a16="http://schemas.microsoft.com/office/drawing/2014/main" id="{5ABC3E57-27E3-4729-9159-D91256DB93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08037498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9F021C88-7CC9-4AC2-8D5D-5B6175D9D5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Content">
            <a:extLst>
              <a:ext uri="{FF2B5EF4-FFF2-40B4-BE49-F238E27FC236}">
                <a16:creationId xmlns:a16="http://schemas.microsoft.com/office/drawing/2014/main" id="{E77E8318-568A-4DD7-A403-328D393A6A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04000"/>
            <a:ext cx="10515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32821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2160">
          <p15:clr>
            <a:srgbClr val="FBAE40"/>
          </p15:clr>
        </p15:guide>
        <p15:guide id="5" pos="3840">
          <p15:clr>
            <a:srgbClr val="FBAE40"/>
          </p15:clr>
        </p15:guide>
        <p15:guide id="6" orient="horz" pos="1434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21D4D3A8-04BF-4016-8581-8CEAD7CE2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Content 1">
            <a:extLst>
              <a:ext uri="{FF2B5EF4-FFF2-40B4-BE49-F238E27FC236}">
                <a16:creationId xmlns:a16="http://schemas.microsoft.com/office/drawing/2014/main" id="{3C240AFC-67B3-42BB-8B2E-6F97C44781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305317"/>
            <a:ext cx="5181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Content 2">
            <a:extLst>
              <a:ext uri="{FF2B5EF4-FFF2-40B4-BE49-F238E27FC236}">
                <a16:creationId xmlns:a16="http://schemas.microsoft.com/office/drawing/2014/main" id="{62BC5A6B-23F7-4B64-ADA5-9567EC832B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305317"/>
            <a:ext cx="5181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18250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086E72CF-7AF3-403D-ACEA-B171F246F57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5400" cap="all" baseline="0">
                <a:latin typeface="+mj-lt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">
            <a:extLst>
              <a:ext uri="{FF2B5EF4-FFF2-40B4-BE49-F238E27FC236}">
                <a16:creationId xmlns:a16="http://schemas.microsoft.com/office/drawing/2014/main" id="{5ABC3E57-27E3-4729-9159-D91256DB93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82380894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9F021C88-7CC9-4AC2-8D5D-5B6175D9D5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Content">
            <a:extLst>
              <a:ext uri="{FF2B5EF4-FFF2-40B4-BE49-F238E27FC236}">
                <a16:creationId xmlns:a16="http://schemas.microsoft.com/office/drawing/2014/main" id="{E77E8318-568A-4DD7-A403-328D393A6A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04000"/>
            <a:ext cx="10515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985004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2160">
          <p15:clr>
            <a:srgbClr val="FBAE40"/>
          </p15:clr>
        </p15:guide>
        <p15:guide id="5" pos="3840">
          <p15:clr>
            <a:srgbClr val="FBAE40"/>
          </p15:clr>
        </p15:guide>
        <p15:guide id="6" orient="horz" pos="1434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21D4D3A8-04BF-4016-8581-8CEAD7CE2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Content 1">
            <a:extLst>
              <a:ext uri="{FF2B5EF4-FFF2-40B4-BE49-F238E27FC236}">
                <a16:creationId xmlns:a16="http://schemas.microsoft.com/office/drawing/2014/main" id="{3C240AFC-67B3-42BB-8B2E-6F97C44781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305317"/>
            <a:ext cx="5181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Content 2">
            <a:extLst>
              <a:ext uri="{FF2B5EF4-FFF2-40B4-BE49-F238E27FC236}">
                <a16:creationId xmlns:a16="http://schemas.microsoft.com/office/drawing/2014/main" id="{62BC5A6B-23F7-4B64-ADA5-9567EC832B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305317"/>
            <a:ext cx="5181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5379568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086E72CF-7AF3-403D-ACEA-B171F246F57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5400" cap="all" baseline="0">
                <a:latin typeface="+mj-lt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">
            <a:extLst>
              <a:ext uri="{FF2B5EF4-FFF2-40B4-BE49-F238E27FC236}">
                <a16:creationId xmlns:a16="http://schemas.microsoft.com/office/drawing/2014/main" id="{5ABC3E57-27E3-4729-9159-D91256DB93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0513412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21D4D3A8-04BF-4016-8581-8CEAD7CE2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Content 1">
            <a:extLst>
              <a:ext uri="{FF2B5EF4-FFF2-40B4-BE49-F238E27FC236}">
                <a16:creationId xmlns:a16="http://schemas.microsoft.com/office/drawing/2014/main" id="{3C240AFC-67B3-42BB-8B2E-6F97C44781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73600"/>
            <a:ext cx="5181600" cy="4230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Cotent 2">
            <a:extLst>
              <a:ext uri="{FF2B5EF4-FFF2-40B4-BE49-F238E27FC236}">
                <a16:creationId xmlns:a16="http://schemas.microsoft.com/office/drawing/2014/main" id="{62BC5A6B-23F7-4B64-ADA5-9567EC832B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073600"/>
            <a:ext cx="5181600" cy="4230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893931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9F021C88-7CC9-4AC2-8D5D-5B6175D9D5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Content">
            <a:extLst>
              <a:ext uri="{FF2B5EF4-FFF2-40B4-BE49-F238E27FC236}">
                <a16:creationId xmlns:a16="http://schemas.microsoft.com/office/drawing/2014/main" id="{E77E8318-568A-4DD7-A403-328D393A6A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73600"/>
            <a:ext cx="10515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97746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1434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21D4D3A8-04BF-4016-8581-8CEAD7CE2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Content 1">
            <a:extLst>
              <a:ext uri="{FF2B5EF4-FFF2-40B4-BE49-F238E27FC236}">
                <a16:creationId xmlns:a16="http://schemas.microsoft.com/office/drawing/2014/main" id="{3C240AFC-67B3-42BB-8B2E-6F97C44781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73600"/>
            <a:ext cx="5181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Content 2">
            <a:extLst>
              <a:ext uri="{FF2B5EF4-FFF2-40B4-BE49-F238E27FC236}">
                <a16:creationId xmlns:a16="http://schemas.microsoft.com/office/drawing/2014/main" id="{62BC5A6B-23F7-4B64-ADA5-9567EC832B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073600"/>
            <a:ext cx="5181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5620126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086E72CF-7AF3-403D-ACEA-B171F246F57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5400" cap="all" baseline="0">
                <a:latin typeface="+mj-lt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">
            <a:extLst>
              <a:ext uri="{FF2B5EF4-FFF2-40B4-BE49-F238E27FC236}">
                <a16:creationId xmlns:a16="http://schemas.microsoft.com/office/drawing/2014/main" id="{5ABC3E57-27E3-4729-9159-D91256DB93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64836611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9F021C88-7CC9-4AC2-8D5D-5B6175D9D5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Content">
            <a:extLst>
              <a:ext uri="{FF2B5EF4-FFF2-40B4-BE49-F238E27FC236}">
                <a16:creationId xmlns:a16="http://schemas.microsoft.com/office/drawing/2014/main" id="{E77E8318-568A-4DD7-A403-328D393A6A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04000"/>
            <a:ext cx="10515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196143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2160">
          <p15:clr>
            <a:srgbClr val="FBAE40"/>
          </p15:clr>
        </p15:guide>
        <p15:guide id="5" pos="3840">
          <p15:clr>
            <a:srgbClr val="FBAE40"/>
          </p15:clr>
        </p15:guide>
        <p15:guide id="6" orient="horz" pos="1434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21D4D3A8-04BF-4016-8581-8CEAD7CE2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Content 1">
            <a:extLst>
              <a:ext uri="{FF2B5EF4-FFF2-40B4-BE49-F238E27FC236}">
                <a16:creationId xmlns:a16="http://schemas.microsoft.com/office/drawing/2014/main" id="{3C240AFC-67B3-42BB-8B2E-6F97C44781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305317"/>
            <a:ext cx="5181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Content 2">
            <a:extLst>
              <a:ext uri="{FF2B5EF4-FFF2-40B4-BE49-F238E27FC236}">
                <a16:creationId xmlns:a16="http://schemas.microsoft.com/office/drawing/2014/main" id="{62BC5A6B-23F7-4B64-ADA5-9567EC832B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305317"/>
            <a:ext cx="5181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3734755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086E72CF-7AF3-403D-ACEA-B171F246F57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5400" cap="all" baseline="0">
                <a:latin typeface="+mj-lt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">
            <a:extLst>
              <a:ext uri="{FF2B5EF4-FFF2-40B4-BE49-F238E27FC236}">
                <a16:creationId xmlns:a16="http://schemas.microsoft.com/office/drawing/2014/main" id="{5ABC3E57-27E3-4729-9159-D91256DB93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76261682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9F021C88-7CC9-4AC2-8D5D-5B6175D9D5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Content">
            <a:extLst>
              <a:ext uri="{FF2B5EF4-FFF2-40B4-BE49-F238E27FC236}">
                <a16:creationId xmlns:a16="http://schemas.microsoft.com/office/drawing/2014/main" id="{E77E8318-568A-4DD7-A403-328D393A6A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04000"/>
            <a:ext cx="10515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534192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2160">
          <p15:clr>
            <a:srgbClr val="FBAE40"/>
          </p15:clr>
        </p15:guide>
        <p15:guide id="5" pos="3840">
          <p15:clr>
            <a:srgbClr val="FBAE40"/>
          </p15:clr>
        </p15:guide>
        <p15:guide id="6" orient="horz" pos="1434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21D4D3A8-04BF-4016-8581-8CEAD7CE2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Content 1">
            <a:extLst>
              <a:ext uri="{FF2B5EF4-FFF2-40B4-BE49-F238E27FC236}">
                <a16:creationId xmlns:a16="http://schemas.microsoft.com/office/drawing/2014/main" id="{3C240AFC-67B3-42BB-8B2E-6F97C44781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305317"/>
            <a:ext cx="5181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Content 2">
            <a:extLst>
              <a:ext uri="{FF2B5EF4-FFF2-40B4-BE49-F238E27FC236}">
                <a16:creationId xmlns:a16="http://schemas.microsoft.com/office/drawing/2014/main" id="{62BC5A6B-23F7-4B64-ADA5-9567EC832B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305317"/>
            <a:ext cx="5181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2629481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086E72CF-7AF3-403D-ACEA-B171F246F57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5400" cap="all" baseline="0">
                <a:latin typeface="+mj-lt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">
            <a:extLst>
              <a:ext uri="{FF2B5EF4-FFF2-40B4-BE49-F238E27FC236}">
                <a16:creationId xmlns:a16="http://schemas.microsoft.com/office/drawing/2014/main" id="{5ABC3E57-27E3-4729-9159-D91256DB93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33217848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9F021C88-7CC9-4AC2-8D5D-5B6175D9D5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Content">
            <a:extLst>
              <a:ext uri="{FF2B5EF4-FFF2-40B4-BE49-F238E27FC236}">
                <a16:creationId xmlns:a16="http://schemas.microsoft.com/office/drawing/2014/main" id="{E77E8318-568A-4DD7-A403-328D393A6A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04000"/>
            <a:ext cx="10515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01533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2160">
          <p15:clr>
            <a:srgbClr val="FBAE40"/>
          </p15:clr>
        </p15:guide>
        <p15:guide id="5" pos="3840">
          <p15:clr>
            <a:srgbClr val="FBAE40"/>
          </p15:clr>
        </p15:guide>
        <p15:guide id="6" orient="horz" pos="1434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mooth Curve">
            <a:extLst>
              <a:ext uri="{FF2B5EF4-FFF2-40B4-BE49-F238E27FC236}">
                <a16:creationId xmlns:a16="http://schemas.microsoft.com/office/drawing/2014/main" id="{0F74EA8F-19F8-4911-9230-0385C8FCB8E5}"/>
              </a:ext>
            </a:extLst>
          </p:cNvPr>
          <p:cNvSpPr>
            <a:spLocks/>
          </p:cNvSpPr>
          <p:nvPr userDrawn="1"/>
        </p:nvSpPr>
        <p:spPr bwMode="auto">
          <a:xfrm>
            <a:off x="214801" y="216000"/>
            <a:ext cx="11760266" cy="336550"/>
          </a:xfrm>
          <a:custGeom>
            <a:avLst/>
            <a:gdLst>
              <a:gd name="T0" fmla="*/ 2152 w 2152"/>
              <a:gd name="T1" fmla="*/ 0 h 104"/>
              <a:gd name="T2" fmla="*/ 104 w 2152"/>
              <a:gd name="T3" fmla="*/ 0 h 104"/>
              <a:gd name="T4" fmla="*/ 0 w 2152"/>
              <a:gd name="T5" fmla="*/ 104 h 104"/>
              <a:gd name="connsiteX0" fmla="*/ 17224 w 17224"/>
              <a:gd name="connsiteY0" fmla="*/ 0 h 10000"/>
              <a:gd name="connsiteX1" fmla="*/ 483 w 17224"/>
              <a:gd name="connsiteY1" fmla="*/ 0 h 10000"/>
              <a:gd name="connsiteX2" fmla="*/ 0 w 17224"/>
              <a:gd name="connsiteY2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224" h="10000">
                <a:moveTo>
                  <a:pt x="17224" y="0"/>
                </a:moveTo>
                <a:lnTo>
                  <a:pt x="483" y="0"/>
                </a:lnTo>
                <a:cubicBezTo>
                  <a:pt x="483" y="0"/>
                  <a:pt x="0" y="0"/>
                  <a:pt x="0" y="10000"/>
                </a:cubicBezTo>
              </a:path>
            </a:pathLst>
          </a:custGeom>
          <a:noFill/>
          <a:ln w="19050" cap="rnd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Wellspect">
            <a:extLst>
              <a:ext uri="{FF2B5EF4-FFF2-40B4-BE49-F238E27FC236}">
                <a16:creationId xmlns:a16="http://schemas.microsoft.com/office/drawing/2014/main" id="{C6467ED7-B491-4B3F-96CD-AEC6100E0035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528300" y="348085"/>
            <a:ext cx="1439863" cy="436563"/>
          </a:xfrm>
          <a:custGeom>
            <a:avLst/>
            <a:gdLst>
              <a:gd name="T0" fmla="*/ 142 w 2268"/>
              <a:gd name="T1" fmla="*/ 392 h 687"/>
              <a:gd name="T2" fmla="*/ 147 w 2268"/>
              <a:gd name="T3" fmla="*/ 293 h 687"/>
              <a:gd name="T4" fmla="*/ 451 w 2268"/>
              <a:gd name="T5" fmla="*/ 18 h 687"/>
              <a:gd name="T6" fmla="*/ 677 w 2268"/>
              <a:gd name="T7" fmla="*/ 220 h 687"/>
              <a:gd name="T8" fmla="*/ 505 w 2268"/>
              <a:gd name="T9" fmla="*/ 356 h 687"/>
              <a:gd name="T10" fmla="*/ 542 w 2268"/>
              <a:gd name="T11" fmla="*/ 326 h 687"/>
              <a:gd name="T12" fmla="*/ 813 w 2268"/>
              <a:gd name="T13" fmla="*/ 368 h 687"/>
              <a:gd name="T14" fmla="*/ 919 w 2268"/>
              <a:gd name="T15" fmla="*/ 25 h 687"/>
              <a:gd name="T16" fmla="*/ 1066 w 2268"/>
              <a:gd name="T17" fmla="*/ 101 h 687"/>
              <a:gd name="T18" fmla="*/ 982 w 2268"/>
              <a:gd name="T19" fmla="*/ 287 h 687"/>
              <a:gd name="T20" fmla="*/ 1337 w 2268"/>
              <a:gd name="T21" fmla="*/ 142 h 687"/>
              <a:gd name="T22" fmla="*/ 1234 w 2268"/>
              <a:gd name="T23" fmla="*/ 495 h 687"/>
              <a:gd name="T24" fmla="*/ 1234 w 2268"/>
              <a:gd name="T25" fmla="*/ 103 h 687"/>
              <a:gd name="T26" fmla="*/ 1720 w 2268"/>
              <a:gd name="T27" fmla="*/ 261 h 687"/>
              <a:gd name="T28" fmla="*/ 1723 w 2268"/>
              <a:gd name="T29" fmla="*/ 352 h 687"/>
              <a:gd name="T30" fmla="*/ 1720 w 2268"/>
              <a:gd name="T31" fmla="*/ 261 h 687"/>
              <a:gd name="T32" fmla="*/ 2002 w 2268"/>
              <a:gd name="T33" fmla="*/ 152 h 687"/>
              <a:gd name="T34" fmla="*/ 1969 w 2268"/>
              <a:gd name="T35" fmla="*/ 302 h 687"/>
              <a:gd name="T36" fmla="*/ 2099 w 2268"/>
              <a:gd name="T37" fmla="*/ 331 h 687"/>
              <a:gd name="T38" fmla="*/ 2072 w 2268"/>
              <a:gd name="T39" fmla="*/ 19 h 687"/>
              <a:gd name="T40" fmla="*/ 2216 w 2268"/>
              <a:gd name="T41" fmla="*/ 45 h 687"/>
              <a:gd name="T42" fmla="*/ 2244 w 2268"/>
              <a:gd name="T43" fmla="*/ 64 h 687"/>
              <a:gd name="T44" fmla="*/ 2208 w 2268"/>
              <a:gd name="T45" fmla="*/ 28 h 687"/>
              <a:gd name="T46" fmla="*/ 2224 w 2268"/>
              <a:gd name="T47" fmla="*/ 90 h 687"/>
              <a:gd name="T48" fmla="*/ 29 w 2268"/>
              <a:gd name="T49" fmla="*/ 686 h 687"/>
              <a:gd name="T50" fmla="*/ 93 w 2268"/>
              <a:gd name="T51" fmla="*/ 570 h 687"/>
              <a:gd name="T52" fmla="*/ 101 w 2268"/>
              <a:gd name="T53" fmla="*/ 636 h 687"/>
              <a:gd name="T54" fmla="*/ 339 w 2268"/>
              <a:gd name="T55" fmla="*/ 686 h 687"/>
              <a:gd name="T56" fmla="*/ 261 w 2268"/>
              <a:gd name="T57" fmla="*/ 563 h 687"/>
              <a:gd name="T58" fmla="*/ 303 w 2268"/>
              <a:gd name="T59" fmla="*/ 623 h 687"/>
              <a:gd name="T60" fmla="*/ 468 w 2268"/>
              <a:gd name="T61" fmla="*/ 633 h 687"/>
              <a:gd name="T62" fmla="*/ 405 w 2268"/>
              <a:gd name="T63" fmla="*/ 563 h 687"/>
              <a:gd name="T64" fmla="*/ 610 w 2268"/>
              <a:gd name="T65" fmla="*/ 655 h 687"/>
              <a:gd name="T66" fmla="*/ 567 w 2268"/>
              <a:gd name="T67" fmla="*/ 570 h 687"/>
              <a:gd name="T68" fmla="*/ 692 w 2268"/>
              <a:gd name="T69" fmla="*/ 685 h 687"/>
              <a:gd name="T70" fmla="*/ 682 w 2268"/>
              <a:gd name="T71" fmla="*/ 674 h 687"/>
              <a:gd name="T72" fmla="*/ 877 w 2268"/>
              <a:gd name="T73" fmla="*/ 573 h 687"/>
              <a:gd name="T74" fmla="*/ 899 w 2268"/>
              <a:gd name="T75" fmla="*/ 665 h 687"/>
              <a:gd name="T76" fmla="*/ 1104 w 2268"/>
              <a:gd name="T77" fmla="*/ 675 h 687"/>
              <a:gd name="T78" fmla="*/ 1126 w 2268"/>
              <a:gd name="T79" fmla="*/ 582 h 687"/>
              <a:gd name="T80" fmla="*/ 1247 w 2268"/>
              <a:gd name="T81" fmla="*/ 686 h 687"/>
              <a:gd name="T82" fmla="*/ 1319 w 2268"/>
              <a:gd name="T83" fmla="*/ 582 h 687"/>
              <a:gd name="T84" fmla="*/ 1461 w 2268"/>
              <a:gd name="T85" fmla="*/ 675 h 687"/>
              <a:gd name="T86" fmla="*/ 1390 w 2268"/>
              <a:gd name="T87" fmla="*/ 582 h 687"/>
              <a:gd name="T88" fmla="*/ 1503 w 2268"/>
              <a:gd name="T89" fmla="*/ 675 h 687"/>
              <a:gd name="T90" fmla="*/ 1599 w 2268"/>
              <a:gd name="T91" fmla="*/ 668 h 687"/>
              <a:gd name="T92" fmla="*/ 1503 w 2268"/>
              <a:gd name="T93" fmla="*/ 675 h 687"/>
              <a:gd name="T94" fmla="*/ 1658 w 2268"/>
              <a:gd name="T95" fmla="*/ 685 h 687"/>
              <a:gd name="T96" fmla="*/ 1721 w 2268"/>
              <a:gd name="T97" fmla="*/ 614 h 687"/>
              <a:gd name="T98" fmla="*/ 1647 w 2268"/>
              <a:gd name="T99" fmla="*/ 674 h 687"/>
              <a:gd name="T100" fmla="*/ 1878 w 2268"/>
              <a:gd name="T101" fmla="*/ 686 h 687"/>
              <a:gd name="T102" fmla="*/ 1793 w 2268"/>
              <a:gd name="T103" fmla="*/ 562 h 687"/>
              <a:gd name="T104" fmla="*/ 1995 w 2268"/>
              <a:gd name="T105" fmla="*/ 667 h 687"/>
              <a:gd name="T106" fmla="*/ 1995 w 2268"/>
              <a:gd name="T107" fmla="*/ 560 h 687"/>
              <a:gd name="T108" fmla="*/ 2106 w 2268"/>
              <a:gd name="T109" fmla="*/ 666 h 687"/>
              <a:gd name="T110" fmla="*/ 2176 w 2268"/>
              <a:gd name="T111" fmla="*/ 572 h 6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2268" h="687">
                <a:moveTo>
                  <a:pt x="394" y="374"/>
                </a:moveTo>
                <a:cubicBezTo>
                  <a:pt x="391" y="382"/>
                  <a:pt x="388" y="392"/>
                  <a:pt x="364" y="392"/>
                </a:cubicBezTo>
                <a:cubicBezTo>
                  <a:pt x="342" y="392"/>
                  <a:pt x="337" y="383"/>
                  <a:pt x="334" y="374"/>
                </a:cubicBezTo>
                <a:cubicBezTo>
                  <a:pt x="269" y="154"/>
                  <a:pt x="269" y="154"/>
                  <a:pt x="269" y="154"/>
                </a:cubicBezTo>
                <a:cubicBezTo>
                  <a:pt x="260" y="126"/>
                  <a:pt x="254" y="98"/>
                  <a:pt x="250" y="69"/>
                </a:cubicBezTo>
                <a:cubicBezTo>
                  <a:pt x="245" y="103"/>
                  <a:pt x="238" y="133"/>
                  <a:pt x="233" y="152"/>
                </a:cubicBezTo>
                <a:cubicBezTo>
                  <a:pt x="172" y="373"/>
                  <a:pt x="172" y="373"/>
                  <a:pt x="172" y="373"/>
                </a:cubicBezTo>
                <a:cubicBezTo>
                  <a:pt x="170" y="382"/>
                  <a:pt x="166" y="392"/>
                  <a:pt x="142" y="392"/>
                </a:cubicBezTo>
                <a:cubicBezTo>
                  <a:pt x="118" y="392"/>
                  <a:pt x="115" y="382"/>
                  <a:pt x="112" y="374"/>
                </a:cubicBezTo>
                <a:cubicBezTo>
                  <a:pt x="2" y="32"/>
                  <a:pt x="2" y="32"/>
                  <a:pt x="2" y="32"/>
                </a:cubicBezTo>
                <a:cubicBezTo>
                  <a:pt x="0" y="29"/>
                  <a:pt x="0" y="26"/>
                  <a:pt x="0" y="22"/>
                </a:cubicBezTo>
                <a:cubicBezTo>
                  <a:pt x="0" y="12"/>
                  <a:pt x="11" y="1"/>
                  <a:pt x="27" y="1"/>
                </a:cubicBezTo>
                <a:cubicBezTo>
                  <a:pt x="43" y="1"/>
                  <a:pt x="48" y="11"/>
                  <a:pt x="51" y="18"/>
                </a:cubicBezTo>
                <a:cubicBezTo>
                  <a:pt x="124" y="249"/>
                  <a:pt x="124" y="249"/>
                  <a:pt x="124" y="249"/>
                </a:cubicBezTo>
                <a:cubicBezTo>
                  <a:pt x="136" y="290"/>
                  <a:pt x="139" y="306"/>
                  <a:pt x="141" y="321"/>
                </a:cubicBezTo>
                <a:cubicBezTo>
                  <a:pt x="142" y="314"/>
                  <a:pt x="145" y="302"/>
                  <a:pt x="147" y="293"/>
                </a:cubicBezTo>
                <a:cubicBezTo>
                  <a:pt x="148" y="289"/>
                  <a:pt x="152" y="274"/>
                  <a:pt x="153" y="272"/>
                </a:cubicBezTo>
                <a:cubicBezTo>
                  <a:pt x="221" y="19"/>
                  <a:pt x="221" y="19"/>
                  <a:pt x="221" y="19"/>
                </a:cubicBezTo>
                <a:cubicBezTo>
                  <a:pt x="223" y="11"/>
                  <a:pt x="228" y="0"/>
                  <a:pt x="250" y="0"/>
                </a:cubicBezTo>
                <a:cubicBezTo>
                  <a:pt x="272" y="0"/>
                  <a:pt x="277" y="11"/>
                  <a:pt x="280" y="19"/>
                </a:cubicBezTo>
                <a:cubicBezTo>
                  <a:pt x="349" y="260"/>
                  <a:pt x="349" y="260"/>
                  <a:pt x="349" y="260"/>
                </a:cubicBezTo>
                <a:cubicBezTo>
                  <a:pt x="357" y="286"/>
                  <a:pt x="360" y="305"/>
                  <a:pt x="362" y="318"/>
                </a:cubicBezTo>
                <a:cubicBezTo>
                  <a:pt x="365" y="309"/>
                  <a:pt x="379" y="261"/>
                  <a:pt x="382" y="250"/>
                </a:cubicBezTo>
                <a:cubicBezTo>
                  <a:pt x="451" y="18"/>
                  <a:pt x="451" y="18"/>
                  <a:pt x="451" y="18"/>
                </a:cubicBezTo>
                <a:cubicBezTo>
                  <a:pt x="453" y="11"/>
                  <a:pt x="458" y="1"/>
                  <a:pt x="474" y="1"/>
                </a:cubicBezTo>
                <a:cubicBezTo>
                  <a:pt x="487" y="1"/>
                  <a:pt x="500" y="9"/>
                  <a:pt x="500" y="22"/>
                </a:cubicBezTo>
                <a:cubicBezTo>
                  <a:pt x="500" y="26"/>
                  <a:pt x="499" y="28"/>
                  <a:pt x="499" y="31"/>
                </a:cubicBezTo>
                <a:lnTo>
                  <a:pt x="394" y="374"/>
                </a:lnTo>
                <a:close/>
                <a:moveTo>
                  <a:pt x="521" y="220"/>
                </a:moveTo>
                <a:cubicBezTo>
                  <a:pt x="524" y="208"/>
                  <a:pt x="529" y="182"/>
                  <a:pt x="550" y="163"/>
                </a:cubicBezTo>
                <a:cubicBezTo>
                  <a:pt x="570" y="146"/>
                  <a:pt x="592" y="145"/>
                  <a:pt x="603" y="145"/>
                </a:cubicBezTo>
                <a:cubicBezTo>
                  <a:pt x="655" y="145"/>
                  <a:pt x="675" y="184"/>
                  <a:pt x="677" y="220"/>
                </a:cubicBezTo>
                <a:lnTo>
                  <a:pt x="521" y="220"/>
                </a:lnTo>
                <a:close/>
                <a:moveTo>
                  <a:pt x="704" y="261"/>
                </a:moveTo>
                <a:cubicBezTo>
                  <a:pt x="711" y="261"/>
                  <a:pt x="728" y="260"/>
                  <a:pt x="728" y="237"/>
                </a:cubicBezTo>
                <a:cubicBezTo>
                  <a:pt x="728" y="206"/>
                  <a:pt x="719" y="171"/>
                  <a:pt x="701" y="146"/>
                </a:cubicBezTo>
                <a:cubicBezTo>
                  <a:pt x="684" y="123"/>
                  <a:pt x="663" y="111"/>
                  <a:pt x="638" y="105"/>
                </a:cubicBezTo>
                <a:cubicBezTo>
                  <a:pt x="627" y="102"/>
                  <a:pt x="615" y="101"/>
                  <a:pt x="603" y="101"/>
                </a:cubicBezTo>
                <a:cubicBezTo>
                  <a:pt x="506" y="101"/>
                  <a:pt x="469" y="181"/>
                  <a:pt x="469" y="250"/>
                </a:cubicBezTo>
                <a:cubicBezTo>
                  <a:pt x="469" y="289"/>
                  <a:pt x="481" y="328"/>
                  <a:pt x="505" y="356"/>
                </a:cubicBezTo>
                <a:cubicBezTo>
                  <a:pt x="533" y="387"/>
                  <a:pt x="569" y="394"/>
                  <a:pt x="604" y="394"/>
                </a:cubicBezTo>
                <a:cubicBezTo>
                  <a:pt x="620" y="394"/>
                  <a:pt x="669" y="394"/>
                  <a:pt x="706" y="352"/>
                </a:cubicBezTo>
                <a:cubicBezTo>
                  <a:pt x="712" y="345"/>
                  <a:pt x="722" y="333"/>
                  <a:pt x="724" y="323"/>
                </a:cubicBezTo>
                <a:cubicBezTo>
                  <a:pt x="724" y="321"/>
                  <a:pt x="724" y="320"/>
                  <a:pt x="724" y="317"/>
                </a:cubicBezTo>
                <a:cubicBezTo>
                  <a:pt x="724" y="302"/>
                  <a:pt x="708" y="295"/>
                  <a:pt x="696" y="295"/>
                </a:cubicBezTo>
                <a:cubicBezTo>
                  <a:pt x="684" y="295"/>
                  <a:pt x="681" y="300"/>
                  <a:pt x="673" y="315"/>
                </a:cubicBezTo>
                <a:cubicBezTo>
                  <a:pt x="663" y="330"/>
                  <a:pt x="648" y="352"/>
                  <a:pt x="604" y="352"/>
                </a:cubicBezTo>
                <a:cubicBezTo>
                  <a:pt x="583" y="352"/>
                  <a:pt x="560" y="348"/>
                  <a:pt x="542" y="326"/>
                </a:cubicBezTo>
                <a:cubicBezTo>
                  <a:pt x="527" y="308"/>
                  <a:pt x="522" y="286"/>
                  <a:pt x="521" y="261"/>
                </a:cubicBezTo>
                <a:lnTo>
                  <a:pt x="704" y="261"/>
                </a:lnTo>
                <a:close/>
                <a:moveTo>
                  <a:pt x="813" y="25"/>
                </a:moveTo>
                <a:cubicBezTo>
                  <a:pt x="813" y="18"/>
                  <a:pt x="811" y="1"/>
                  <a:pt x="788" y="1"/>
                </a:cubicBezTo>
                <a:cubicBezTo>
                  <a:pt x="766" y="1"/>
                  <a:pt x="763" y="18"/>
                  <a:pt x="763" y="25"/>
                </a:cubicBezTo>
                <a:cubicBezTo>
                  <a:pt x="763" y="368"/>
                  <a:pt x="763" y="368"/>
                  <a:pt x="763" y="368"/>
                </a:cubicBezTo>
                <a:cubicBezTo>
                  <a:pt x="763" y="384"/>
                  <a:pt x="774" y="392"/>
                  <a:pt x="788" y="392"/>
                </a:cubicBezTo>
                <a:cubicBezTo>
                  <a:pt x="811" y="392"/>
                  <a:pt x="813" y="374"/>
                  <a:pt x="813" y="368"/>
                </a:cubicBezTo>
                <a:lnTo>
                  <a:pt x="813" y="25"/>
                </a:lnTo>
                <a:close/>
                <a:moveTo>
                  <a:pt x="919" y="25"/>
                </a:moveTo>
                <a:cubicBezTo>
                  <a:pt x="919" y="18"/>
                  <a:pt x="917" y="1"/>
                  <a:pt x="894" y="1"/>
                </a:cubicBezTo>
                <a:cubicBezTo>
                  <a:pt x="872" y="1"/>
                  <a:pt x="869" y="18"/>
                  <a:pt x="869" y="25"/>
                </a:cubicBezTo>
                <a:cubicBezTo>
                  <a:pt x="869" y="368"/>
                  <a:pt x="869" y="368"/>
                  <a:pt x="869" y="368"/>
                </a:cubicBezTo>
                <a:cubicBezTo>
                  <a:pt x="869" y="384"/>
                  <a:pt x="880" y="392"/>
                  <a:pt x="894" y="392"/>
                </a:cubicBezTo>
                <a:cubicBezTo>
                  <a:pt x="917" y="392"/>
                  <a:pt x="919" y="374"/>
                  <a:pt x="919" y="368"/>
                </a:cubicBezTo>
                <a:lnTo>
                  <a:pt x="919" y="25"/>
                </a:lnTo>
                <a:close/>
                <a:moveTo>
                  <a:pt x="1063" y="215"/>
                </a:moveTo>
                <a:cubicBezTo>
                  <a:pt x="1038" y="207"/>
                  <a:pt x="1016" y="201"/>
                  <a:pt x="1016" y="176"/>
                </a:cubicBezTo>
                <a:cubicBezTo>
                  <a:pt x="1016" y="164"/>
                  <a:pt x="1023" y="153"/>
                  <a:pt x="1032" y="147"/>
                </a:cubicBezTo>
                <a:cubicBezTo>
                  <a:pt x="1042" y="140"/>
                  <a:pt x="1057" y="139"/>
                  <a:pt x="1063" y="139"/>
                </a:cubicBezTo>
                <a:cubicBezTo>
                  <a:pt x="1107" y="139"/>
                  <a:pt x="1121" y="165"/>
                  <a:pt x="1126" y="174"/>
                </a:cubicBezTo>
                <a:cubicBezTo>
                  <a:pt x="1134" y="190"/>
                  <a:pt x="1138" y="196"/>
                  <a:pt x="1150" y="196"/>
                </a:cubicBezTo>
                <a:cubicBezTo>
                  <a:pt x="1158" y="196"/>
                  <a:pt x="1173" y="191"/>
                  <a:pt x="1173" y="175"/>
                </a:cubicBezTo>
                <a:cubicBezTo>
                  <a:pt x="1173" y="164"/>
                  <a:pt x="1158" y="101"/>
                  <a:pt x="1066" y="101"/>
                </a:cubicBezTo>
                <a:cubicBezTo>
                  <a:pt x="972" y="101"/>
                  <a:pt x="966" y="168"/>
                  <a:pt x="966" y="182"/>
                </a:cubicBezTo>
                <a:cubicBezTo>
                  <a:pt x="966" y="235"/>
                  <a:pt x="1013" y="250"/>
                  <a:pt x="1043" y="260"/>
                </a:cubicBezTo>
                <a:cubicBezTo>
                  <a:pt x="1074" y="269"/>
                  <a:pt x="1074" y="269"/>
                  <a:pt x="1074" y="269"/>
                </a:cubicBezTo>
                <a:cubicBezTo>
                  <a:pt x="1102" y="277"/>
                  <a:pt x="1127" y="284"/>
                  <a:pt x="1127" y="313"/>
                </a:cubicBezTo>
                <a:cubicBezTo>
                  <a:pt x="1127" y="338"/>
                  <a:pt x="1103" y="355"/>
                  <a:pt x="1071" y="355"/>
                </a:cubicBezTo>
                <a:cubicBezTo>
                  <a:pt x="1048" y="355"/>
                  <a:pt x="1025" y="347"/>
                  <a:pt x="1013" y="328"/>
                </a:cubicBezTo>
                <a:cubicBezTo>
                  <a:pt x="1009" y="322"/>
                  <a:pt x="1008" y="320"/>
                  <a:pt x="1001" y="299"/>
                </a:cubicBezTo>
                <a:cubicBezTo>
                  <a:pt x="998" y="294"/>
                  <a:pt x="995" y="287"/>
                  <a:pt x="982" y="287"/>
                </a:cubicBezTo>
                <a:cubicBezTo>
                  <a:pt x="974" y="287"/>
                  <a:pt x="956" y="292"/>
                  <a:pt x="956" y="310"/>
                </a:cubicBezTo>
                <a:cubicBezTo>
                  <a:pt x="956" y="318"/>
                  <a:pt x="960" y="348"/>
                  <a:pt x="986" y="369"/>
                </a:cubicBezTo>
                <a:cubicBezTo>
                  <a:pt x="1013" y="393"/>
                  <a:pt x="1052" y="394"/>
                  <a:pt x="1068" y="394"/>
                </a:cubicBezTo>
                <a:cubicBezTo>
                  <a:pt x="1093" y="394"/>
                  <a:pt x="1122" y="389"/>
                  <a:pt x="1143" y="375"/>
                </a:cubicBezTo>
                <a:cubicBezTo>
                  <a:pt x="1159" y="364"/>
                  <a:pt x="1177" y="343"/>
                  <a:pt x="1177" y="308"/>
                </a:cubicBezTo>
                <a:cubicBezTo>
                  <a:pt x="1177" y="249"/>
                  <a:pt x="1124" y="233"/>
                  <a:pt x="1095" y="225"/>
                </a:cubicBezTo>
                <a:lnTo>
                  <a:pt x="1063" y="215"/>
                </a:lnTo>
                <a:close/>
                <a:moveTo>
                  <a:pt x="1337" y="142"/>
                </a:moveTo>
                <a:cubicBezTo>
                  <a:pt x="1411" y="142"/>
                  <a:pt x="1413" y="219"/>
                  <a:pt x="1413" y="248"/>
                </a:cubicBezTo>
                <a:cubicBezTo>
                  <a:pt x="1413" y="274"/>
                  <a:pt x="1410" y="304"/>
                  <a:pt x="1394" y="325"/>
                </a:cubicBezTo>
                <a:cubicBezTo>
                  <a:pt x="1384" y="339"/>
                  <a:pt x="1365" y="354"/>
                  <a:pt x="1337" y="354"/>
                </a:cubicBezTo>
                <a:cubicBezTo>
                  <a:pt x="1284" y="354"/>
                  <a:pt x="1258" y="308"/>
                  <a:pt x="1258" y="244"/>
                </a:cubicBezTo>
                <a:cubicBezTo>
                  <a:pt x="1258" y="182"/>
                  <a:pt x="1286" y="142"/>
                  <a:pt x="1337" y="142"/>
                </a:cubicBezTo>
                <a:moveTo>
                  <a:pt x="1208" y="470"/>
                </a:moveTo>
                <a:cubicBezTo>
                  <a:pt x="1208" y="478"/>
                  <a:pt x="1210" y="486"/>
                  <a:pt x="1221" y="492"/>
                </a:cubicBezTo>
                <a:cubicBezTo>
                  <a:pt x="1225" y="494"/>
                  <a:pt x="1229" y="495"/>
                  <a:pt x="1234" y="495"/>
                </a:cubicBezTo>
                <a:cubicBezTo>
                  <a:pt x="1257" y="495"/>
                  <a:pt x="1259" y="477"/>
                  <a:pt x="1259" y="470"/>
                </a:cubicBezTo>
                <a:cubicBezTo>
                  <a:pt x="1259" y="356"/>
                  <a:pt x="1259" y="356"/>
                  <a:pt x="1259" y="356"/>
                </a:cubicBezTo>
                <a:cubicBezTo>
                  <a:pt x="1283" y="376"/>
                  <a:pt x="1304" y="394"/>
                  <a:pt x="1349" y="394"/>
                </a:cubicBezTo>
                <a:cubicBezTo>
                  <a:pt x="1435" y="394"/>
                  <a:pt x="1465" y="315"/>
                  <a:pt x="1465" y="247"/>
                </a:cubicBezTo>
                <a:cubicBezTo>
                  <a:pt x="1465" y="154"/>
                  <a:pt x="1413" y="100"/>
                  <a:pt x="1343" y="100"/>
                </a:cubicBezTo>
                <a:cubicBezTo>
                  <a:pt x="1308" y="100"/>
                  <a:pt x="1281" y="112"/>
                  <a:pt x="1259" y="139"/>
                </a:cubicBezTo>
                <a:cubicBezTo>
                  <a:pt x="1259" y="122"/>
                  <a:pt x="1259" y="112"/>
                  <a:pt x="1247" y="106"/>
                </a:cubicBezTo>
                <a:cubicBezTo>
                  <a:pt x="1241" y="103"/>
                  <a:pt x="1236" y="103"/>
                  <a:pt x="1234" y="103"/>
                </a:cubicBezTo>
                <a:cubicBezTo>
                  <a:pt x="1211" y="103"/>
                  <a:pt x="1208" y="121"/>
                  <a:pt x="1208" y="128"/>
                </a:cubicBezTo>
                <a:lnTo>
                  <a:pt x="1208" y="470"/>
                </a:lnTo>
                <a:close/>
                <a:moveTo>
                  <a:pt x="1537" y="220"/>
                </a:moveTo>
                <a:cubicBezTo>
                  <a:pt x="1540" y="208"/>
                  <a:pt x="1545" y="182"/>
                  <a:pt x="1567" y="163"/>
                </a:cubicBezTo>
                <a:cubicBezTo>
                  <a:pt x="1586" y="146"/>
                  <a:pt x="1608" y="145"/>
                  <a:pt x="1619" y="145"/>
                </a:cubicBezTo>
                <a:cubicBezTo>
                  <a:pt x="1671" y="145"/>
                  <a:pt x="1691" y="184"/>
                  <a:pt x="1693" y="220"/>
                </a:cubicBezTo>
                <a:lnTo>
                  <a:pt x="1537" y="220"/>
                </a:lnTo>
                <a:close/>
                <a:moveTo>
                  <a:pt x="1720" y="261"/>
                </a:moveTo>
                <a:cubicBezTo>
                  <a:pt x="1727" y="261"/>
                  <a:pt x="1744" y="260"/>
                  <a:pt x="1744" y="237"/>
                </a:cubicBezTo>
                <a:cubicBezTo>
                  <a:pt x="1744" y="206"/>
                  <a:pt x="1735" y="171"/>
                  <a:pt x="1717" y="146"/>
                </a:cubicBezTo>
                <a:cubicBezTo>
                  <a:pt x="1700" y="123"/>
                  <a:pt x="1679" y="111"/>
                  <a:pt x="1654" y="105"/>
                </a:cubicBezTo>
                <a:cubicBezTo>
                  <a:pt x="1643" y="102"/>
                  <a:pt x="1631" y="101"/>
                  <a:pt x="1619" y="101"/>
                </a:cubicBezTo>
                <a:cubicBezTo>
                  <a:pt x="1522" y="101"/>
                  <a:pt x="1485" y="181"/>
                  <a:pt x="1485" y="250"/>
                </a:cubicBezTo>
                <a:cubicBezTo>
                  <a:pt x="1485" y="289"/>
                  <a:pt x="1497" y="328"/>
                  <a:pt x="1521" y="356"/>
                </a:cubicBezTo>
                <a:cubicBezTo>
                  <a:pt x="1549" y="387"/>
                  <a:pt x="1585" y="394"/>
                  <a:pt x="1621" y="394"/>
                </a:cubicBezTo>
                <a:cubicBezTo>
                  <a:pt x="1636" y="394"/>
                  <a:pt x="1685" y="394"/>
                  <a:pt x="1723" y="352"/>
                </a:cubicBezTo>
                <a:cubicBezTo>
                  <a:pt x="1729" y="345"/>
                  <a:pt x="1738" y="333"/>
                  <a:pt x="1740" y="323"/>
                </a:cubicBezTo>
                <a:cubicBezTo>
                  <a:pt x="1741" y="321"/>
                  <a:pt x="1741" y="320"/>
                  <a:pt x="1741" y="317"/>
                </a:cubicBezTo>
                <a:cubicBezTo>
                  <a:pt x="1741" y="302"/>
                  <a:pt x="1724" y="295"/>
                  <a:pt x="1712" y="295"/>
                </a:cubicBezTo>
                <a:cubicBezTo>
                  <a:pt x="1700" y="295"/>
                  <a:pt x="1697" y="300"/>
                  <a:pt x="1689" y="315"/>
                </a:cubicBezTo>
                <a:cubicBezTo>
                  <a:pt x="1679" y="330"/>
                  <a:pt x="1664" y="352"/>
                  <a:pt x="1621" y="352"/>
                </a:cubicBezTo>
                <a:cubicBezTo>
                  <a:pt x="1599" y="352"/>
                  <a:pt x="1576" y="348"/>
                  <a:pt x="1558" y="326"/>
                </a:cubicBezTo>
                <a:cubicBezTo>
                  <a:pt x="1543" y="308"/>
                  <a:pt x="1538" y="286"/>
                  <a:pt x="1537" y="261"/>
                </a:cubicBezTo>
                <a:lnTo>
                  <a:pt x="1720" y="261"/>
                </a:lnTo>
                <a:close/>
                <a:moveTo>
                  <a:pt x="1969" y="302"/>
                </a:moveTo>
                <a:cubicBezTo>
                  <a:pt x="1961" y="320"/>
                  <a:pt x="1947" y="352"/>
                  <a:pt x="1897" y="352"/>
                </a:cubicBezTo>
                <a:cubicBezTo>
                  <a:pt x="1831" y="352"/>
                  <a:pt x="1817" y="292"/>
                  <a:pt x="1817" y="245"/>
                </a:cubicBezTo>
                <a:cubicBezTo>
                  <a:pt x="1817" y="192"/>
                  <a:pt x="1839" y="142"/>
                  <a:pt x="1897" y="142"/>
                </a:cubicBezTo>
                <a:cubicBezTo>
                  <a:pt x="1940" y="142"/>
                  <a:pt x="1955" y="170"/>
                  <a:pt x="1960" y="181"/>
                </a:cubicBezTo>
                <a:cubicBezTo>
                  <a:pt x="1966" y="194"/>
                  <a:pt x="1971" y="204"/>
                  <a:pt x="1986" y="204"/>
                </a:cubicBezTo>
                <a:cubicBezTo>
                  <a:pt x="2001" y="204"/>
                  <a:pt x="2013" y="194"/>
                  <a:pt x="2013" y="180"/>
                </a:cubicBezTo>
                <a:cubicBezTo>
                  <a:pt x="2013" y="176"/>
                  <a:pt x="2013" y="170"/>
                  <a:pt x="2002" y="152"/>
                </a:cubicBezTo>
                <a:cubicBezTo>
                  <a:pt x="1987" y="128"/>
                  <a:pt x="1962" y="101"/>
                  <a:pt x="1899" y="101"/>
                </a:cubicBezTo>
                <a:cubicBezTo>
                  <a:pt x="1878" y="101"/>
                  <a:pt x="1804" y="101"/>
                  <a:pt x="1774" y="184"/>
                </a:cubicBezTo>
                <a:cubicBezTo>
                  <a:pt x="1767" y="204"/>
                  <a:pt x="1764" y="225"/>
                  <a:pt x="1764" y="247"/>
                </a:cubicBezTo>
                <a:cubicBezTo>
                  <a:pt x="1764" y="315"/>
                  <a:pt x="1797" y="394"/>
                  <a:pt x="1896" y="394"/>
                </a:cubicBezTo>
                <a:cubicBezTo>
                  <a:pt x="1973" y="394"/>
                  <a:pt x="1998" y="352"/>
                  <a:pt x="2007" y="337"/>
                </a:cubicBezTo>
                <a:cubicBezTo>
                  <a:pt x="2015" y="323"/>
                  <a:pt x="2019" y="311"/>
                  <a:pt x="2019" y="304"/>
                </a:cubicBezTo>
                <a:cubicBezTo>
                  <a:pt x="2019" y="285"/>
                  <a:pt x="1999" y="281"/>
                  <a:pt x="1992" y="281"/>
                </a:cubicBezTo>
                <a:cubicBezTo>
                  <a:pt x="1978" y="281"/>
                  <a:pt x="1973" y="292"/>
                  <a:pt x="1969" y="302"/>
                </a:cubicBezTo>
                <a:moveTo>
                  <a:pt x="2047" y="149"/>
                </a:moveTo>
                <a:cubicBezTo>
                  <a:pt x="2047" y="309"/>
                  <a:pt x="2047" y="309"/>
                  <a:pt x="2047" y="309"/>
                </a:cubicBezTo>
                <a:cubicBezTo>
                  <a:pt x="2047" y="351"/>
                  <a:pt x="2052" y="392"/>
                  <a:pt x="2127" y="392"/>
                </a:cubicBezTo>
                <a:cubicBezTo>
                  <a:pt x="2132" y="392"/>
                  <a:pt x="2141" y="391"/>
                  <a:pt x="2144" y="391"/>
                </a:cubicBezTo>
                <a:cubicBezTo>
                  <a:pt x="2156" y="389"/>
                  <a:pt x="2174" y="386"/>
                  <a:pt x="2174" y="370"/>
                </a:cubicBezTo>
                <a:cubicBezTo>
                  <a:pt x="2174" y="351"/>
                  <a:pt x="2161" y="350"/>
                  <a:pt x="2148" y="349"/>
                </a:cubicBezTo>
                <a:cubicBezTo>
                  <a:pt x="2144" y="349"/>
                  <a:pt x="2132" y="350"/>
                  <a:pt x="2128" y="350"/>
                </a:cubicBezTo>
                <a:cubicBezTo>
                  <a:pt x="2115" y="349"/>
                  <a:pt x="2103" y="347"/>
                  <a:pt x="2099" y="331"/>
                </a:cubicBezTo>
                <a:cubicBezTo>
                  <a:pt x="2098" y="324"/>
                  <a:pt x="2097" y="320"/>
                  <a:pt x="2097" y="287"/>
                </a:cubicBezTo>
                <a:cubicBezTo>
                  <a:pt x="2097" y="149"/>
                  <a:pt x="2097" y="149"/>
                  <a:pt x="2097" y="149"/>
                </a:cubicBezTo>
                <a:cubicBezTo>
                  <a:pt x="2154" y="149"/>
                  <a:pt x="2154" y="149"/>
                  <a:pt x="2154" y="149"/>
                </a:cubicBezTo>
                <a:cubicBezTo>
                  <a:pt x="2160" y="149"/>
                  <a:pt x="2174" y="147"/>
                  <a:pt x="2174" y="128"/>
                </a:cubicBezTo>
                <a:cubicBezTo>
                  <a:pt x="2174" y="108"/>
                  <a:pt x="2160" y="106"/>
                  <a:pt x="2154" y="106"/>
                </a:cubicBezTo>
                <a:cubicBezTo>
                  <a:pt x="2097" y="106"/>
                  <a:pt x="2097" y="106"/>
                  <a:pt x="2097" y="106"/>
                </a:cubicBezTo>
                <a:cubicBezTo>
                  <a:pt x="2097" y="43"/>
                  <a:pt x="2097" y="43"/>
                  <a:pt x="2097" y="43"/>
                </a:cubicBezTo>
                <a:cubicBezTo>
                  <a:pt x="2097" y="35"/>
                  <a:pt x="2096" y="19"/>
                  <a:pt x="2072" y="19"/>
                </a:cubicBezTo>
                <a:cubicBezTo>
                  <a:pt x="2050" y="19"/>
                  <a:pt x="2048" y="36"/>
                  <a:pt x="2048" y="43"/>
                </a:cubicBezTo>
                <a:cubicBezTo>
                  <a:pt x="2048" y="106"/>
                  <a:pt x="2048" y="106"/>
                  <a:pt x="2048" y="106"/>
                </a:cubicBezTo>
                <a:lnTo>
                  <a:pt x="2047" y="149"/>
                </a:lnTo>
                <a:close/>
                <a:moveTo>
                  <a:pt x="2227" y="45"/>
                </a:moveTo>
                <a:cubicBezTo>
                  <a:pt x="2232" y="45"/>
                  <a:pt x="2236" y="42"/>
                  <a:pt x="2236" y="38"/>
                </a:cubicBezTo>
                <a:cubicBezTo>
                  <a:pt x="2236" y="33"/>
                  <a:pt x="2232" y="31"/>
                  <a:pt x="2227" y="31"/>
                </a:cubicBezTo>
                <a:cubicBezTo>
                  <a:pt x="2216" y="31"/>
                  <a:pt x="2216" y="31"/>
                  <a:pt x="2216" y="31"/>
                </a:cubicBezTo>
                <a:cubicBezTo>
                  <a:pt x="2216" y="45"/>
                  <a:pt x="2216" y="45"/>
                  <a:pt x="2216" y="45"/>
                </a:cubicBezTo>
                <a:lnTo>
                  <a:pt x="2227" y="45"/>
                </a:lnTo>
                <a:close/>
                <a:moveTo>
                  <a:pt x="2208" y="28"/>
                </a:moveTo>
                <a:cubicBezTo>
                  <a:pt x="2208" y="26"/>
                  <a:pt x="2209" y="24"/>
                  <a:pt x="2212" y="24"/>
                </a:cubicBezTo>
                <a:cubicBezTo>
                  <a:pt x="2227" y="24"/>
                  <a:pt x="2227" y="24"/>
                  <a:pt x="2227" y="24"/>
                </a:cubicBezTo>
                <a:cubicBezTo>
                  <a:pt x="2237" y="24"/>
                  <a:pt x="2244" y="28"/>
                  <a:pt x="2244" y="37"/>
                </a:cubicBezTo>
                <a:cubicBezTo>
                  <a:pt x="2244" y="44"/>
                  <a:pt x="2241" y="49"/>
                  <a:pt x="2235" y="51"/>
                </a:cubicBezTo>
                <a:cubicBezTo>
                  <a:pt x="2243" y="61"/>
                  <a:pt x="2243" y="61"/>
                  <a:pt x="2243" y="61"/>
                </a:cubicBezTo>
                <a:cubicBezTo>
                  <a:pt x="2244" y="62"/>
                  <a:pt x="2244" y="63"/>
                  <a:pt x="2244" y="64"/>
                </a:cubicBezTo>
                <a:cubicBezTo>
                  <a:pt x="2244" y="66"/>
                  <a:pt x="2243" y="68"/>
                  <a:pt x="2240" y="68"/>
                </a:cubicBezTo>
                <a:cubicBezTo>
                  <a:pt x="2239" y="68"/>
                  <a:pt x="2237" y="67"/>
                  <a:pt x="2236" y="66"/>
                </a:cubicBezTo>
                <a:cubicBezTo>
                  <a:pt x="2225" y="52"/>
                  <a:pt x="2225" y="52"/>
                  <a:pt x="2225" y="52"/>
                </a:cubicBezTo>
                <a:cubicBezTo>
                  <a:pt x="2216" y="52"/>
                  <a:pt x="2216" y="52"/>
                  <a:pt x="2216" y="52"/>
                </a:cubicBezTo>
                <a:cubicBezTo>
                  <a:pt x="2216" y="64"/>
                  <a:pt x="2216" y="64"/>
                  <a:pt x="2216" y="64"/>
                </a:cubicBezTo>
                <a:cubicBezTo>
                  <a:pt x="2216" y="66"/>
                  <a:pt x="2214" y="68"/>
                  <a:pt x="2212" y="68"/>
                </a:cubicBezTo>
                <a:cubicBezTo>
                  <a:pt x="2209" y="68"/>
                  <a:pt x="2208" y="66"/>
                  <a:pt x="2208" y="64"/>
                </a:cubicBezTo>
                <a:lnTo>
                  <a:pt x="2208" y="28"/>
                </a:lnTo>
                <a:close/>
                <a:moveTo>
                  <a:pt x="2224" y="85"/>
                </a:moveTo>
                <a:cubicBezTo>
                  <a:pt x="2246" y="85"/>
                  <a:pt x="2263" y="67"/>
                  <a:pt x="2263" y="46"/>
                </a:cubicBezTo>
                <a:cubicBezTo>
                  <a:pt x="2263" y="46"/>
                  <a:pt x="2263" y="46"/>
                  <a:pt x="2263" y="46"/>
                </a:cubicBezTo>
                <a:cubicBezTo>
                  <a:pt x="2263" y="25"/>
                  <a:pt x="2246" y="8"/>
                  <a:pt x="2224" y="8"/>
                </a:cubicBezTo>
                <a:cubicBezTo>
                  <a:pt x="2203" y="8"/>
                  <a:pt x="2186" y="25"/>
                  <a:pt x="2186" y="46"/>
                </a:cubicBezTo>
                <a:cubicBezTo>
                  <a:pt x="2186" y="46"/>
                  <a:pt x="2186" y="46"/>
                  <a:pt x="2186" y="46"/>
                </a:cubicBezTo>
                <a:cubicBezTo>
                  <a:pt x="2186" y="68"/>
                  <a:pt x="2203" y="85"/>
                  <a:pt x="2224" y="85"/>
                </a:cubicBezTo>
                <a:moveTo>
                  <a:pt x="2224" y="90"/>
                </a:moveTo>
                <a:cubicBezTo>
                  <a:pt x="2200" y="90"/>
                  <a:pt x="2181" y="70"/>
                  <a:pt x="2181" y="46"/>
                </a:cubicBezTo>
                <a:cubicBezTo>
                  <a:pt x="2181" y="46"/>
                  <a:pt x="2181" y="46"/>
                  <a:pt x="2181" y="46"/>
                </a:cubicBezTo>
                <a:cubicBezTo>
                  <a:pt x="2181" y="23"/>
                  <a:pt x="2200" y="3"/>
                  <a:pt x="2224" y="3"/>
                </a:cubicBezTo>
                <a:cubicBezTo>
                  <a:pt x="2249" y="3"/>
                  <a:pt x="2268" y="23"/>
                  <a:pt x="2268" y="46"/>
                </a:cubicBezTo>
                <a:cubicBezTo>
                  <a:pt x="2268" y="46"/>
                  <a:pt x="2268" y="46"/>
                  <a:pt x="2268" y="46"/>
                </a:cubicBezTo>
                <a:cubicBezTo>
                  <a:pt x="2268" y="70"/>
                  <a:pt x="2249" y="90"/>
                  <a:pt x="2224" y="90"/>
                </a:cubicBezTo>
                <a:moveTo>
                  <a:pt x="19" y="676"/>
                </a:moveTo>
                <a:cubicBezTo>
                  <a:pt x="19" y="681"/>
                  <a:pt x="24" y="686"/>
                  <a:pt x="29" y="686"/>
                </a:cubicBezTo>
                <a:cubicBezTo>
                  <a:pt x="34" y="686"/>
                  <a:pt x="38" y="683"/>
                  <a:pt x="39" y="679"/>
                </a:cubicBezTo>
                <a:cubicBezTo>
                  <a:pt x="50" y="655"/>
                  <a:pt x="50" y="655"/>
                  <a:pt x="50" y="655"/>
                </a:cubicBezTo>
                <a:cubicBezTo>
                  <a:pt x="109" y="655"/>
                  <a:pt x="109" y="655"/>
                  <a:pt x="109" y="655"/>
                </a:cubicBezTo>
                <a:cubicBezTo>
                  <a:pt x="119" y="678"/>
                  <a:pt x="119" y="678"/>
                  <a:pt x="119" y="678"/>
                </a:cubicBezTo>
                <a:cubicBezTo>
                  <a:pt x="121" y="683"/>
                  <a:pt x="124" y="686"/>
                  <a:pt x="129" y="686"/>
                </a:cubicBezTo>
                <a:cubicBezTo>
                  <a:pt x="135" y="686"/>
                  <a:pt x="140" y="681"/>
                  <a:pt x="140" y="675"/>
                </a:cubicBezTo>
                <a:cubicBezTo>
                  <a:pt x="140" y="674"/>
                  <a:pt x="139" y="672"/>
                  <a:pt x="138" y="671"/>
                </a:cubicBezTo>
                <a:cubicBezTo>
                  <a:pt x="93" y="570"/>
                  <a:pt x="93" y="570"/>
                  <a:pt x="93" y="570"/>
                </a:cubicBezTo>
                <a:cubicBezTo>
                  <a:pt x="90" y="564"/>
                  <a:pt x="86" y="561"/>
                  <a:pt x="80" y="561"/>
                </a:cubicBezTo>
                <a:cubicBezTo>
                  <a:pt x="79" y="561"/>
                  <a:pt x="79" y="561"/>
                  <a:pt x="79" y="561"/>
                </a:cubicBezTo>
                <a:cubicBezTo>
                  <a:pt x="73" y="561"/>
                  <a:pt x="69" y="564"/>
                  <a:pt x="66" y="570"/>
                </a:cubicBezTo>
                <a:cubicBezTo>
                  <a:pt x="21" y="671"/>
                  <a:pt x="21" y="671"/>
                  <a:pt x="21" y="671"/>
                </a:cubicBezTo>
                <a:cubicBezTo>
                  <a:pt x="20" y="673"/>
                  <a:pt x="19" y="674"/>
                  <a:pt x="19" y="676"/>
                </a:cubicBezTo>
                <a:close/>
                <a:moveTo>
                  <a:pt x="58" y="636"/>
                </a:moveTo>
                <a:cubicBezTo>
                  <a:pt x="79" y="587"/>
                  <a:pt x="79" y="587"/>
                  <a:pt x="79" y="587"/>
                </a:cubicBezTo>
                <a:cubicBezTo>
                  <a:pt x="101" y="636"/>
                  <a:pt x="101" y="636"/>
                  <a:pt x="101" y="636"/>
                </a:cubicBezTo>
                <a:lnTo>
                  <a:pt x="58" y="636"/>
                </a:lnTo>
                <a:close/>
                <a:moveTo>
                  <a:pt x="250" y="675"/>
                </a:moveTo>
                <a:cubicBezTo>
                  <a:pt x="250" y="681"/>
                  <a:pt x="255" y="686"/>
                  <a:pt x="261" y="686"/>
                </a:cubicBezTo>
                <a:cubicBezTo>
                  <a:pt x="267" y="686"/>
                  <a:pt x="272" y="681"/>
                  <a:pt x="272" y="675"/>
                </a:cubicBezTo>
                <a:cubicBezTo>
                  <a:pt x="272" y="642"/>
                  <a:pt x="272" y="642"/>
                  <a:pt x="272" y="642"/>
                </a:cubicBezTo>
                <a:cubicBezTo>
                  <a:pt x="299" y="642"/>
                  <a:pt x="299" y="642"/>
                  <a:pt x="299" y="642"/>
                </a:cubicBezTo>
                <a:cubicBezTo>
                  <a:pt x="329" y="680"/>
                  <a:pt x="329" y="680"/>
                  <a:pt x="329" y="680"/>
                </a:cubicBezTo>
                <a:cubicBezTo>
                  <a:pt x="331" y="683"/>
                  <a:pt x="334" y="686"/>
                  <a:pt x="339" y="686"/>
                </a:cubicBezTo>
                <a:cubicBezTo>
                  <a:pt x="344" y="686"/>
                  <a:pt x="349" y="682"/>
                  <a:pt x="349" y="676"/>
                </a:cubicBezTo>
                <a:cubicBezTo>
                  <a:pt x="349" y="672"/>
                  <a:pt x="348" y="670"/>
                  <a:pt x="346" y="668"/>
                </a:cubicBezTo>
                <a:cubicBezTo>
                  <a:pt x="323" y="638"/>
                  <a:pt x="323" y="638"/>
                  <a:pt x="323" y="638"/>
                </a:cubicBezTo>
                <a:cubicBezTo>
                  <a:pt x="339" y="633"/>
                  <a:pt x="350" y="621"/>
                  <a:pt x="350" y="602"/>
                </a:cubicBezTo>
                <a:cubicBezTo>
                  <a:pt x="350" y="601"/>
                  <a:pt x="350" y="601"/>
                  <a:pt x="350" y="601"/>
                </a:cubicBezTo>
                <a:cubicBezTo>
                  <a:pt x="350" y="591"/>
                  <a:pt x="347" y="581"/>
                  <a:pt x="340" y="575"/>
                </a:cubicBezTo>
                <a:cubicBezTo>
                  <a:pt x="332" y="567"/>
                  <a:pt x="320" y="563"/>
                  <a:pt x="305" y="563"/>
                </a:cubicBezTo>
                <a:cubicBezTo>
                  <a:pt x="261" y="563"/>
                  <a:pt x="261" y="563"/>
                  <a:pt x="261" y="563"/>
                </a:cubicBezTo>
                <a:cubicBezTo>
                  <a:pt x="255" y="563"/>
                  <a:pt x="250" y="567"/>
                  <a:pt x="250" y="573"/>
                </a:cubicBezTo>
                <a:lnTo>
                  <a:pt x="250" y="675"/>
                </a:lnTo>
                <a:close/>
                <a:moveTo>
                  <a:pt x="272" y="623"/>
                </a:moveTo>
                <a:cubicBezTo>
                  <a:pt x="272" y="582"/>
                  <a:pt x="272" y="582"/>
                  <a:pt x="272" y="582"/>
                </a:cubicBezTo>
                <a:cubicBezTo>
                  <a:pt x="303" y="582"/>
                  <a:pt x="303" y="582"/>
                  <a:pt x="303" y="582"/>
                </a:cubicBezTo>
                <a:cubicBezTo>
                  <a:pt x="319" y="582"/>
                  <a:pt x="328" y="589"/>
                  <a:pt x="328" y="602"/>
                </a:cubicBezTo>
                <a:cubicBezTo>
                  <a:pt x="328" y="603"/>
                  <a:pt x="328" y="603"/>
                  <a:pt x="328" y="603"/>
                </a:cubicBezTo>
                <a:cubicBezTo>
                  <a:pt x="328" y="615"/>
                  <a:pt x="319" y="623"/>
                  <a:pt x="303" y="623"/>
                </a:cubicBezTo>
                <a:lnTo>
                  <a:pt x="272" y="623"/>
                </a:lnTo>
                <a:close/>
                <a:moveTo>
                  <a:pt x="405" y="685"/>
                </a:moveTo>
                <a:cubicBezTo>
                  <a:pt x="477" y="685"/>
                  <a:pt x="477" y="685"/>
                  <a:pt x="477" y="685"/>
                </a:cubicBezTo>
                <a:cubicBezTo>
                  <a:pt x="482" y="685"/>
                  <a:pt x="487" y="681"/>
                  <a:pt x="487" y="675"/>
                </a:cubicBezTo>
                <a:cubicBezTo>
                  <a:pt x="487" y="670"/>
                  <a:pt x="482" y="666"/>
                  <a:pt x="477" y="666"/>
                </a:cubicBezTo>
                <a:cubicBezTo>
                  <a:pt x="416" y="666"/>
                  <a:pt x="416" y="666"/>
                  <a:pt x="416" y="666"/>
                </a:cubicBezTo>
                <a:cubicBezTo>
                  <a:pt x="416" y="633"/>
                  <a:pt x="416" y="633"/>
                  <a:pt x="416" y="633"/>
                </a:cubicBezTo>
                <a:cubicBezTo>
                  <a:pt x="468" y="633"/>
                  <a:pt x="468" y="633"/>
                  <a:pt x="468" y="633"/>
                </a:cubicBezTo>
                <a:cubicBezTo>
                  <a:pt x="474" y="633"/>
                  <a:pt x="478" y="629"/>
                  <a:pt x="478" y="623"/>
                </a:cubicBezTo>
                <a:cubicBezTo>
                  <a:pt x="478" y="618"/>
                  <a:pt x="474" y="614"/>
                  <a:pt x="468" y="614"/>
                </a:cubicBezTo>
                <a:cubicBezTo>
                  <a:pt x="416" y="614"/>
                  <a:pt x="416" y="614"/>
                  <a:pt x="416" y="614"/>
                </a:cubicBezTo>
                <a:cubicBezTo>
                  <a:pt x="416" y="582"/>
                  <a:pt x="416" y="582"/>
                  <a:pt x="416" y="582"/>
                </a:cubicBezTo>
                <a:cubicBezTo>
                  <a:pt x="476" y="582"/>
                  <a:pt x="476" y="582"/>
                  <a:pt x="476" y="582"/>
                </a:cubicBezTo>
                <a:cubicBezTo>
                  <a:pt x="481" y="582"/>
                  <a:pt x="486" y="578"/>
                  <a:pt x="486" y="572"/>
                </a:cubicBezTo>
                <a:cubicBezTo>
                  <a:pt x="486" y="567"/>
                  <a:pt x="481" y="563"/>
                  <a:pt x="476" y="563"/>
                </a:cubicBezTo>
                <a:cubicBezTo>
                  <a:pt x="405" y="563"/>
                  <a:pt x="405" y="563"/>
                  <a:pt x="405" y="563"/>
                </a:cubicBezTo>
                <a:cubicBezTo>
                  <a:pt x="399" y="563"/>
                  <a:pt x="394" y="567"/>
                  <a:pt x="394" y="573"/>
                </a:cubicBezTo>
                <a:cubicBezTo>
                  <a:pt x="394" y="674"/>
                  <a:pt x="394" y="674"/>
                  <a:pt x="394" y="674"/>
                </a:cubicBezTo>
                <a:cubicBezTo>
                  <a:pt x="394" y="680"/>
                  <a:pt x="399" y="685"/>
                  <a:pt x="405" y="685"/>
                </a:cubicBezTo>
                <a:close/>
                <a:moveTo>
                  <a:pt x="521" y="676"/>
                </a:moveTo>
                <a:cubicBezTo>
                  <a:pt x="521" y="681"/>
                  <a:pt x="525" y="686"/>
                  <a:pt x="530" y="686"/>
                </a:cubicBezTo>
                <a:cubicBezTo>
                  <a:pt x="535" y="686"/>
                  <a:pt x="539" y="683"/>
                  <a:pt x="540" y="679"/>
                </a:cubicBezTo>
                <a:cubicBezTo>
                  <a:pt x="551" y="655"/>
                  <a:pt x="551" y="655"/>
                  <a:pt x="551" y="655"/>
                </a:cubicBezTo>
                <a:cubicBezTo>
                  <a:pt x="610" y="655"/>
                  <a:pt x="610" y="655"/>
                  <a:pt x="610" y="655"/>
                </a:cubicBezTo>
                <a:cubicBezTo>
                  <a:pt x="620" y="678"/>
                  <a:pt x="620" y="678"/>
                  <a:pt x="620" y="678"/>
                </a:cubicBezTo>
                <a:cubicBezTo>
                  <a:pt x="622" y="683"/>
                  <a:pt x="626" y="686"/>
                  <a:pt x="631" y="686"/>
                </a:cubicBezTo>
                <a:cubicBezTo>
                  <a:pt x="636" y="686"/>
                  <a:pt x="641" y="681"/>
                  <a:pt x="641" y="675"/>
                </a:cubicBezTo>
                <a:cubicBezTo>
                  <a:pt x="641" y="674"/>
                  <a:pt x="640" y="672"/>
                  <a:pt x="640" y="671"/>
                </a:cubicBezTo>
                <a:cubicBezTo>
                  <a:pt x="594" y="570"/>
                  <a:pt x="594" y="570"/>
                  <a:pt x="594" y="570"/>
                </a:cubicBezTo>
                <a:cubicBezTo>
                  <a:pt x="592" y="564"/>
                  <a:pt x="587" y="561"/>
                  <a:pt x="581" y="561"/>
                </a:cubicBezTo>
                <a:cubicBezTo>
                  <a:pt x="580" y="561"/>
                  <a:pt x="580" y="561"/>
                  <a:pt x="580" y="561"/>
                </a:cubicBezTo>
                <a:cubicBezTo>
                  <a:pt x="574" y="561"/>
                  <a:pt x="570" y="564"/>
                  <a:pt x="567" y="570"/>
                </a:cubicBezTo>
                <a:cubicBezTo>
                  <a:pt x="522" y="671"/>
                  <a:pt x="522" y="671"/>
                  <a:pt x="522" y="671"/>
                </a:cubicBezTo>
                <a:cubicBezTo>
                  <a:pt x="521" y="673"/>
                  <a:pt x="521" y="674"/>
                  <a:pt x="521" y="676"/>
                </a:cubicBezTo>
                <a:close/>
                <a:moveTo>
                  <a:pt x="559" y="636"/>
                </a:moveTo>
                <a:cubicBezTo>
                  <a:pt x="580" y="587"/>
                  <a:pt x="580" y="587"/>
                  <a:pt x="580" y="587"/>
                </a:cubicBezTo>
                <a:cubicBezTo>
                  <a:pt x="602" y="636"/>
                  <a:pt x="602" y="636"/>
                  <a:pt x="602" y="636"/>
                </a:cubicBezTo>
                <a:lnTo>
                  <a:pt x="559" y="636"/>
                </a:lnTo>
                <a:close/>
                <a:moveTo>
                  <a:pt x="682" y="674"/>
                </a:moveTo>
                <a:cubicBezTo>
                  <a:pt x="682" y="680"/>
                  <a:pt x="686" y="685"/>
                  <a:pt x="692" y="685"/>
                </a:cubicBezTo>
                <a:cubicBezTo>
                  <a:pt x="758" y="685"/>
                  <a:pt x="758" y="685"/>
                  <a:pt x="758" y="685"/>
                </a:cubicBezTo>
                <a:cubicBezTo>
                  <a:pt x="764" y="685"/>
                  <a:pt x="768" y="680"/>
                  <a:pt x="768" y="675"/>
                </a:cubicBezTo>
                <a:cubicBezTo>
                  <a:pt x="768" y="670"/>
                  <a:pt x="764" y="665"/>
                  <a:pt x="758" y="665"/>
                </a:cubicBezTo>
                <a:cubicBezTo>
                  <a:pt x="703" y="665"/>
                  <a:pt x="703" y="665"/>
                  <a:pt x="703" y="665"/>
                </a:cubicBezTo>
                <a:cubicBezTo>
                  <a:pt x="703" y="572"/>
                  <a:pt x="703" y="572"/>
                  <a:pt x="703" y="572"/>
                </a:cubicBezTo>
                <a:cubicBezTo>
                  <a:pt x="703" y="566"/>
                  <a:pt x="698" y="562"/>
                  <a:pt x="692" y="562"/>
                </a:cubicBezTo>
                <a:cubicBezTo>
                  <a:pt x="686" y="562"/>
                  <a:pt x="682" y="566"/>
                  <a:pt x="682" y="572"/>
                </a:cubicBezTo>
                <a:lnTo>
                  <a:pt x="682" y="674"/>
                </a:lnTo>
                <a:close/>
                <a:moveTo>
                  <a:pt x="877" y="674"/>
                </a:moveTo>
                <a:cubicBezTo>
                  <a:pt x="877" y="680"/>
                  <a:pt x="882" y="685"/>
                  <a:pt x="888" y="685"/>
                </a:cubicBezTo>
                <a:cubicBezTo>
                  <a:pt x="923" y="685"/>
                  <a:pt x="923" y="685"/>
                  <a:pt x="923" y="685"/>
                </a:cubicBezTo>
                <a:cubicBezTo>
                  <a:pt x="961" y="685"/>
                  <a:pt x="988" y="658"/>
                  <a:pt x="988" y="624"/>
                </a:cubicBezTo>
                <a:cubicBezTo>
                  <a:pt x="988" y="623"/>
                  <a:pt x="988" y="623"/>
                  <a:pt x="988" y="623"/>
                </a:cubicBezTo>
                <a:cubicBezTo>
                  <a:pt x="988" y="589"/>
                  <a:pt x="961" y="563"/>
                  <a:pt x="923" y="563"/>
                </a:cubicBezTo>
                <a:cubicBezTo>
                  <a:pt x="888" y="563"/>
                  <a:pt x="888" y="563"/>
                  <a:pt x="888" y="563"/>
                </a:cubicBezTo>
                <a:cubicBezTo>
                  <a:pt x="882" y="563"/>
                  <a:pt x="877" y="567"/>
                  <a:pt x="877" y="573"/>
                </a:cubicBezTo>
                <a:lnTo>
                  <a:pt x="877" y="674"/>
                </a:lnTo>
                <a:close/>
                <a:moveTo>
                  <a:pt x="899" y="665"/>
                </a:moveTo>
                <a:cubicBezTo>
                  <a:pt x="899" y="582"/>
                  <a:pt x="899" y="582"/>
                  <a:pt x="899" y="582"/>
                </a:cubicBezTo>
                <a:cubicBezTo>
                  <a:pt x="923" y="582"/>
                  <a:pt x="923" y="582"/>
                  <a:pt x="923" y="582"/>
                </a:cubicBezTo>
                <a:cubicBezTo>
                  <a:pt x="949" y="582"/>
                  <a:pt x="965" y="600"/>
                  <a:pt x="965" y="624"/>
                </a:cubicBezTo>
                <a:cubicBezTo>
                  <a:pt x="965" y="624"/>
                  <a:pt x="965" y="624"/>
                  <a:pt x="965" y="624"/>
                </a:cubicBezTo>
                <a:cubicBezTo>
                  <a:pt x="965" y="648"/>
                  <a:pt x="949" y="665"/>
                  <a:pt x="923" y="665"/>
                </a:cubicBezTo>
                <a:lnTo>
                  <a:pt x="899" y="665"/>
                </a:lnTo>
                <a:close/>
                <a:moveTo>
                  <a:pt x="1033" y="675"/>
                </a:moveTo>
                <a:cubicBezTo>
                  <a:pt x="1033" y="681"/>
                  <a:pt x="1037" y="686"/>
                  <a:pt x="1043" y="686"/>
                </a:cubicBezTo>
                <a:cubicBezTo>
                  <a:pt x="1049" y="686"/>
                  <a:pt x="1054" y="681"/>
                  <a:pt x="1054" y="675"/>
                </a:cubicBezTo>
                <a:cubicBezTo>
                  <a:pt x="1054" y="572"/>
                  <a:pt x="1054" y="572"/>
                  <a:pt x="1054" y="572"/>
                </a:cubicBezTo>
                <a:cubicBezTo>
                  <a:pt x="1054" y="566"/>
                  <a:pt x="1049" y="562"/>
                  <a:pt x="1043" y="562"/>
                </a:cubicBezTo>
                <a:cubicBezTo>
                  <a:pt x="1037" y="562"/>
                  <a:pt x="1033" y="566"/>
                  <a:pt x="1033" y="572"/>
                </a:cubicBezTo>
                <a:lnTo>
                  <a:pt x="1033" y="675"/>
                </a:lnTo>
                <a:close/>
                <a:moveTo>
                  <a:pt x="1104" y="675"/>
                </a:moveTo>
                <a:cubicBezTo>
                  <a:pt x="1104" y="681"/>
                  <a:pt x="1109" y="686"/>
                  <a:pt x="1115" y="686"/>
                </a:cubicBezTo>
                <a:cubicBezTo>
                  <a:pt x="1121" y="686"/>
                  <a:pt x="1126" y="681"/>
                  <a:pt x="1126" y="675"/>
                </a:cubicBezTo>
                <a:cubicBezTo>
                  <a:pt x="1126" y="635"/>
                  <a:pt x="1126" y="635"/>
                  <a:pt x="1126" y="635"/>
                </a:cubicBezTo>
                <a:cubicBezTo>
                  <a:pt x="1179" y="635"/>
                  <a:pt x="1179" y="635"/>
                  <a:pt x="1179" y="635"/>
                </a:cubicBezTo>
                <a:cubicBezTo>
                  <a:pt x="1184" y="635"/>
                  <a:pt x="1188" y="631"/>
                  <a:pt x="1188" y="625"/>
                </a:cubicBezTo>
                <a:cubicBezTo>
                  <a:pt x="1188" y="620"/>
                  <a:pt x="1184" y="615"/>
                  <a:pt x="1179" y="615"/>
                </a:cubicBezTo>
                <a:cubicBezTo>
                  <a:pt x="1126" y="615"/>
                  <a:pt x="1126" y="615"/>
                  <a:pt x="1126" y="615"/>
                </a:cubicBezTo>
                <a:cubicBezTo>
                  <a:pt x="1126" y="582"/>
                  <a:pt x="1126" y="582"/>
                  <a:pt x="1126" y="582"/>
                </a:cubicBezTo>
                <a:cubicBezTo>
                  <a:pt x="1186" y="582"/>
                  <a:pt x="1186" y="582"/>
                  <a:pt x="1186" y="582"/>
                </a:cubicBezTo>
                <a:cubicBezTo>
                  <a:pt x="1192" y="582"/>
                  <a:pt x="1196" y="578"/>
                  <a:pt x="1196" y="572"/>
                </a:cubicBezTo>
                <a:cubicBezTo>
                  <a:pt x="1196" y="567"/>
                  <a:pt x="1192" y="563"/>
                  <a:pt x="1186" y="563"/>
                </a:cubicBezTo>
                <a:cubicBezTo>
                  <a:pt x="1115" y="563"/>
                  <a:pt x="1115" y="563"/>
                  <a:pt x="1115" y="563"/>
                </a:cubicBezTo>
                <a:cubicBezTo>
                  <a:pt x="1109" y="563"/>
                  <a:pt x="1104" y="567"/>
                  <a:pt x="1104" y="573"/>
                </a:cubicBezTo>
                <a:lnTo>
                  <a:pt x="1104" y="675"/>
                </a:lnTo>
                <a:close/>
                <a:moveTo>
                  <a:pt x="1237" y="675"/>
                </a:moveTo>
                <a:cubicBezTo>
                  <a:pt x="1237" y="681"/>
                  <a:pt x="1241" y="686"/>
                  <a:pt x="1247" y="686"/>
                </a:cubicBezTo>
                <a:cubicBezTo>
                  <a:pt x="1253" y="686"/>
                  <a:pt x="1258" y="681"/>
                  <a:pt x="1258" y="675"/>
                </a:cubicBezTo>
                <a:cubicBezTo>
                  <a:pt x="1258" y="635"/>
                  <a:pt x="1258" y="635"/>
                  <a:pt x="1258" y="635"/>
                </a:cubicBezTo>
                <a:cubicBezTo>
                  <a:pt x="1311" y="635"/>
                  <a:pt x="1311" y="635"/>
                  <a:pt x="1311" y="635"/>
                </a:cubicBezTo>
                <a:cubicBezTo>
                  <a:pt x="1316" y="635"/>
                  <a:pt x="1321" y="631"/>
                  <a:pt x="1321" y="625"/>
                </a:cubicBezTo>
                <a:cubicBezTo>
                  <a:pt x="1321" y="620"/>
                  <a:pt x="1316" y="615"/>
                  <a:pt x="1311" y="615"/>
                </a:cubicBezTo>
                <a:cubicBezTo>
                  <a:pt x="1258" y="615"/>
                  <a:pt x="1258" y="615"/>
                  <a:pt x="1258" y="615"/>
                </a:cubicBezTo>
                <a:cubicBezTo>
                  <a:pt x="1258" y="582"/>
                  <a:pt x="1258" y="582"/>
                  <a:pt x="1258" y="582"/>
                </a:cubicBezTo>
                <a:cubicBezTo>
                  <a:pt x="1319" y="582"/>
                  <a:pt x="1319" y="582"/>
                  <a:pt x="1319" y="582"/>
                </a:cubicBezTo>
                <a:cubicBezTo>
                  <a:pt x="1324" y="582"/>
                  <a:pt x="1328" y="578"/>
                  <a:pt x="1328" y="572"/>
                </a:cubicBezTo>
                <a:cubicBezTo>
                  <a:pt x="1328" y="567"/>
                  <a:pt x="1324" y="563"/>
                  <a:pt x="1319" y="563"/>
                </a:cubicBezTo>
                <a:cubicBezTo>
                  <a:pt x="1247" y="563"/>
                  <a:pt x="1247" y="563"/>
                  <a:pt x="1247" y="563"/>
                </a:cubicBezTo>
                <a:cubicBezTo>
                  <a:pt x="1241" y="563"/>
                  <a:pt x="1237" y="567"/>
                  <a:pt x="1237" y="573"/>
                </a:cubicBezTo>
                <a:lnTo>
                  <a:pt x="1237" y="675"/>
                </a:lnTo>
                <a:close/>
                <a:moveTo>
                  <a:pt x="1380" y="685"/>
                </a:moveTo>
                <a:cubicBezTo>
                  <a:pt x="1452" y="685"/>
                  <a:pt x="1452" y="685"/>
                  <a:pt x="1452" y="685"/>
                </a:cubicBezTo>
                <a:cubicBezTo>
                  <a:pt x="1457" y="685"/>
                  <a:pt x="1461" y="681"/>
                  <a:pt x="1461" y="675"/>
                </a:cubicBezTo>
                <a:cubicBezTo>
                  <a:pt x="1461" y="670"/>
                  <a:pt x="1457" y="666"/>
                  <a:pt x="1452" y="666"/>
                </a:cubicBezTo>
                <a:cubicBezTo>
                  <a:pt x="1390" y="666"/>
                  <a:pt x="1390" y="666"/>
                  <a:pt x="1390" y="666"/>
                </a:cubicBezTo>
                <a:cubicBezTo>
                  <a:pt x="1390" y="633"/>
                  <a:pt x="1390" y="633"/>
                  <a:pt x="1390" y="633"/>
                </a:cubicBezTo>
                <a:cubicBezTo>
                  <a:pt x="1443" y="633"/>
                  <a:pt x="1443" y="633"/>
                  <a:pt x="1443" y="633"/>
                </a:cubicBezTo>
                <a:cubicBezTo>
                  <a:pt x="1448" y="633"/>
                  <a:pt x="1452" y="629"/>
                  <a:pt x="1452" y="623"/>
                </a:cubicBezTo>
                <a:cubicBezTo>
                  <a:pt x="1452" y="618"/>
                  <a:pt x="1448" y="614"/>
                  <a:pt x="1443" y="614"/>
                </a:cubicBezTo>
                <a:cubicBezTo>
                  <a:pt x="1390" y="614"/>
                  <a:pt x="1390" y="614"/>
                  <a:pt x="1390" y="614"/>
                </a:cubicBezTo>
                <a:cubicBezTo>
                  <a:pt x="1390" y="582"/>
                  <a:pt x="1390" y="582"/>
                  <a:pt x="1390" y="582"/>
                </a:cubicBezTo>
                <a:cubicBezTo>
                  <a:pt x="1451" y="582"/>
                  <a:pt x="1451" y="582"/>
                  <a:pt x="1451" y="582"/>
                </a:cubicBezTo>
                <a:cubicBezTo>
                  <a:pt x="1456" y="582"/>
                  <a:pt x="1460" y="578"/>
                  <a:pt x="1460" y="572"/>
                </a:cubicBezTo>
                <a:cubicBezTo>
                  <a:pt x="1460" y="567"/>
                  <a:pt x="1456" y="563"/>
                  <a:pt x="1451" y="563"/>
                </a:cubicBezTo>
                <a:cubicBezTo>
                  <a:pt x="1380" y="563"/>
                  <a:pt x="1380" y="563"/>
                  <a:pt x="1380" y="563"/>
                </a:cubicBezTo>
                <a:cubicBezTo>
                  <a:pt x="1373" y="563"/>
                  <a:pt x="1369" y="567"/>
                  <a:pt x="1369" y="573"/>
                </a:cubicBezTo>
                <a:cubicBezTo>
                  <a:pt x="1369" y="674"/>
                  <a:pt x="1369" y="674"/>
                  <a:pt x="1369" y="674"/>
                </a:cubicBezTo>
                <a:cubicBezTo>
                  <a:pt x="1369" y="680"/>
                  <a:pt x="1373" y="685"/>
                  <a:pt x="1380" y="685"/>
                </a:cubicBezTo>
                <a:close/>
                <a:moveTo>
                  <a:pt x="1503" y="675"/>
                </a:moveTo>
                <a:cubicBezTo>
                  <a:pt x="1503" y="681"/>
                  <a:pt x="1508" y="686"/>
                  <a:pt x="1514" y="686"/>
                </a:cubicBezTo>
                <a:cubicBezTo>
                  <a:pt x="1520" y="686"/>
                  <a:pt x="1525" y="681"/>
                  <a:pt x="1525" y="675"/>
                </a:cubicBezTo>
                <a:cubicBezTo>
                  <a:pt x="1525" y="642"/>
                  <a:pt x="1525" y="642"/>
                  <a:pt x="1525" y="642"/>
                </a:cubicBezTo>
                <a:cubicBezTo>
                  <a:pt x="1552" y="642"/>
                  <a:pt x="1552" y="642"/>
                  <a:pt x="1552" y="642"/>
                </a:cubicBezTo>
                <a:cubicBezTo>
                  <a:pt x="1582" y="680"/>
                  <a:pt x="1582" y="680"/>
                  <a:pt x="1582" y="680"/>
                </a:cubicBezTo>
                <a:cubicBezTo>
                  <a:pt x="1584" y="683"/>
                  <a:pt x="1587" y="686"/>
                  <a:pt x="1592" y="686"/>
                </a:cubicBezTo>
                <a:cubicBezTo>
                  <a:pt x="1597" y="686"/>
                  <a:pt x="1602" y="682"/>
                  <a:pt x="1602" y="676"/>
                </a:cubicBezTo>
                <a:cubicBezTo>
                  <a:pt x="1602" y="672"/>
                  <a:pt x="1601" y="670"/>
                  <a:pt x="1599" y="668"/>
                </a:cubicBezTo>
                <a:cubicBezTo>
                  <a:pt x="1576" y="638"/>
                  <a:pt x="1576" y="638"/>
                  <a:pt x="1576" y="638"/>
                </a:cubicBezTo>
                <a:cubicBezTo>
                  <a:pt x="1592" y="633"/>
                  <a:pt x="1603" y="621"/>
                  <a:pt x="1603" y="602"/>
                </a:cubicBezTo>
                <a:cubicBezTo>
                  <a:pt x="1603" y="601"/>
                  <a:pt x="1603" y="601"/>
                  <a:pt x="1603" y="601"/>
                </a:cubicBezTo>
                <a:cubicBezTo>
                  <a:pt x="1603" y="591"/>
                  <a:pt x="1600" y="581"/>
                  <a:pt x="1593" y="575"/>
                </a:cubicBezTo>
                <a:cubicBezTo>
                  <a:pt x="1585" y="567"/>
                  <a:pt x="1573" y="563"/>
                  <a:pt x="1558" y="563"/>
                </a:cubicBezTo>
                <a:cubicBezTo>
                  <a:pt x="1514" y="563"/>
                  <a:pt x="1514" y="563"/>
                  <a:pt x="1514" y="563"/>
                </a:cubicBezTo>
                <a:cubicBezTo>
                  <a:pt x="1508" y="563"/>
                  <a:pt x="1503" y="567"/>
                  <a:pt x="1503" y="573"/>
                </a:cubicBezTo>
                <a:lnTo>
                  <a:pt x="1503" y="675"/>
                </a:lnTo>
                <a:close/>
                <a:moveTo>
                  <a:pt x="1525" y="623"/>
                </a:moveTo>
                <a:cubicBezTo>
                  <a:pt x="1525" y="582"/>
                  <a:pt x="1525" y="582"/>
                  <a:pt x="1525" y="582"/>
                </a:cubicBezTo>
                <a:cubicBezTo>
                  <a:pt x="1556" y="582"/>
                  <a:pt x="1556" y="582"/>
                  <a:pt x="1556" y="582"/>
                </a:cubicBezTo>
                <a:cubicBezTo>
                  <a:pt x="1572" y="582"/>
                  <a:pt x="1581" y="589"/>
                  <a:pt x="1581" y="602"/>
                </a:cubicBezTo>
                <a:cubicBezTo>
                  <a:pt x="1581" y="603"/>
                  <a:pt x="1581" y="603"/>
                  <a:pt x="1581" y="603"/>
                </a:cubicBezTo>
                <a:cubicBezTo>
                  <a:pt x="1581" y="615"/>
                  <a:pt x="1572" y="623"/>
                  <a:pt x="1556" y="623"/>
                </a:cubicBezTo>
                <a:lnTo>
                  <a:pt x="1525" y="623"/>
                </a:lnTo>
                <a:close/>
                <a:moveTo>
                  <a:pt x="1658" y="685"/>
                </a:moveTo>
                <a:cubicBezTo>
                  <a:pt x="1730" y="685"/>
                  <a:pt x="1730" y="685"/>
                  <a:pt x="1730" y="685"/>
                </a:cubicBezTo>
                <a:cubicBezTo>
                  <a:pt x="1735" y="685"/>
                  <a:pt x="1740" y="681"/>
                  <a:pt x="1740" y="675"/>
                </a:cubicBezTo>
                <a:cubicBezTo>
                  <a:pt x="1740" y="670"/>
                  <a:pt x="1735" y="666"/>
                  <a:pt x="1730" y="666"/>
                </a:cubicBezTo>
                <a:cubicBezTo>
                  <a:pt x="1669" y="666"/>
                  <a:pt x="1669" y="666"/>
                  <a:pt x="1669" y="666"/>
                </a:cubicBezTo>
                <a:cubicBezTo>
                  <a:pt x="1669" y="633"/>
                  <a:pt x="1669" y="633"/>
                  <a:pt x="1669" y="633"/>
                </a:cubicBezTo>
                <a:cubicBezTo>
                  <a:pt x="1721" y="633"/>
                  <a:pt x="1721" y="633"/>
                  <a:pt x="1721" y="633"/>
                </a:cubicBezTo>
                <a:cubicBezTo>
                  <a:pt x="1727" y="633"/>
                  <a:pt x="1731" y="629"/>
                  <a:pt x="1731" y="623"/>
                </a:cubicBezTo>
                <a:cubicBezTo>
                  <a:pt x="1731" y="618"/>
                  <a:pt x="1727" y="614"/>
                  <a:pt x="1721" y="614"/>
                </a:cubicBezTo>
                <a:cubicBezTo>
                  <a:pt x="1669" y="614"/>
                  <a:pt x="1669" y="614"/>
                  <a:pt x="1669" y="614"/>
                </a:cubicBezTo>
                <a:cubicBezTo>
                  <a:pt x="1669" y="582"/>
                  <a:pt x="1669" y="582"/>
                  <a:pt x="1669" y="582"/>
                </a:cubicBezTo>
                <a:cubicBezTo>
                  <a:pt x="1729" y="582"/>
                  <a:pt x="1729" y="582"/>
                  <a:pt x="1729" y="582"/>
                </a:cubicBezTo>
                <a:cubicBezTo>
                  <a:pt x="1734" y="582"/>
                  <a:pt x="1739" y="578"/>
                  <a:pt x="1739" y="572"/>
                </a:cubicBezTo>
                <a:cubicBezTo>
                  <a:pt x="1739" y="567"/>
                  <a:pt x="1734" y="563"/>
                  <a:pt x="1729" y="563"/>
                </a:cubicBezTo>
                <a:cubicBezTo>
                  <a:pt x="1658" y="563"/>
                  <a:pt x="1658" y="563"/>
                  <a:pt x="1658" y="563"/>
                </a:cubicBezTo>
                <a:cubicBezTo>
                  <a:pt x="1652" y="563"/>
                  <a:pt x="1647" y="567"/>
                  <a:pt x="1647" y="573"/>
                </a:cubicBezTo>
                <a:cubicBezTo>
                  <a:pt x="1647" y="674"/>
                  <a:pt x="1647" y="674"/>
                  <a:pt x="1647" y="674"/>
                </a:cubicBezTo>
                <a:cubicBezTo>
                  <a:pt x="1647" y="680"/>
                  <a:pt x="1652" y="685"/>
                  <a:pt x="1658" y="685"/>
                </a:cubicBezTo>
                <a:close/>
                <a:moveTo>
                  <a:pt x="1782" y="675"/>
                </a:moveTo>
                <a:cubicBezTo>
                  <a:pt x="1782" y="681"/>
                  <a:pt x="1787" y="686"/>
                  <a:pt x="1793" y="686"/>
                </a:cubicBezTo>
                <a:cubicBezTo>
                  <a:pt x="1798" y="686"/>
                  <a:pt x="1803" y="681"/>
                  <a:pt x="1803" y="675"/>
                </a:cubicBezTo>
                <a:cubicBezTo>
                  <a:pt x="1803" y="598"/>
                  <a:pt x="1803" y="598"/>
                  <a:pt x="1803" y="598"/>
                </a:cubicBezTo>
                <a:cubicBezTo>
                  <a:pt x="1866" y="679"/>
                  <a:pt x="1866" y="679"/>
                  <a:pt x="1866" y="679"/>
                </a:cubicBezTo>
                <a:cubicBezTo>
                  <a:pt x="1869" y="683"/>
                  <a:pt x="1872" y="686"/>
                  <a:pt x="1877" y="686"/>
                </a:cubicBezTo>
                <a:cubicBezTo>
                  <a:pt x="1878" y="686"/>
                  <a:pt x="1878" y="686"/>
                  <a:pt x="1878" y="686"/>
                </a:cubicBezTo>
                <a:cubicBezTo>
                  <a:pt x="1884" y="686"/>
                  <a:pt x="1889" y="681"/>
                  <a:pt x="1889" y="675"/>
                </a:cubicBezTo>
                <a:cubicBezTo>
                  <a:pt x="1889" y="572"/>
                  <a:pt x="1889" y="572"/>
                  <a:pt x="1889" y="572"/>
                </a:cubicBezTo>
                <a:cubicBezTo>
                  <a:pt x="1889" y="566"/>
                  <a:pt x="1884" y="562"/>
                  <a:pt x="1878" y="562"/>
                </a:cubicBezTo>
                <a:cubicBezTo>
                  <a:pt x="1872" y="562"/>
                  <a:pt x="1867" y="566"/>
                  <a:pt x="1867" y="572"/>
                </a:cubicBezTo>
                <a:cubicBezTo>
                  <a:pt x="1867" y="647"/>
                  <a:pt x="1867" y="647"/>
                  <a:pt x="1867" y="647"/>
                </a:cubicBezTo>
                <a:cubicBezTo>
                  <a:pt x="1806" y="568"/>
                  <a:pt x="1806" y="568"/>
                  <a:pt x="1806" y="568"/>
                </a:cubicBezTo>
                <a:cubicBezTo>
                  <a:pt x="1803" y="564"/>
                  <a:pt x="1800" y="562"/>
                  <a:pt x="1795" y="562"/>
                </a:cubicBezTo>
                <a:cubicBezTo>
                  <a:pt x="1793" y="562"/>
                  <a:pt x="1793" y="562"/>
                  <a:pt x="1793" y="562"/>
                </a:cubicBezTo>
                <a:cubicBezTo>
                  <a:pt x="1787" y="562"/>
                  <a:pt x="1782" y="567"/>
                  <a:pt x="1782" y="573"/>
                </a:cubicBezTo>
                <a:lnTo>
                  <a:pt x="1782" y="675"/>
                </a:lnTo>
                <a:close/>
                <a:moveTo>
                  <a:pt x="1994" y="687"/>
                </a:moveTo>
                <a:cubicBezTo>
                  <a:pt x="2014" y="687"/>
                  <a:pt x="2027" y="681"/>
                  <a:pt x="2039" y="671"/>
                </a:cubicBezTo>
                <a:cubicBezTo>
                  <a:pt x="2041" y="669"/>
                  <a:pt x="2042" y="666"/>
                  <a:pt x="2042" y="663"/>
                </a:cubicBezTo>
                <a:cubicBezTo>
                  <a:pt x="2042" y="657"/>
                  <a:pt x="2037" y="653"/>
                  <a:pt x="2032" y="653"/>
                </a:cubicBezTo>
                <a:cubicBezTo>
                  <a:pt x="2029" y="653"/>
                  <a:pt x="2027" y="654"/>
                  <a:pt x="2026" y="655"/>
                </a:cubicBezTo>
                <a:cubicBezTo>
                  <a:pt x="2017" y="663"/>
                  <a:pt x="2008" y="667"/>
                  <a:pt x="1995" y="667"/>
                </a:cubicBezTo>
                <a:cubicBezTo>
                  <a:pt x="1972" y="667"/>
                  <a:pt x="1955" y="648"/>
                  <a:pt x="1955" y="624"/>
                </a:cubicBezTo>
                <a:cubicBezTo>
                  <a:pt x="1955" y="623"/>
                  <a:pt x="1955" y="623"/>
                  <a:pt x="1955" y="623"/>
                </a:cubicBezTo>
                <a:cubicBezTo>
                  <a:pt x="1955" y="599"/>
                  <a:pt x="1972" y="580"/>
                  <a:pt x="1995" y="580"/>
                </a:cubicBezTo>
                <a:cubicBezTo>
                  <a:pt x="2007" y="580"/>
                  <a:pt x="2016" y="584"/>
                  <a:pt x="2024" y="591"/>
                </a:cubicBezTo>
                <a:cubicBezTo>
                  <a:pt x="2026" y="592"/>
                  <a:pt x="2028" y="593"/>
                  <a:pt x="2031" y="593"/>
                </a:cubicBezTo>
                <a:cubicBezTo>
                  <a:pt x="2037" y="593"/>
                  <a:pt x="2041" y="589"/>
                  <a:pt x="2041" y="583"/>
                </a:cubicBezTo>
                <a:cubicBezTo>
                  <a:pt x="2041" y="579"/>
                  <a:pt x="2039" y="576"/>
                  <a:pt x="2037" y="574"/>
                </a:cubicBezTo>
                <a:cubicBezTo>
                  <a:pt x="2026" y="566"/>
                  <a:pt x="2014" y="560"/>
                  <a:pt x="1995" y="560"/>
                </a:cubicBezTo>
                <a:cubicBezTo>
                  <a:pt x="1958" y="560"/>
                  <a:pt x="1932" y="589"/>
                  <a:pt x="1932" y="624"/>
                </a:cubicBezTo>
                <a:cubicBezTo>
                  <a:pt x="1932" y="624"/>
                  <a:pt x="1932" y="624"/>
                  <a:pt x="1932" y="624"/>
                </a:cubicBezTo>
                <a:cubicBezTo>
                  <a:pt x="1932" y="659"/>
                  <a:pt x="1959" y="687"/>
                  <a:pt x="1994" y="687"/>
                </a:cubicBezTo>
                <a:close/>
                <a:moveTo>
                  <a:pt x="2095" y="685"/>
                </a:moveTo>
                <a:cubicBezTo>
                  <a:pt x="2167" y="685"/>
                  <a:pt x="2167" y="685"/>
                  <a:pt x="2167" y="685"/>
                </a:cubicBezTo>
                <a:cubicBezTo>
                  <a:pt x="2172" y="685"/>
                  <a:pt x="2176" y="681"/>
                  <a:pt x="2176" y="675"/>
                </a:cubicBezTo>
                <a:cubicBezTo>
                  <a:pt x="2176" y="670"/>
                  <a:pt x="2172" y="666"/>
                  <a:pt x="2167" y="666"/>
                </a:cubicBezTo>
                <a:cubicBezTo>
                  <a:pt x="2106" y="666"/>
                  <a:pt x="2106" y="666"/>
                  <a:pt x="2106" y="666"/>
                </a:cubicBezTo>
                <a:cubicBezTo>
                  <a:pt x="2106" y="633"/>
                  <a:pt x="2106" y="633"/>
                  <a:pt x="2106" y="633"/>
                </a:cubicBezTo>
                <a:cubicBezTo>
                  <a:pt x="2158" y="633"/>
                  <a:pt x="2158" y="633"/>
                  <a:pt x="2158" y="633"/>
                </a:cubicBezTo>
                <a:cubicBezTo>
                  <a:pt x="2163" y="633"/>
                  <a:pt x="2168" y="629"/>
                  <a:pt x="2168" y="623"/>
                </a:cubicBezTo>
                <a:cubicBezTo>
                  <a:pt x="2168" y="618"/>
                  <a:pt x="2163" y="614"/>
                  <a:pt x="2158" y="614"/>
                </a:cubicBezTo>
                <a:cubicBezTo>
                  <a:pt x="2106" y="614"/>
                  <a:pt x="2106" y="614"/>
                  <a:pt x="2106" y="614"/>
                </a:cubicBezTo>
                <a:cubicBezTo>
                  <a:pt x="2106" y="582"/>
                  <a:pt x="2106" y="582"/>
                  <a:pt x="2106" y="582"/>
                </a:cubicBezTo>
                <a:cubicBezTo>
                  <a:pt x="2166" y="582"/>
                  <a:pt x="2166" y="582"/>
                  <a:pt x="2166" y="582"/>
                </a:cubicBezTo>
                <a:cubicBezTo>
                  <a:pt x="2171" y="582"/>
                  <a:pt x="2176" y="578"/>
                  <a:pt x="2176" y="572"/>
                </a:cubicBezTo>
                <a:cubicBezTo>
                  <a:pt x="2176" y="567"/>
                  <a:pt x="2171" y="563"/>
                  <a:pt x="2166" y="563"/>
                </a:cubicBezTo>
                <a:cubicBezTo>
                  <a:pt x="2095" y="563"/>
                  <a:pt x="2095" y="563"/>
                  <a:pt x="2095" y="563"/>
                </a:cubicBezTo>
                <a:cubicBezTo>
                  <a:pt x="2089" y="563"/>
                  <a:pt x="2084" y="567"/>
                  <a:pt x="2084" y="573"/>
                </a:cubicBezTo>
                <a:cubicBezTo>
                  <a:pt x="2084" y="674"/>
                  <a:pt x="2084" y="674"/>
                  <a:pt x="2084" y="674"/>
                </a:cubicBezTo>
                <a:cubicBezTo>
                  <a:pt x="2084" y="680"/>
                  <a:pt x="2089" y="685"/>
                  <a:pt x="2095" y="685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283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21D4D3A8-04BF-4016-8581-8CEAD7CE2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Content 1">
            <a:extLst>
              <a:ext uri="{FF2B5EF4-FFF2-40B4-BE49-F238E27FC236}">
                <a16:creationId xmlns:a16="http://schemas.microsoft.com/office/drawing/2014/main" id="{3C240AFC-67B3-42BB-8B2E-6F97C44781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305317"/>
            <a:ext cx="5181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Content 2">
            <a:extLst>
              <a:ext uri="{FF2B5EF4-FFF2-40B4-BE49-F238E27FC236}">
                <a16:creationId xmlns:a16="http://schemas.microsoft.com/office/drawing/2014/main" id="{62BC5A6B-23F7-4B64-ADA5-9567EC832B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305317"/>
            <a:ext cx="5181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4977365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086E72CF-7AF3-403D-ACEA-B171F246F57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5400" cap="all" baseline="0">
                <a:latin typeface="+mj-lt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">
            <a:extLst>
              <a:ext uri="{FF2B5EF4-FFF2-40B4-BE49-F238E27FC236}">
                <a16:creationId xmlns:a16="http://schemas.microsoft.com/office/drawing/2014/main" id="{5ABC3E57-27E3-4729-9159-D91256DB93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40454048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9F021C88-7CC9-4AC2-8D5D-5B6175D9D5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Content">
            <a:extLst>
              <a:ext uri="{FF2B5EF4-FFF2-40B4-BE49-F238E27FC236}">
                <a16:creationId xmlns:a16="http://schemas.microsoft.com/office/drawing/2014/main" id="{E77E8318-568A-4DD7-A403-328D393A6A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04000"/>
            <a:ext cx="10515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265009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2160">
          <p15:clr>
            <a:srgbClr val="FBAE40"/>
          </p15:clr>
        </p15:guide>
        <p15:guide id="5" pos="3840">
          <p15:clr>
            <a:srgbClr val="FBAE40"/>
          </p15:clr>
        </p15:guide>
        <p15:guide id="6" orient="horz" pos="1434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21D4D3A8-04BF-4016-8581-8CEAD7CE2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Content 1">
            <a:extLst>
              <a:ext uri="{FF2B5EF4-FFF2-40B4-BE49-F238E27FC236}">
                <a16:creationId xmlns:a16="http://schemas.microsoft.com/office/drawing/2014/main" id="{3C240AFC-67B3-42BB-8B2E-6F97C44781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305317"/>
            <a:ext cx="5181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Content 2">
            <a:extLst>
              <a:ext uri="{FF2B5EF4-FFF2-40B4-BE49-F238E27FC236}">
                <a16:creationId xmlns:a16="http://schemas.microsoft.com/office/drawing/2014/main" id="{62BC5A6B-23F7-4B64-ADA5-9567EC832B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305317"/>
            <a:ext cx="5181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0616473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086E72CF-7AF3-403D-ACEA-B171F246F57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5400" cap="all" baseline="0">
                <a:latin typeface="+mj-lt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">
            <a:extLst>
              <a:ext uri="{FF2B5EF4-FFF2-40B4-BE49-F238E27FC236}">
                <a16:creationId xmlns:a16="http://schemas.microsoft.com/office/drawing/2014/main" id="{5ABC3E57-27E3-4729-9159-D91256DB93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79181513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9F021C88-7CC9-4AC2-8D5D-5B6175D9D5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Content">
            <a:extLst>
              <a:ext uri="{FF2B5EF4-FFF2-40B4-BE49-F238E27FC236}">
                <a16:creationId xmlns:a16="http://schemas.microsoft.com/office/drawing/2014/main" id="{E77E8318-568A-4DD7-A403-328D393A6A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04000"/>
            <a:ext cx="10515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654846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2160">
          <p15:clr>
            <a:srgbClr val="FBAE40"/>
          </p15:clr>
        </p15:guide>
        <p15:guide id="5" pos="3840">
          <p15:clr>
            <a:srgbClr val="FBAE40"/>
          </p15:clr>
        </p15:guide>
        <p15:guide id="6" orient="horz" pos="1434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21D4D3A8-04BF-4016-8581-8CEAD7CE2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Content 1">
            <a:extLst>
              <a:ext uri="{FF2B5EF4-FFF2-40B4-BE49-F238E27FC236}">
                <a16:creationId xmlns:a16="http://schemas.microsoft.com/office/drawing/2014/main" id="{3C240AFC-67B3-42BB-8B2E-6F97C44781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305317"/>
            <a:ext cx="5181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Content 2">
            <a:extLst>
              <a:ext uri="{FF2B5EF4-FFF2-40B4-BE49-F238E27FC236}">
                <a16:creationId xmlns:a16="http://schemas.microsoft.com/office/drawing/2014/main" id="{62BC5A6B-23F7-4B64-ADA5-9567EC832B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305317"/>
            <a:ext cx="5181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2089968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086E72CF-7AF3-403D-ACEA-B171F246F57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5400" cap="all" baseline="0">
                <a:latin typeface="+mj-lt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">
            <a:extLst>
              <a:ext uri="{FF2B5EF4-FFF2-40B4-BE49-F238E27FC236}">
                <a16:creationId xmlns:a16="http://schemas.microsoft.com/office/drawing/2014/main" id="{5ABC3E57-27E3-4729-9159-D91256DB93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85929120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9F021C88-7CC9-4AC2-8D5D-5B6175D9D5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Content">
            <a:extLst>
              <a:ext uri="{FF2B5EF4-FFF2-40B4-BE49-F238E27FC236}">
                <a16:creationId xmlns:a16="http://schemas.microsoft.com/office/drawing/2014/main" id="{E77E8318-568A-4DD7-A403-328D393A6A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04000"/>
            <a:ext cx="10515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160686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2160">
          <p15:clr>
            <a:srgbClr val="FBAE40"/>
          </p15:clr>
        </p15:guide>
        <p15:guide id="5" pos="3840">
          <p15:clr>
            <a:srgbClr val="FBAE40"/>
          </p15:clr>
        </p15:guide>
        <p15:guide id="6" orient="horz" pos="1434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21D4D3A8-04BF-4016-8581-8CEAD7CE2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Content 1">
            <a:extLst>
              <a:ext uri="{FF2B5EF4-FFF2-40B4-BE49-F238E27FC236}">
                <a16:creationId xmlns:a16="http://schemas.microsoft.com/office/drawing/2014/main" id="{3C240AFC-67B3-42BB-8B2E-6F97C44781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305317"/>
            <a:ext cx="5181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Content 2">
            <a:extLst>
              <a:ext uri="{FF2B5EF4-FFF2-40B4-BE49-F238E27FC236}">
                <a16:creationId xmlns:a16="http://schemas.microsoft.com/office/drawing/2014/main" id="{62BC5A6B-23F7-4B64-ADA5-9567EC832B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305317"/>
            <a:ext cx="5181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219902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086E72CF-7AF3-403D-ACEA-B171F246F57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5400" cap="all" baseline="0">
                <a:latin typeface="+mj-lt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">
            <a:extLst>
              <a:ext uri="{FF2B5EF4-FFF2-40B4-BE49-F238E27FC236}">
                <a16:creationId xmlns:a16="http://schemas.microsoft.com/office/drawing/2014/main" id="{5ABC3E57-27E3-4729-9159-D91256DB93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93209674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086E72CF-7AF3-403D-ACEA-B171F246F57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5400" cap="all" baseline="0">
                <a:latin typeface="+mj-lt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">
            <a:extLst>
              <a:ext uri="{FF2B5EF4-FFF2-40B4-BE49-F238E27FC236}">
                <a16:creationId xmlns:a16="http://schemas.microsoft.com/office/drawing/2014/main" id="{5ABC3E57-27E3-4729-9159-D91256DB93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60551410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9F021C88-7CC9-4AC2-8D5D-5B6175D9D5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Content">
            <a:extLst>
              <a:ext uri="{FF2B5EF4-FFF2-40B4-BE49-F238E27FC236}">
                <a16:creationId xmlns:a16="http://schemas.microsoft.com/office/drawing/2014/main" id="{E77E8318-568A-4DD7-A403-328D393A6A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04000"/>
            <a:ext cx="10515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768813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2160">
          <p15:clr>
            <a:srgbClr val="FBAE40"/>
          </p15:clr>
        </p15:guide>
        <p15:guide id="5" pos="3840">
          <p15:clr>
            <a:srgbClr val="FBAE40"/>
          </p15:clr>
        </p15:guide>
        <p15:guide id="6" orient="horz" pos="1434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21D4D3A8-04BF-4016-8581-8CEAD7CE2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Content 1">
            <a:extLst>
              <a:ext uri="{FF2B5EF4-FFF2-40B4-BE49-F238E27FC236}">
                <a16:creationId xmlns:a16="http://schemas.microsoft.com/office/drawing/2014/main" id="{3C240AFC-67B3-42BB-8B2E-6F97C44781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305317"/>
            <a:ext cx="5181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Content 2">
            <a:extLst>
              <a:ext uri="{FF2B5EF4-FFF2-40B4-BE49-F238E27FC236}">
                <a16:creationId xmlns:a16="http://schemas.microsoft.com/office/drawing/2014/main" id="{62BC5A6B-23F7-4B64-ADA5-9567EC832B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305317"/>
            <a:ext cx="5181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826575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086E72CF-7AF3-403D-ACEA-B171F246F57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5400" cap="all" baseline="0">
                <a:latin typeface="+mj-lt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">
            <a:extLst>
              <a:ext uri="{FF2B5EF4-FFF2-40B4-BE49-F238E27FC236}">
                <a16:creationId xmlns:a16="http://schemas.microsoft.com/office/drawing/2014/main" id="{5ABC3E57-27E3-4729-9159-D91256DB93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52493979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9F021C88-7CC9-4AC2-8D5D-5B6175D9D5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Content">
            <a:extLst>
              <a:ext uri="{FF2B5EF4-FFF2-40B4-BE49-F238E27FC236}">
                <a16:creationId xmlns:a16="http://schemas.microsoft.com/office/drawing/2014/main" id="{E77E8318-568A-4DD7-A403-328D393A6A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04000"/>
            <a:ext cx="10515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679437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2160">
          <p15:clr>
            <a:srgbClr val="FBAE40"/>
          </p15:clr>
        </p15:guide>
        <p15:guide id="5" pos="3840">
          <p15:clr>
            <a:srgbClr val="FBAE40"/>
          </p15:clr>
        </p15:guide>
        <p15:guide id="6" orient="horz" pos="1434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21D4D3A8-04BF-4016-8581-8CEAD7CE2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Content 1">
            <a:extLst>
              <a:ext uri="{FF2B5EF4-FFF2-40B4-BE49-F238E27FC236}">
                <a16:creationId xmlns:a16="http://schemas.microsoft.com/office/drawing/2014/main" id="{3C240AFC-67B3-42BB-8B2E-6F97C44781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305317"/>
            <a:ext cx="5181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Content 2">
            <a:extLst>
              <a:ext uri="{FF2B5EF4-FFF2-40B4-BE49-F238E27FC236}">
                <a16:creationId xmlns:a16="http://schemas.microsoft.com/office/drawing/2014/main" id="{62BC5A6B-23F7-4B64-ADA5-9567EC832B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305317"/>
            <a:ext cx="5181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9487743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F021C88-7CC9-4AC2-8D5D-5B6175D9D5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E77E8318-568A-4DD7-A403-328D393A6A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73600"/>
            <a:ext cx="10515600" cy="4230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82927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1434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F021C88-7CC9-4AC2-8D5D-5B6175D9D5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E77E8318-568A-4DD7-A403-328D393A6A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73600"/>
            <a:ext cx="10515600" cy="4230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82927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1434">
          <p15:clr>
            <a:srgbClr val="FBAE4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86E72CF-7AF3-403D-ACEA-B171F246F57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5400" cap="all" baseline="0">
                <a:latin typeface="+mj-lt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5ABC3E57-27E3-4729-9159-D91256DB93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437297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F021C88-7CC9-4AC2-8D5D-5B6175D9D5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E77E8318-568A-4DD7-A403-328D393A6A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73600"/>
            <a:ext cx="10515600" cy="4230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37737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1434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9F021C88-7CC9-4AC2-8D5D-5B6175D9D5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Content">
            <a:extLst>
              <a:ext uri="{FF2B5EF4-FFF2-40B4-BE49-F238E27FC236}">
                <a16:creationId xmlns:a16="http://schemas.microsoft.com/office/drawing/2014/main" id="{E77E8318-568A-4DD7-A403-328D393A6A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04000"/>
            <a:ext cx="10515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036166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2160">
          <p15:clr>
            <a:srgbClr val="FBAE40"/>
          </p15:clr>
        </p15:guide>
        <p15:guide id="5" pos="3840">
          <p15:clr>
            <a:srgbClr val="FBAE40"/>
          </p15:clr>
        </p15:guide>
        <p15:guide id="6" orient="horz" pos="1434">
          <p15:clr>
            <a:srgbClr val="FBAE40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1D4D3A8-04BF-4016-8581-8CEAD7CE2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C240AFC-67B3-42BB-8B2E-6F97C44781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73600"/>
            <a:ext cx="5181600" cy="4230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62BC5A6B-23F7-4B64-ADA5-9567EC832B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073600"/>
            <a:ext cx="5181600" cy="4230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623321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latin typeface="Trebuchet MS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630298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 dir="r"/>
      </p:transition>
    </mc:Choice>
    <mc:Fallback xmlns="">
      <p:transition spd="slow">
        <p:wipe dir="r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21D4D3A8-04BF-4016-8581-8CEAD7CE2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Content 1">
            <a:extLst>
              <a:ext uri="{FF2B5EF4-FFF2-40B4-BE49-F238E27FC236}">
                <a16:creationId xmlns:a16="http://schemas.microsoft.com/office/drawing/2014/main" id="{3C240AFC-67B3-42BB-8B2E-6F97C44781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305317"/>
            <a:ext cx="5181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Content 2">
            <a:extLst>
              <a:ext uri="{FF2B5EF4-FFF2-40B4-BE49-F238E27FC236}">
                <a16:creationId xmlns:a16="http://schemas.microsoft.com/office/drawing/2014/main" id="{62BC5A6B-23F7-4B64-ADA5-9567EC832B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305317"/>
            <a:ext cx="5181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008637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086E72CF-7AF3-403D-ACEA-B171F246F57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5400" cap="all" baseline="0">
                <a:latin typeface="+mj-lt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">
            <a:extLst>
              <a:ext uri="{FF2B5EF4-FFF2-40B4-BE49-F238E27FC236}">
                <a16:creationId xmlns:a16="http://schemas.microsoft.com/office/drawing/2014/main" id="{5ABC3E57-27E3-4729-9159-D91256DB93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040313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9F021C88-7CC9-4AC2-8D5D-5B6175D9D5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Content">
            <a:extLst>
              <a:ext uri="{FF2B5EF4-FFF2-40B4-BE49-F238E27FC236}">
                <a16:creationId xmlns:a16="http://schemas.microsoft.com/office/drawing/2014/main" id="{E77E8318-568A-4DD7-A403-328D393A6A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04000"/>
            <a:ext cx="10515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671935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2160">
          <p15:clr>
            <a:srgbClr val="FBAE40"/>
          </p15:clr>
        </p15:guide>
        <p15:guide id="5" pos="3840">
          <p15:clr>
            <a:srgbClr val="FBAE40"/>
          </p15:clr>
        </p15:guide>
        <p15:guide id="6" orient="horz" pos="1434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4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3.svg"/><Relationship Id="rId5" Type="http://schemas.openxmlformats.org/officeDocument/2006/relationships/image" Target="../media/image1.png"/><Relationship Id="rId4" Type="http://schemas.openxmlformats.org/officeDocument/2006/relationships/theme" Target="../theme/theme11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3.svg"/><Relationship Id="rId5" Type="http://schemas.openxmlformats.org/officeDocument/2006/relationships/image" Target="../media/image1.png"/><Relationship Id="rId4" Type="http://schemas.openxmlformats.org/officeDocument/2006/relationships/theme" Target="../theme/theme12.xml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3.svg"/><Relationship Id="rId5" Type="http://schemas.openxmlformats.org/officeDocument/2006/relationships/image" Target="../media/image1.png"/><Relationship Id="rId4" Type="http://schemas.openxmlformats.org/officeDocument/2006/relationships/theme" Target="../theme/theme13.xml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3.xml"/><Relationship Id="rId7" Type="http://schemas.openxmlformats.org/officeDocument/2006/relationships/image" Target="../media/image3.svg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.png"/><Relationship Id="rId5" Type="http://schemas.openxmlformats.org/officeDocument/2006/relationships/image" Target="../media/image4.jpeg"/><Relationship Id="rId4" Type="http://schemas.openxmlformats.org/officeDocument/2006/relationships/theme" Target="../theme/theme14.xml"/></Relationships>
</file>

<file path=ppt/slideMasters/_rels/slideMaster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3.svg"/><Relationship Id="rId5" Type="http://schemas.openxmlformats.org/officeDocument/2006/relationships/image" Target="../media/image1.png"/><Relationship Id="rId4" Type="http://schemas.openxmlformats.org/officeDocument/2006/relationships/theme" Target="../theme/theme15.xml"/></Relationships>
</file>

<file path=ppt/slideMasters/_rels/slideMaster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9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3.svg"/><Relationship Id="rId5" Type="http://schemas.openxmlformats.org/officeDocument/2006/relationships/image" Target="../media/image1.png"/><Relationship Id="rId4" Type="http://schemas.openxmlformats.org/officeDocument/2006/relationships/theme" Target="../theme/theme16.xml"/></Relationships>
</file>

<file path=ppt/slideMasters/_rels/slideMaster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2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3.svg"/><Relationship Id="rId5" Type="http://schemas.openxmlformats.org/officeDocument/2006/relationships/image" Target="../media/image1.png"/><Relationship Id="rId4" Type="http://schemas.openxmlformats.org/officeDocument/2006/relationships/theme" Target="../theme/theme17.xml"/></Relationships>
</file>

<file path=ppt/slideMasters/_rels/slideMaster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5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3.svg"/><Relationship Id="rId5" Type="http://schemas.openxmlformats.org/officeDocument/2006/relationships/image" Target="../media/image1.png"/><Relationship Id="rId4" Type="http://schemas.openxmlformats.org/officeDocument/2006/relationships/theme" Target="../theme/theme18.xml"/></Relationships>
</file>

<file path=ppt/slideMasters/_rels/slideMaster19.xml.rels><?xml version="1.0" encoding="UTF-8" standalone="yes"?>
<Relationships xmlns="http://schemas.openxmlformats.org/package/2006/relationships"><Relationship Id="rId2" Type="http://schemas.openxmlformats.org/officeDocument/2006/relationships/theme" Target="../theme/theme19.xml"/><Relationship Id="rId1" Type="http://schemas.openxmlformats.org/officeDocument/2006/relationships/slideLayout" Target="../slideLayouts/slideLayout56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theme" Target="../theme/theme2.xml"/></Relationships>
</file>

<file path=ppt/slideMasters/_rels/slideMaster20.xml.rels><?xml version="1.0" encoding="UTF-8" standalone="yes"?>
<Relationships xmlns="http://schemas.openxmlformats.org/package/2006/relationships"><Relationship Id="rId2" Type="http://schemas.openxmlformats.org/officeDocument/2006/relationships/theme" Target="../theme/theme20.xml"/><Relationship Id="rId1" Type="http://schemas.openxmlformats.org/officeDocument/2006/relationships/slideLayout" Target="../slideLayouts/slideLayout57.xml"/></Relationships>
</file>

<file path=ppt/slideMasters/_rels/slideMaster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5" Type="http://schemas.openxmlformats.org/officeDocument/2006/relationships/theme" Target="../theme/theme21.xml"/><Relationship Id="rId4" Type="http://schemas.openxmlformats.org/officeDocument/2006/relationships/slideLayout" Target="../slideLayouts/slideLayout61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Content">
            <a:extLst>
              <a:ext uri="{FF2B5EF4-FFF2-40B4-BE49-F238E27FC236}">
                <a16:creationId xmlns:a16="http://schemas.microsoft.com/office/drawing/2014/main" id="{28D972C8-5779-4779-A80E-ECE30A3ECB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072535"/>
            <a:ext cx="10515600" cy="4225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3D1E63C8-E924-4DF0-82B5-41085E463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46971"/>
            <a:ext cx="10515600" cy="12234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Smooth Curve">
            <a:extLst>
              <a:ext uri="{FF2B5EF4-FFF2-40B4-BE49-F238E27FC236}">
                <a16:creationId xmlns:a16="http://schemas.microsoft.com/office/drawing/2014/main" id="{94AD8C86-734D-4CC3-8AFE-EFA75A733E27}"/>
              </a:ext>
            </a:extLst>
          </p:cNvPr>
          <p:cNvSpPr>
            <a:spLocks/>
          </p:cNvSpPr>
          <p:nvPr userDrawn="1"/>
        </p:nvSpPr>
        <p:spPr bwMode="auto">
          <a:xfrm>
            <a:off x="214801" y="216000"/>
            <a:ext cx="11760266" cy="336550"/>
          </a:xfrm>
          <a:custGeom>
            <a:avLst/>
            <a:gdLst>
              <a:gd name="T0" fmla="*/ 2152 w 2152"/>
              <a:gd name="T1" fmla="*/ 0 h 104"/>
              <a:gd name="T2" fmla="*/ 104 w 2152"/>
              <a:gd name="T3" fmla="*/ 0 h 104"/>
              <a:gd name="T4" fmla="*/ 0 w 2152"/>
              <a:gd name="T5" fmla="*/ 104 h 104"/>
              <a:gd name="connsiteX0" fmla="*/ 17224 w 17224"/>
              <a:gd name="connsiteY0" fmla="*/ 0 h 10000"/>
              <a:gd name="connsiteX1" fmla="*/ 483 w 17224"/>
              <a:gd name="connsiteY1" fmla="*/ 0 h 10000"/>
              <a:gd name="connsiteX2" fmla="*/ 0 w 17224"/>
              <a:gd name="connsiteY2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224" h="10000">
                <a:moveTo>
                  <a:pt x="17224" y="0"/>
                </a:moveTo>
                <a:lnTo>
                  <a:pt x="483" y="0"/>
                </a:lnTo>
                <a:cubicBezTo>
                  <a:pt x="483" y="0"/>
                  <a:pt x="0" y="0"/>
                  <a:pt x="0" y="10000"/>
                </a:cubicBezTo>
              </a:path>
            </a:pathLst>
          </a:custGeom>
          <a:noFill/>
          <a:ln w="19050" cap="rnd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Wellspect">
            <a:extLst>
              <a:ext uri="{FF2B5EF4-FFF2-40B4-BE49-F238E27FC236}">
                <a16:creationId xmlns:a16="http://schemas.microsoft.com/office/drawing/2014/main" id="{9D44FDAC-07C9-4888-8618-7FDEFF1ADA78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528300" y="348085"/>
            <a:ext cx="1439863" cy="436563"/>
          </a:xfrm>
          <a:custGeom>
            <a:avLst/>
            <a:gdLst>
              <a:gd name="T0" fmla="*/ 142 w 2268"/>
              <a:gd name="T1" fmla="*/ 392 h 687"/>
              <a:gd name="T2" fmla="*/ 147 w 2268"/>
              <a:gd name="T3" fmla="*/ 293 h 687"/>
              <a:gd name="T4" fmla="*/ 451 w 2268"/>
              <a:gd name="T5" fmla="*/ 18 h 687"/>
              <a:gd name="T6" fmla="*/ 677 w 2268"/>
              <a:gd name="T7" fmla="*/ 220 h 687"/>
              <a:gd name="T8" fmla="*/ 505 w 2268"/>
              <a:gd name="T9" fmla="*/ 356 h 687"/>
              <a:gd name="T10" fmla="*/ 542 w 2268"/>
              <a:gd name="T11" fmla="*/ 326 h 687"/>
              <a:gd name="T12" fmla="*/ 813 w 2268"/>
              <a:gd name="T13" fmla="*/ 368 h 687"/>
              <a:gd name="T14" fmla="*/ 919 w 2268"/>
              <a:gd name="T15" fmla="*/ 25 h 687"/>
              <a:gd name="T16" fmla="*/ 1066 w 2268"/>
              <a:gd name="T17" fmla="*/ 101 h 687"/>
              <a:gd name="T18" fmla="*/ 982 w 2268"/>
              <a:gd name="T19" fmla="*/ 287 h 687"/>
              <a:gd name="T20" fmla="*/ 1337 w 2268"/>
              <a:gd name="T21" fmla="*/ 142 h 687"/>
              <a:gd name="T22" fmla="*/ 1234 w 2268"/>
              <a:gd name="T23" fmla="*/ 495 h 687"/>
              <a:gd name="T24" fmla="*/ 1234 w 2268"/>
              <a:gd name="T25" fmla="*/ 103 h 687"/>
              <a:gd name="T26" fmla="*/ 1720 w 2268"/>
              <a:gd name="T27" fmla="*/ 261 h 687"/>
              <a:gd name="T28" fmla="*/ 1723 w 2268"/>
              <a:gd name="T29" fmla="*/ 352 h 687"/>
              <a:gd name="T30" fmla="*/ 1720 w 2268"/>
              <a:gd name="T31" fmla="*/ 261 h 687"/>
              <a:gd name="T32" fmla="*/ 2002 w 2268"/>
              <a:gd name="T33" fmla="*/ 152 h 687"/>
              <a:gd name="T34" fmla="*/ 1969 w 2268"/>
              <a:gd name="T35" fmla="*/ 302 h 687"/>
              <a:gd name="T36" fmla="*/ 2099 w 2268"/>
              <a:gd name="T37" fmla="*/ 331 h 687"/>
              <a:gd name="T38" fmla="*/ 2072 w 2268"/>
              <a:gd name="T39" fmla="*/ 19 h 687"/>
              <a:gd name="T40" fmla="*/ 2216 w 2268"/>
              <a:gd name="T41" fmla="*/ 45 h 687"/>
              <a:gd name="T42" fmla="*/ 2244 w 2268"/>
              <a:gd name="T43" fmla="*/ 64 h 687"/>
              <a:gd name="T44" fmla="*/ 2208 w 2268"/>
              <a:gd name="T45" fmla="*/ 28 h 687"/>
              <a:gd name="T46" fmla="*/ 2224 w 2268"/>
              <a:gd name="T47" fmla="*/ 90 h 687"/>
              <a:gd name="T48" fmla="*/ 29 w 2268"/>
              <a:gd name="T49" fmla="*/ 686 h 687"/>
              <a:gd name="T50" fmla="*/ 93 w 2268"/>
              <a:gd name="T51" fmla="*/ 570 h 687"/>
              <a:gd name="T52" fmla="*/ 101 w 2268"/>
              <a:gd name="T53" fmla="*/ 636 h 687"/>
              <a:gd name="T54" fmla="*/ 339 w 2268"/>
              <a:gd name="T55" fmla="*/ 686 h 687"/>
              <a:gd name="T56" fmla="*/ 261 w 2268"/>
              <a:gd name="T57" fmla="*/ 563 h 687"/>
              <a:gd name="T58" fmla="*/ 303 w 2268"/>
              <a:gd name="T59" fmla="*/ 623 h 687"/>
              <a:gd name="T60" fmla="*/ 468 w 2268"/>
              <a:gd name="T61" fmla="*/ 633 h 687"/>
              <a:gd name="T62" fmla="*/ 405 w 2268"/>
              <a:gd name="T63" fmla="*/ 563 h 687"/>
              <a:gd name="T64" fmla="*/ 610 w 2268"/>
              <a:gd name="T65" fmla="*/ 655 h 687"/>
              <a:gd name="T66" fmla="*/ 567 w 2268"/>
              <a:gd name="T67" fmla="*/ 570 h 687"/>
              <a:gd name="T68" fmla="*/ 692 w 2268"/>
              <a:gd name="T69" fmla="*/ 685 h 687"/>
              <a:gd name="T70" fmla="*/ 682 w 2268"/>
              <a:gd name="T71" fmla="*/ 674 h 687"/>
              <a:gd name="T72" fmla="*/ 877 w 2268"/>
              <a:gd name="T73" fmla="*/ 573 h 687"/>
              <a:gd name="T74" fmla="*/ 899 w 2268"/>
              <a:gd name="T75" fmla="*/ 665 h 687"/>
              <a:gd name="T76" fmla="*/ 1104 w 2268"/>
              <a:gd name="T77" fmla="*/ 675 h 687"/>
              <a:gd name="T78" fmla="*/ 1126 w 2268"/>
              <a:gd name="T79" fmla="*/ 582 h 687"/>
              <a:gd name="T80" fmla="*/ 1247 w 2268"/>
              <a:gd name="T81" fmla="*/ 686 h 687"/>
              <a:gd name="T82" fmla="*/ 1319 w 2268"/>
              <a:gd name="T83" fmla="*/ 582 h 687"/>
              <a:gd name="T84" fmla="*/ 1461 w 2268"/>
              <a:gd name="T85" fmla="*/ 675 h 687"/>
              <a:gd name="T86" fmla="*/ 1390 w 2268"/>
              <a:gd name="T87" fmla="*/ 582 h 687"/>
              <a:gd name="T88" fmla="*/ 1503 w 2268"/>
              <a:gd name="T89" fmla="*/ 675 h 687"/>
              <a:gd name="T90" fmla="*/ 1599 w 2268"/>
              <a:gd name="T91" fmla="*/ 668 h 687"/>
              <a:gd name="T92" fmla="*/ 1503 w 2268"/>
              <a:gd name="T93" fmla="*/ 675 h 687"/>
              <a:gd name="T94" fmla="*/ 1658 w 2268"/>
              <a:gd name="T95" fmla="*/ 685 h 687"/>
              <a:gd name="T96" fmla="*/ 1721 w 2268"/>
              <a:gd name="T97" fmla="*/ 614 h 687"/>
              <a:gd name="T98" fmla="*/ 1647 w 2268"/>
              <a:gd name="T99" fmla="*/ 674 h 687"/>
              <a:gd name="T100" fmla="*/ 1878 w 2268"/>
              <a:gd name="T101" fmla="*/ 686 h 687"/>
              <a:gd name="T102" fmla="*/ 1793 w 2268"/>
              <a:gd name="T103" fmla="*/ 562 h 687"/>
              <a:gd name="T104" fmla="*/ 1995 w 2268"/>
              <a:gd name="T105" fmla="*/ 667 h 687"/>
              <a:gd name="T106" fmla="*/ 1995 w 2268"/>
              <a:gd name="T107" fmla="*/ 560 h 687"/>
              <a:gd name="T108" fmla="*/ 2106 w 2268"/>
              <a:gd name="T109" fmla="*/ 666 h 687"/>
              <a:gd name="T110" fmla="*/ 2176 w 2268"/>
              <a:gd name="T111" fmla="*/ 572 h 6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2268" h="687">
                <a:moveTo>
                  <a:pt x="394" y="374"/>
                </a:moveTo>
                <a:cubicBezTo>
                  <a:pt x="391" y="382"/>
                  <a:pt x="388" y="392"/>
                  <a:pt x="364" y="392"/>
                </a:cubicBezTo>
                <a:cubicBezTo>
                  <a:pt x="342" y="392"/>
                  <a:pt x="337" y="383"/>
                  <a:pt x="334" y="374"/>
                </a:cubicBezTo>
                <a:cubicBezTo>
                  <a:pt x="269" y="154"/>
                  <a:pt x="269" y="154"/>
                  <a:pt x="269" y="154"/>
                </a:cubicBezTo>
                <a:cubicBezTo>
                  <a:pt x="260" y="126"/>
                  <a:pt x="254" y="98"/>
                  <a:pt x="250" y="69"/>
                </a:cubicBezTo>
                <a:cubicBezTo>
                  <a:pt x="245" y="103"/>
                  <a:pt x="238" y="133"/>
                  <a:pt x="233" y="152"/>
                </a:cubicBezTo>
                <a:cubicBezTo>
                  <a:pt x="172" y="373"/>
                  <a:pt x="172" y="373"/>
                  <a:pt x="172" y="373"/>
                </a:cubicBezTo>
                <a:cubicBezTo>
                  <a:pt x="170" y="382"/>
                  <a:pt x="166" y="392"/>
                  <a:pt x="142" y="392"/>
                </a:cubicBezTo>
                <a:cubicBezTo>
                  <a:pt x="118" y="392"/>
                  <a:pt x="115" y="382"/>
                  <a:pt x="112" y="374"/>
                </a:cubicBezTo>
                <a:cubicBezTo>
                  <a:pt x="2" y="32"/>
                  <a:pt x="2" y="32"/>
                  <a:pt x="2" y="32"/>
                </a:cubicBezTo>
                <a:cubicBezTo>
                  <a:pt x="0" y="29"/>
                  <a:pt x="0" y="26"/>
                  <a:pt x="0" y="22"/>
                </a:cubicBezTo>
                <a:cubicBezTo>
                  <a:pt x="0" y="12"/>
                  <a:pt x="11" y="1"/>
                  <a:pt x="27" y="1"/>
                </a:cubicBezTo>
                <a:cubicBezTo>
                  <a:pt x="43" y="1"/>
                  <a:pt x="48" y="11"/>
                  <a:pt x="51" y="18"/>
                </a:cubicBezTo>
                <a:cubicBezTo>
                  <a:pt x="124" y="249"/>
                  <a:pt x="124" y="249"/>
                  <a:pt x="124" y="249"/>
                </a:cubicBezTo>
                <a:cubicBezTo>
                  <a:pt x="136" y="290"/>
                  <a:pt x="139" y="306"/>
                  <a:pt x="141" y="321"/>
                </a:cubicBezTo>
                <a:cubicBezTo>
                  <a:pt x="142" y="314"/>
                  <a:pt x="145" y="302"/>
                  <a:pt x="147" y="293"/>
                </a:cubicBezTo>
                <a:cubicBezTo>
                  <a:pt x="148" y="289"/>
                  <a:pt x="152" y="274"/>
                  <a:pt x="153" y="272"/>
                </a:cubicBezTo>
                <a:cubicBezTo>
                  <a:pt x="221" y="19"/>
                  <a:pt x="221" y="19"/>
                  <a:pt x="221" y="19"/>
                </a:cubicBezTo>
                <a:cubicBezTo>
                  <a:pt x="223" y="11"/>
                  <a:pt x="228" y="0"/>
                  <a:pt x="250" y="0"/>
                </a:cubicBezTo>
                <a:cubicBezTo>
                  <a:pt x="272" y="0"/>
                  <a:pt x="277" y="11"/>
                  <a:pt x="280" y="19"/>
                </a:cubicBezTo>
                <a:cubicBezTo>
                  <a:pt x="349" y="260"/>
                  <a:pt x="349" y="260"/>
                  <a:pt x="349" y="260"/>
                </a:cubicBezTo>
                <a:cubicBezTo>
                  <a:pt x="357" y="286"/>
                  <a:pt x="360" y="305"/>
                  <a:pt x="362" y="318"/>
                </a:cubicBezTo>
                <a:cubicBezTo>
                  <a:pt x="365" y="309"/>
                  <a:pt x="379" y="261"/>
                  <a:pt x="382" y="250"/>
                </a:cubicBezTo>
                <a:cubicBezTo>
                  <a:pt x="451" y="18"/>
                  <a:pt x="451" y="18"/>
                  <a:pt x="451" y="18"/>
                </a:cubicBezTo>
                <a:cubicBezTo>
                  <a:pt x="453" y="11"/>
                  <a:pt x="458" y="1"/>
                  <a:pt x="474" y="1"/>
                </a:cubicBezTo>
                <a:cubicBezTo>
                  <a:pt x="487" y="1"/>
                  <a:pt x="500" y="9"/>
                  <a:pt x="500" y="22"/>
                </a:cubicBezTo>
                <a:cubicBezTo>
                  <a:pt x="500" y="26"/>
                  <a:pt x="499" y="28"/>
                  <a:pt x="499" y="31"/>
                </a:cubicBezTo>
                <a:lnTo>
                  <a:pt x="394" y="374"/>
                </a:lnTo>
                <a:close/>
                <a:moveTo>
                  <a:pt x="521" y="220"/>
                </a:moveTo>
                <a:cubicBezTo>
                  <a:pt x="524" y="208"/>
                  <a:pt x="529" y="182"/>
                  <a:pt x="550" y="163"/>
                </a:cubicBezTo>
                <a:cubicBezTo>
                  <a:pt x="570" y="146"/>
                  <a:pt x="592" y="145"/>
                  <a:pt x="603" y="145"/>
                </a:cubicBezTo>
                <a:cubicBezTo>
                  <a:pt x="655" y="145"/>
                  <a:pt x="675" y="184"/>
                  <a:pt x="677" y="220"/>
                </a:cubicBezTo>
                <a:lnTo>
                  <a:pt x="521" y="220"/>
                </a:lnTo>
                <a:close/>
                <a:moveTo>
                  <a:pt x="704" y="261"/>
                </a:moveTo>
                <a:cubicBezTo>
                  <a:pt x="711" y="261"/>
                  <a:pt x="728" y="260"/>
                  <a:pt x="728" y="237"/>
                </a:cubicBezTo>
                <a:cubicBezTo>
                  <a:pt x="728" y="206"/>
                  <a:pt x="719" y="171"/>
                  <a:pt x="701" y="146"/>
                </a:cubicBezTo>
                <a:cubicBezTo>
                  <a:pt x="684" y="123"/>
                  <a:pt x="663" y="111"/>
                  <a:pt x="638" y="105"/>
                </a:cubicBezTo>
                <a:cubicBezTo>
                  <a:pt x="627" y="102"/>
                  <a:pt x="615" y="101"/>
                  <a:pt x="603" y="101"/>
                </a:cubicBezTo>
                <a:cubicBezTo>
                  <a:pt x="506" y="101"/>
                  <a:pt x="469" y="181"/>
                  <a:pt x="469" y="250"/>
                </a:cubicBezTo>
                <a:cubicBezTo>
                  <a:pt x="469" y="289"/>
                  <a:pt x="481" y="328"/>
                  <a:pt x="505" y="356"/>
                </a:cubicBezTo>
                <a:cubicBezTo>
                  <a:pt x="533" y="387"/>
                  <a:pt x="569" y="394"/>
                  <a:pt x="604" y="394"/>
                </a:cubicBezTo>
                <a:cubicBezTo>
                  <a:pt x="620" y="394"/>
                  <a:pt x="669" y="394"/>
                  <a:pt x="706" y="352"/>
                </a:cubicBezTo>
                <a:cubicBezTo>
                  <a:pt x="712" y="345"/>
                  <a:pt x="722" y="333"/>
                  <a:pt x="724" y="323"/>
                </a:cubicBezTo>
                <a:cubicBezTo>
                  <a:pt x="724" y="321"/>
                  <a:pt x="724" y="320"/>
                  <a:pt x="724" y="317"/>
                </a:cubicBezTo>
                <a:cubicBezTo>
                  <a:pt x="724" y="302"/>
                  <a:pt x="708" y="295"/>
                  <a:pt x="696" y="295"/>
                </a:cubicBezTo>
                <a:cubicBezTo>
                  <a:pt x="684" y="295"/>
                  <a:pt x="681" y="300"/>
                  <a:pt x="673" y="315"/>
                </a:cubicBezTo>
                <a:cubicBezTo>
                  <a:pt x="663" y="330"/>
                  <a:pt x="648" y="352"/>
                  <a:pt x="604" y="352"/>
                </a:cubicBezTo>
                <a:cubicBezTo>
                  <a:pt x="583" y="352"/>
                  <a:pt x="560" y="348"/>
                  <a:pt x="542" y="326"/>
                </a:cubicBezTo>
                <a:cubicBezTo>
                  <a:pt x="527" y="308"/>
                  <a:pt x="522" y="286"/>
                  <a:pt x="521" y="261"/>
                </a:cubicBezTo>
                <a:lnTo>
                  <a:pt x="704" y="261"/>
                </a:lnTo>
                <a:close/>
                <a:moveTo>
                  <a:pt x="813" y="25"/>
                </a:moveTo>
                <a:cubicBezTo>
                  <a:pt x="813" y="18"/>
                  <a:pt x="811" y="1"/>
                  <a:pt x="788" y="1"/>
                </a:cubicBezTo>
                <a:cubicBezTo>
                  <a:pt x="766" y="1"/>
                  <a:pt x="763" y="18"/>
                  <a:pt x="763" y="25"/>
                </a:cubicBezTo>
                <a:cubicBezTo>
                  <a:pt x="763" y="368"/>
                  <a:pt x="763" y="368"/>
                  <a:pt x="763" y="368"/>
                </a:cubicBezTo>
                <a:cubicBezTo>
                  <a:pt x="763" y="384"/>
                  <a:pt x="774" y="392"/>
                  <a:pt x="788" y="392"/>
                </a:cubicBezTo>
                <a:cubicBezTo>
                  <a:pt x="811" y="392"/>
                  <a:pt x="813" y="374"/>
                  <a:pt x="813" y="368"/>
                </a:cubicBezTo>
                <a:lnTo>
                  <a:pt x="813" y="25"/>
                </a:lnTo>
                <a:close/>
                <a:moveTo>
                  <a:pt x="919" y="25"/>
                </a:moveTo>
                <a:cubicBezTo>
                  <a:pt x="919" y="18"/>
                  <a:pt x="917" y="1"/>
                  <a:pt x="894" y="1"/>
                </a:cubicBezTo>
                <a:cubicBezTo>
                  <a:pt x="872" y="1"/>
                  <a:pt x="869" y="18"/>
                  <a:pt x="869" y="25"/>
                </a:cubicBezTo>
                <a:cubicBezTo>
                  <a:pt x="869" y="368"/>
                  <a:pt x="869" y="368"/>
                  <a:pt x="869" y="368"/>
                </a:cubicBezTo>
                <a:cubicBezTo>
                  <a:pt x="869" y="384"/>
                  <a:pt x="880" y="392"/>
                  <a:pt x="894" y="392"/>
                </a:cubicBezTo>
                <a:cubicBezTo>
                  <a:pt x="917" y="392"/>
                  <a:pt x="919" y="374"/>
                  <a:pt x="919" y="368"/>
                </a:cubicBezTo>
                <a:lnTo>
                  <a:pt x="919" y="25"/>
                </a:lnTo>
                <a:close/>
                <a:moveTo>
                  <a:pt x="1063" y="215"/>
                </a:moveTo>
                <a:cubicBezTo>
                  <a:pt x="1038" y="207"/>
                  <a:pt x="1016" y="201"/>
                  <a:pt x="1016" y="176"/>
                </a:cubicBezTo>
                <a:cubicBezTo>
                  <a:pt x="1016" y="164"/>
                  <a:pt x="1023" y="153"/>
                  <a:pt x="1032" y="147"/>
                </a:cubicBezTo>
                <a:cubicBezTo>
                  <a:pt x="1042" y="140"/>
                  <a:pt x="1057" y="139"/>
                  <a:pt x="1063" y="139"/>
                </a:cubicBezTo>
                <a:cubicBezTo>
                  <a:pt x="1107" y="139"/>
                  <a:pt x="1121" y="165"/>
                  <a:pt x="1126" y="174"/>
                </a:cubicBezTo>
                <a:cubicBezTo>
                  <a:pt x="1134" y="190"/>
                  <a:pt x="1138" y="196"/>
                  <a:pt x="1150" y="196"/>
                </a:cubicBezTo>
                <a:cubicBezTo>
                  <a:pt x="1158" y="196"/>
                  <a:pt x="1173" y="191"/>
                  <a:pt x="1173" y="175"/>
                </a:cubicBezTo>
                <a:cubicBezTo>
                  <a:pt x="1173" y="164"/>
                  <a:pt x="1158" y="101"/>
                  <a:pt x="1066" y="101"/>
                </a:cubicBezTo>
                <a:cubicBezTo>
                  <a:pt x="972" y="101"/>
                  <a:pt x="966" y="168"/>
                  <a:pt x="966" y="182"/>
                </a:cubicBezTo>
                <a:cubicBezTo>
                  <a:pt x="966" y="235"/>
                  <a:pt x="1013" y="250"/>
                  <a:pt x="1043" y="260"/>
                </a:cubicBezTo>
                <a:cubicBezTo>
                  <a:pt x="1074" y="269"/>
                  <a:pt x="1074" y="269"/>
                  <a:pt x="1074" y="269"/>
                </a:cubicBezTo>
                <a:cubicBezTo>
                  <a:pt x="1102" y="277"/>
                  <a:pt x="1127" y="284"/>
                  <a:pt x="1127" y="313"/>
                </a:cubicBezTo>
                <a:cubicBezTo>
                  <a:pt x="1127" y="338"/>
                  <a:pt x="1103" y="355"/>
                  <a:pt x="1071" y="355"/>
                </a:cubicBezTo>
                <a:cubicBezTo>
                  <a:pt x="1048" y="355"/>
                  <a:pt x="1025" y="347"/>
                  <a:pt x="1013" y="328"/>
                </a:cubicBezTo>
                <a:cubicBezTo>
                  <a:pt x="1009" y="322"/>
                  <a:pt x="1008" y="320"/>
                  <a:pt x="1001" y="299"/>
                </a:cubicBezTo>
                <a:cubicBezTo>
                  <a:pt x="998" y="294"/>
                  <a:pt x="995" y="287"/>
                  <a:pt x="982" y="287"/>
                </a:cubicBezTo>
                <a:cubicBezTo>
                  <a:pt x="974" y="287"/>
                  <a:pt x="956" y="292"/>
                  <a:pt x="956" y="310"/>
                </a:cubicBezTo>
                <a:cubicBezTo>
                  <a:pt x="956" y="318"/>
                  <a:pt x="960" y="348"/>
                  <a:pt x="986" y="369"/>
                </a:cubicBezTo>
                <a:cubicBezTo>
                  <a:pt x="1013" y="393"/>
                  <a:pt x="1052" y="394"/>
                  <a:pt x="1068" y="394"/>
                </a:cubicBezTo>
                <a:cubicBezTo>
                  <a:pt x="1093" y="394"/>
                  <a:pt x="1122" y="389"/>
                  <a:pt x="1143" y="375"/>
                </a:cubicBezTo>
                <a:cubicBezTo>
                  <a:pt x="1159" y="364"/>
                  <a:pt x="1177" y="343"/>
                  <a:pt x="1177" y="308"/>
                </a:cubicBezTo>
                <a:cubicBezTo>
                  <a:pt x="1177" y="249"/>
                  <a:pt x="1124" y="233"/>
                  <a:pt x="1095" y="225"/>
                </a:cubicBezTo>
                <a:lnTo>
                  <a:pt x="1063" y="215"/>
                </a:lnTo>
                <a:close/>
                <a:moveTo>
                  <a:pt x="1337" y="142"/>
                </a:moveTo>
                <a:cubicBezTo>
                  <a:pt x="1411" y="142"/>
                  <a:pt x="1413" y="219"/>
                  <a:pt x="1413" y="248"/>
                </a:cubicBezTo>
                <a:cubicBezTo>
                  <a:pt x="1413" y="274"/>
                  <a:pt x="1410" y="304"/>
                  <a:pt x="1394" y="325"/>
                </a:cubicBezTo>
                <a:cubicBezTo>
                  <a:pt x="1384" y="339"/>
                  <a:pt x="1365" y="354"/>
                  <a:pt x="1337" y="354"/>
                </a:cubicBezTo>
                <a:cubicBezTo>
                  <a:pt x="1284" y="354"/>
                  <a:pt x="1258" y="308"/>
                  <a:pt x="1258" y="244"/>
                </a:cubicBezTo>
                <a:cubicBezTo>
                  <a:pt x="1258" y="182"/>
                  <a:pt x="1286" y="142"/>
                  <a:pt x="1337" y="142"/>
                </a:cubicBezTo>
                <a:moveTo>
                  <a:pt x="1208" y="470"/>
                </a:moveTo>
                <a:cubicBezTo>
                  <a:pt x="1208" y="478"/>
                  <a:pt x="1210" y="486"/>
                  <a:pt x="1221" y="492"/>
                </a:cubicBezTo>
                <a:cubicBezTo>
                  <a:pt x="1225" y="494"/>
                  <a:pt x="1229" y="495"/>
                  <a:pt x="1234" y="495"/>
                </a:cubicBezTo>
                <a:cubicBezTo>
                  <a:pt x="1257" y="495"/>
                  <a:pt x="1259" y="477"/>
                  <a:pt x="1259" y="470"/>
                </a:cubicBezTo>
                <a:cubicBezTo>
                  <a:pt x="1259" y="356"/>
                  <a:pt x="1259" y="356"/>
                  <a:pt x="1259" y="356"/>
                </a:cubicBezTo>
                <a:cubicBezTo>
                  <a:pt x="1283" y="376"/>
                  <a:pt x="1304" y="394"/>
                  <a:pt x="1349" y="394"/>
                </a:cubicBezTo>
                <a:cubicBezTo>
                  <a:pt x="1435" y="394"/>
                  <a:pt x="1465" y="315"/>
                  <a:pt x="1465" y="247"/>
                </a:cubicBezTo>
                <a:cubicBezTo>
                  <a:pt x="1465" y="154"/>
                  <a:pt x="1413" y="100"/>
                  <a:pt x="1343" y="100"/>
                </a:cubicBezTo>
                <a:cubicBezTo>
                  <a:pt x="1308" y="100"/>
                  <a:pt x="1281" y="112"/>
                  <a:pt x="1259" y="139"/>
                </a:cubicBezTo>
                <a:cubicBezTo>
                  <a:pt x="1259" y="122"/>
                  <a:pt x="1259" y="112"/>
                  <a:pt x="1247" y="106"/>
                </a:cubicBezTo>
                <a:cubicBezTo>
                  <a:pt x="1241" y="103"/>
                  <a:pt x="1236" y="103"/>
                  <a:pt x="1234" y="103"/>
                </a:cubicBezTo>
                <a:cubicBezTo>
                  <a:pt x="1211" y="103"/>
                  <a:pt x="1208" y="121"/>
                  <a:pt x="1208" y="128"/>
                </a:cubicBezTo>
                <a:lnTo>
                  <a:pt x="1208" y="470"/>
                </a:lnTo>
                <a:close/>
                <a:moveTo>
                  <a:pt x="1537" y="220"/>
                </a:moveTo>
                <a:cubicBezTo>
                  <a:pt x="1540" y="208"/>
                  <a:pt x="1545" y="182"/>
                  <a:pt x="1567" y="163"/>
                </a:cubicBezTo>
                <a:cubicBezTo>
                  <a:pt x="1586" y="146"/>
                  <a:pt x="1608" y="145"/>
                  <a:pt x="1619" y="145"/>
                </a:cubicBezTo>
                <a:cubicBezTo>
                  <a:pt x="1671" y="145"/>
                  <a:pt x="1691" y="184"/>
                  <a:pt x="1693" y="220"/>
                </a:cubicBezTo>
                <a:lnTo>
                  <a:pt x="1537" y="220"/>
                </a:lnTo>
                <a:close/>
                <a:moveTo>
                  <a:pt x="1720" y="261"/>
                </a:moveTo>
                <a:cubicBezTo>
                  <a:pt x="1727" y="261"/>
                  <a:pt x="1744" y="260"/>
                  <a:pt x="1744" y="237"/>
                </a:cubicBezTo>
                <a:cubicBezTo>
                  <a:pt x="1744" y="206"/>
                  <a:pt x="1735" y="171"/>
                  <a:pt x="1717" y="146"/>
                </a:cubicBezTo>
                <a:cubicBezTo>
                  <a:pt x="1700" y="123"/>
                  <a:pt x="1679" y="111"/>
                  <a:pt x="1654" y="105"/>
                </a:cubicBezTo>
                <a:cubicBezTo>
                  <a:pt x="1643" y="102"/>
                  <a:pt x="1631" y="101"/>
                  <a:pt x="1619" y="101"/>
                </a:cubicBezTo>
                <a:cubicBezTo>
                  <a:pt x="1522" y="101"/>
                  <a:pt x="1485" y="181"/>
                  <a:pt x="1485" y="250"/>
                </a:cubicBezTo>
                <a:cubicBezTo>
                  <a:pt x="1485" y="289"/>
                  <a:pt x="1497" y="328"/>
                  <a:pt x="1521" y="356"/>
                </a:cubicBezTo>
                <a:cubicBezTo>
                  <a:pt x="1549" y="387"/>
                  <a:pt x="1585" y="394"/>
                  <a:pt x="1621" y="394"/>
                </a:cubicBezTo>
                <a:cubicBezTo>
                  <a:pt x="1636" y="394"/>
                  <a:pt x="1685" y="394"/>
                  <a:pt x="1723" y="352"/>
                </a:cubicBezTo>
                <a:cubicBezTo>
                  <a:pt x="1729" y="345"/>
                  <a:pt x="1738" y="333"/>
                  <a:pt x="1740" y="323"/>
                </a:cubicBezTo>
                <a:cubicBezTo>
                  <a:pt x="1741" y="321"/>
                  <a:pt x="1741" y="320"/>
                  <a:pt x="1741" y="317"/>
                </a:cubicBezTo>
                <a:cubicBezTo>
                  <a:pt x="1741" y="302"/>
                  <a:pt x="1724" y="295"/>
                  <a:pt x="1712" y="295"/>
                </a:cubicBezTo>
                <a:cubicBezTo>
                  <a:pt x="1700" y="295"/>
                  <a:pt x="1697" y="300"/>
                  <a:pt x="1689" y="315"/>
                </a:cubicBezTo>
                <a:cubicBezTo>
                  <a:pt x="1679" y="330"/>
                  <a:pt x="1664" y="352"/>
                  <a:pt x="1621" y="352"/>
                </a:cubicBezTo>
                <a:cubicBezTo>
                  <a:pt x="1599" y="352"/>
                  <a:pt x="1576" y="348"/>
                  <a:pt x="1558" y="326"/>
                </a:cubicBezTo>
                <a:cubicBezTo>
                  <a:pt x="1543" y="308"/>
                  <a:pt x="1538" y="286"/>
                  <a:pt x="1537" y="261"/>
                </a:cubicBezTo>
                <a:lnTo>
                  <a:pt x="1720" y="261"/>
                </a:lnTo>
                <a:close/>
                <a:moveTo>
                  <a:pt x="1969" y="302"/>
                </a:moveTo>
                <a:cubicBezTo>
                  <a:pt x="1961" y="320"/>
                  <a:pt x="1947" y="352"/>
                  <a:pt x="1897" y="352"/>
                </a:cubicBezTo>
                <a:cubicBezTo>
                  <a:pt x="1831" y="352"/>
                  <a:pt x="1817" y="292"/>
                  <a:pt x="1817" y="245"/>
                </a:cubicBezTo>
                <a:cubicBezTo>
                  <a:pt x="1817" y="192"/>
                  <a:pt x="1839" y="142"/>
                  <a:pt x="1897" y="142"/>
                </a:cubicBezTo>
                <a:cubicBezTo>
                  <a:pt x="1940" y="142"/>
                  <a:pt x="1955" y="170"/>
                  <a:pt x="1960" y="181"/>
                </a:cubicBezTo>
                <a:cubicBezTo>
                  <a:pt x="1966" y="194"/>
                  <a:pt x="1971" y="204"/>
                  <a:pt x="1986" y="204"/>
                </a:cubicBezTo>
                <a:cubicBezTo>
                  <a:pt x="2001" y="204"/>
                  <a:pt x="2013" y="194"/>
                  <a:pt x="2013" y="180"/>
                </a:cubicBezTo>
                <a:cubicBezTo>
                  <a:pt x="2013" y="176"/>
                  <a:pt x="2013" y="170"/>
                  <a:pt x="2002" y="152"/>
                </a:cubicBezTo>
                <a:cubicBezTo>
                  <a:pt x="1987" y="128"/>
                  <a:pt x="1962" y="101"/>
                  <a:pt x="1899" y="101"/>
                </a:cubicBezTo>
                <a:cubicBezTo>
                  <a:pt x="1878" y="101"/>
                  <a:pt x="1804" y="101"/>
                  <a:pt x="1774" y="184"/>
                </a:cubicBezTo>
                <a:cubicBezTo>
                  <a:pt x="1767" y="204"/>
                  <a:pt x="1764" y="225"/>
                  <a:pt x="1764" y="247"/>
                </a:cubicBezTo>
                <a:cubicBezTo>
                  <a:pt x="1764" y="315"/>
                  <a:pt x="1797" y="394"/>
                  <a:pt x="1896" y="394"/>
                </a:cubicBezTo>
                <a:cubicBezTo>
                  <a:pt x="1973" y="394"/>
                  <a:pt x="1998" y="352"/>
                  <a:pt x="2007" y="337"/>
                </a:cubicBezTo>
                <a:cubicBezTo>
                  <a:pt x="2015" y="323"/>
                  <a:pt x="2019" y="311"/>
                  <a:pt x="2019" y="304"/>
                </a:cubicBezTo>
                <a:cubicBezTo>
                  <a:pt x="2019" y="285"/>
                  <a:pt x="1999" y="281"/>
                  <a:pt x="1992" y="281"/>
                </a:cubicBezTo>
                <a:cubicBezTo>
                  <a:pt x="1978" y="281"/>
                  <a:pt x="1973" y="292"/>
                  <a:pt x="1969" y="302"/>
                </a:cubicBezTo>
                <a:moveTo>
                  <a:pt x="2047" y="149"/>
                </a:moveTo>
                <a:cubicBezTo>
                  <a:pt x="2047" y="309"/>
                  <a:pt x="2047" y="309"/>
                  <a:pt x="2047" y="309"/>
                </a:cubicBezTo>
                <a:cubicBezTo>
                  <a:pt x="2047" y="351"/>
                  <a:pt x="2052" y="392"/>
                  <a:pt x="2127" y="392"/>
                </a:cubicBezTo>
                <a:cubicBezTo>
                  <a:pt x="2132" y="392"/>
                  <a:pt x="2141" y="391"/>
                  <a:pt x="2144" y="391"/>
                </a:cubicBezTo>
                <a:cubicBezTo>
                  <a:pt x="2156" y="389"/>
                  <a:pt x="2174" y="386"/>
                  <a:pt x="2174" y="370"/>
                </a:cubicBezTo>
                <a:cubicBezTo>
                  <a:pt x="2174" y="351"/>
                  <a:pt x="2161" y="350"/>
                  <a:pt x="2148" y="349"/>
                </a:cubicBezTo>
                <a:cubicBezTo>
                  <a:pt x="2144" y="349"/>
                  <a:pt x="2132" y="350"/>
                  <a:pt x="2128" y="350"/>
                </a:cubicBezTo>
                <a:cubicBezTo>
                  <a:pt x="2115" y="349"/>
                  <a:pt x="2103" y="347"/>
                  <a:pt x="2099" y="331"/>
                </a:cubicBezTo>
                <a:cubicBezTo>
                  <a:pt x="2098" y="324"/>
                  <a:pt x="2097" y="320"/>
                  <a:pt x="2097" y="287"/>
                </a:cubicBezTo>
                <a:cubicBezTo>
                  <a:pt x="2097" y="149"/>
                  <a:pt x="2097" y="149"/>
                  <a:pt x="2097" y="149"/>
                </a:cubicBezTo>
                <a:cubicBezTo>
                  <a:pt x="2154" y="149"/>
                  <a:pt x="2154" y="149"/>
                  <a:pt x="2154" y="149"/>
                </a:cubicBezTo>
                <a:cubicBezTo>
                  <a:pt x="2160" y="149"/>
                  <a:pt x="2174" y="147"/>
                  <a:pt x="2174" y="128"/>
                </a:cubicBezTo>
                <a:cubicBezTo>
                  <a:pt x="2174" y="108"/>
                  <a:pt x="2160" y="106"/>
                  <a:pt x="2154" y="106"/>
                </a:cubicBezTo>
                <a:cubicBezTo>
                  <a:pt x="2097" y="106"/>
                  <a:pt x="2097" y="106"/>
                  <a:pt x="2097" y="106"/>
                </a:cubicBezTo>
                <a:cubicBezTo>
                  <a:pt x="2097" y="43"/>
                  <a:pt x="2097" y="43"/>
                  <a:pt x="2097" y="43"/>
                </a:cubicBezTo>
                <a:cubicBezTo>
                  <a:pt x="2097" y="35"/>
                  <a:pt x="2096" y="19"/>
                  <a:pt x="2072" y="19"/>
                </a:cubicBezTo>
                <a:cubicBezTo>
                  <a:pt x="2050" y="19"/>
                  <a:pt x="2048" y="36"/>
                  <a:pt x="2048" y="43"/>
                </a:cubicBezTo>
                <a:cubicBezTo>
                  <a:pt x="2048" y="106"/>
                  <a:pt x="2048" y="106"/>
                  <a:pt x="2048" y="106"/>
                </a:cubicBezTo>
                <a:lnTo>
                  <a:pt x="2047" y="149"/>
                </a:lnTo>
                <a:close/>
                <a:moveTo>
                  <a:pt x="2227" y="45"/>
                </a:moveTo>
                <a:cubicBezTo>
                  <a:pt x="2232" y="45"/>
                  <a:pt x="2236" y="42"/>
                  <a:pt x="2236" y="38"/>
                </a:cubicBezTo>
                <a:cubicBezTo>
                  <a:pt x="2236" y="33"/>
                  <a:pt x="2232" y="31"/>
                  <a:pt x="2227" y="31"/>
                </a:cubicBezTo>
                <a:cubicBezTo>
                  <a:pt x="2216" y="31"/>
                  <a:pt x="2216" y="31"/>
                  <a:pt x="2216" y="31"/>
                </a:cubicBezTo>
                <a:cubicBezTo>
                  <a:pt x="2216" y="45"/>
                  <a:pt x="2216" y="45"/>
                  <a:pt x="2216" y="45"/>
                </a:cubicBezTo>
                <a:lnTo>
                  <a:pt x="2227" y="45"/>
                </a:lnTo>
                <a:close/>
                <a:moveTo>
                  <a:pt x="2208" y="28"/>
                </a:moveTo>
                <a:cubicBezTo>
                  <a:pt x="2208" y="26"/>
                  <a:pt x="2209" y="24"/>
                  <a:pt x="2212" y="24"/>
                </a:cubicBezTo>
                <a:cubicBezTo>
                  <a:pt x="2227" y="24"/>
                  <a:pt x="2227" y="24"/>
                  <a:pt x="2227" y="24"/>
                </a:cubicBezTo>
                <a:cubicBezTo>
                  <a:pt x="2237" y="24"/>
                  <a:pt x="2244" y="28"/>
                  <a:pt x="2244" y="37"/>
                </a:cubicBezTo>
                <a:cubicBezTo>
                  <a:pt x="2244" y="44"/>
                  <a:pt x="2241" y="49"/>
                  <a:pt x="2235" y="51"/>
                </a:cubicBezTo>
                <a:cubicBezTo>
                  <a:pt x="2243" y="61"/>
                  <a:pt x="2243" y="61"/>
                  <a:pt x="2243" y="61"/>
                </a:cubicBezTo>
                <a:cubicBezTo>
                  <a:pt x="2244" y="62"/>
                  <a:pt x="2244" y="63"/>
                  <a:pt x="2244" y="64"/>
                </a:cubicBezTo>
                <a:cubicBezTo>
                  <a:pt x="2244" y="66"/>
                  <a:pt x="2243" y="68"/>
                  <a:pt x="2240" y="68"/>
                </a:cubicBezTo>
                <a:cubicBezTo>
                  <a:pt x="2239" y="68"/>
                  <a:pt x="2237" y="67"/>
                  <a:pt x="2236" y="66"/>
                </a:cubicBezTo>
                <a:cubicBezTo>
                  <a:pt x="2225" y="52"/>
                  <a:pt x="2225" y="52"/>
                  <a:pt x="2225" y="52"/>
                </a:cubicBezTo>
                <a:cubicBezTo>
                  <a:pt x="2216" y="52"/>
                  <a:pt x="2216" y="52"/>
                  <a:pt x="2216" y="52"/>
                </a:cubicBezTo>
                <a:cubicBezTo>
                  <a:pt x="2216" y="64"/>
                  <a:pt x="2216" y="64"/>
                  <a:pt x="2216" y="64"/>
                </a:cubicBezTo>
                <a:cubicBezTo>
                  <a:pt x="2216" y="66"/>
                  <a:pt x="2214" y="68"/>
                  <a:pt x="2212" y="68"/>
                </a:cubicBezTo>
                <a:cubicBezTo>
                  <a:pt x="2209" y="68"/>
                  <a:pt x="2208" y="66"/>
                  <a:pt x="2208" y="64"/>
                </a:cubicBezTo>
                <a:lnTo>
                  <a:pt x="2208" y="28"/>
                </a:lnTo>
                <a:close/>
                <a:moveTo>
                  <a:pt x="2224" y="85"/>
                </a:moveTo>
                <a:cubicBezTo>
                  <a:pt x="2246" y="85"/>
                  <a:pt x="2263" y="67"/>
                  <a:pt x="2263" y="46"/>
                </a:cubicBezTo>
                <a:cubicBezTo>
                  <a:pt x="2263" y="46"/>
                  <a:pt x="2263" y="46"/>
                  <a:pt x="2263" y="46"/>
                </a:cubicBezTo>
                <a:cubicBezTo>
                  <a:pt x="2263" y="25"/>
                  <a:pt x="2246" y="8"/>
                  <a:pt x="2224" y="8"/>
                </a:cubicBezTo>
                <a:cubicBezTo>
                  <a:pt x="2203" y="8"/>
                  <a:pt x="2186" y="25"/>
                  <a:pt x="2186" y="46"/>
                </a:cubicBezTo>
                <a:cubicBezTo>
                  <a:pt x="2186" y="46"/>
                  <a:pt x="2186" y="46"/>
                  <a:pt x="2186" y="46"/>
                </a:cubicBezTo>
                <a:cubicBezTo>
                  <a:pt x="2186" y="68"/>
                  <a:pt x="2203" y="85"/>
                  <a:pt x="2224" y="85"/>
                </a:cubicBezTo>
                <a:moveTo>
                  <a:pt x="2224" y="90"/>
                </a:moveTo>
                <a:cubicBezTo>
                  <a:pt x="2200" y="90"/>
                  <a:pt x="2181" y="70"/>
                  <a:pt x="2181" y="46"/>
                </a:cubicBezTo>
                <a:cubicBezTo>
                  <a:pt x="2181" y="46"/>
                  <a:pt x="2181" y="46"/>
                  <a:pt x="2181" y="46"/>
                </a:cubicBezTo>
                <a:cubicBezTo>
                  <a:pt x="2181" y="23"/>
                  <a:pt x="2200" y="3"/>
                  <a:pt x="2224" y="3"/>
                </a:cubicBezTo>
                <a:cubicBezTo>
                  <a:pt x="2249" y="3"/>
                  <a:pt x="2268" y="23"/>
                  <a:pt x="2268" y="46"/>
                </a:cubicBezTo>
                <a:cubicBezTo>
                  <a:pt x="2268" y="46"/>
                  <a:pt x="2268" y="46"/>
                  <a:pt x="2268" y="46"/>
                </a:cubicBezTo>
                <a:cubicBezTo>
                  <a:pt x="2268" y="70"/>
                  <a:pt x="2249" y="90"/>
                  <a:pt x="2224" y="90"/>
                </a:cubicBezTo>
                <a:moveTo>
                  <a:pt x="19" y="676"/>
                </a:moveTo>
                <a:cubicBezTo>
                  <a:pt x="19" y="681"/>
                  <a:pt x="24" y="686"/>
                  <a:pt x="29" y="686"/>
                </a:cubicBezTo>
                <a:cubicBezTo>
                  <a:pt x="34" y="686"/>
                  <a:pt x="38" y="683"/>
                  <a:pt x="39" y="679"/>
                </a:cubicBezTo>
                <a:cubicBezTo>
                  <a:pt x="50" y="655"/>
                  <a:pt x="50" y="655"/>
                  <a:pt x="50" y="655"/>
                </a:cubicBezTo>
                <a:cubicBezTo>
                  <a:pt x="109" y="655"/>
                  <a:pt x="109" y="655"/>
                  <a:pt x="109" y="655"/>
                </a:cubicBezTo>
                <a:cubicBezTo>
                  <a:pt x="119" y="678"/>
                  <a:pt x="119" y="678"/>
                  <a:pt x="119" y="678"/>
                </a:cubicBezTo>
                <a:cubicBezTo>
                  <a:pt x="121" y="683"/>
                  <a:pt x="124" y="686"/>
                  <a:pt x="129" y="686"/>
                </a:cubicBezTo>
                <a:cubicBezTo>
                  <a:pt x="135" y="686"/>
                  <a:pt x="140" y="681"/>
                  <a:pt x="140" y="675"/>
                </a:cubicBezTo>
                <a:cubicBezTo>
                  <a:pt x="140" y="674"/>
                  <a:pt x="139" y="672"/>
                  <a:pt x="138" y="671"/>
                </a:cubicBezTo>
                <a:cubicBezTo>
                  <a:pt x="93" y="570"/>
                  <a:pt x="93" y="570"/>
                  <a:pt x="93" y="570"/>
                </a:cubicBezTo>
                <a:cubicBezTo>
                  <a:pt x="90" y="564"/>
                  <a:pt x="86" y="561"/>
                  <a:pt x="80" y="561"/>
                </a:cubicBezTo>
                <a:cubicBezTo>
                  <a:pt x="79" y="561"/>
                  <a:pt x="79" y="561"/>
                  <a:pt x="79" y="561"/>
                </a:cubicBezTo>
                <a:cubicBezTo>
                  <a:pt x="73" y="561"/>
                  <a:pt x="69" y="564"/>
                  <a:pt x="66" y="570"/>
                </a:cubicBezTo>
                <a:cubicBezTo>
                  <a:pt x="21" y="671"/>
                  <a:pt x="21" y="671"/>
                  <a:pt x="21" y="671"/>
                </a:cubicBezTo>
                <a:cubicBezTo>
                  <a:pt x="20" y="673"/>
                  <a:pt x="19" y="674"/>
                  <a:pt x="19" y="676"/>
                </a:cubicBezTo>
                <a:close/>
                <a:moveTo>
                  <a:pt x="58" y="636"/>
                </a:moveTo>
                <a:cubicBezTo>
                  <a:pt x="79" y="587"/>
                  <a:pt x="79" y="587"/>
                  <a:pt x="79" y="587"/>
                </a:cubicBezTo>
                <a:cubicBezTo>
                  <a:pt x="101" y="636"/>
                  <a:pt x="101" y="636"/>
                  <a:pt x="101" y="636"/>
                </a:cubicBezTo>
                <a:lnTo>
                  <a:pt x="58" y="636"/>
                </a:lnTo>
                <a:close/>
                <a:moveTo>
                  <a:pt x="250" y="675"/>
                </a:moveTo>
                <a:cubicBezTo>
                  <a:pt x="250" y="681"/>
                  <a:pt x="255" y="686"/>
                  <a:pt x="261" y="686"/>
                </a:cubicBezTo>
                <a:cubicBezTo>
                  <a:pt x="267" y="686"/>
                  <a:pt x="272" y="681"/>
                  <a:pt x="272" y="675"/>
                </a:cubicBezTo>
                <a:cubicBezTo>
                  <a:pt x="272" y="642"/>
                  <a:pt x="272" y="642"/>
                  <a:pt x="272" y="642"/>
                </a:cubicBezTo>
                <a:cubicBezTo>
                  <a:pt x="299" y="642"/>
                  <a:pt x="299" y="642"/>
                  <a:pt x="299" y="642"/>
                </a:cubicBezTo>
                <a:cubicBezTo>
                  <a:pt x="329" y="680"/>
                  <a:pt x="329" y="680"/>
                  <a:pt x="329" y="680"/>
                </a:cubicBezTo>
                <a:cubicBezTo>
                  <a:pt x="331" y="683"/>
                  <a:pt x="334" y="686"/>
                  <a:pt x="339" y="686"/>
                </a:cubicBezTo>
                <a:cubicBezTo>
                  <a:pt x="344" y="686"/>
                  <a:pt x="349" y="682"/>
                  <a:pt x="349" y="676"/>
                </a:cubicBezTo>
                <a:cubicBezTo>
                  <a:pt x="349" y="672"/>
                  <a:pt x="348" y="670"/>
                  <a:pt x="346" y="668"/>
                </a:cubicBezTo>
                <a:cubicBezTo>
                  <a:pt x="323" y="638"/>
                  <a:pt x="323" y="638"/>
                  <a:pt x="323" y="638"/>
                </a:cubicBezTo>
                <a:cubicBezTo>
                  <a:pt x="339" y="633"/>
                  <a:pt x="350" y="621"/>
                  <a:pt x="350" y="602"/>
                </a:cubicBezTo>
                <a:cubicBezTo>
                  <a:pt x="350" y="601"/>
                  <a:pt x="350" y="601"/>
                  <a:pt x="350" y="601"/>
                </a:cubicBezTo>
                <a:cubicBezTo>
                  <a:pt x="350" y="591"/>
                  <a:pt x="347" y="581"/>
                  <a:pt x="340" y="575"/>
                </a:cubicBezTo>
                <a:cubicBezTo>
                  <a:pt x="332" y="567"/>
                  <a:pt x="320" y="563"/>
                  <a:pt x="305" y="563"/>
                </a:cubicBezTo>
                <a:cubicBezTo>
                  <a:pt x="261" y="563"/>
                  <a:pt x="261" y="563"/>
                  <a:pt x="261" y="563"/>
                </a:cubicBezTo>
                <a:cubicBezTo>
                  <a:pt x="255" y="563"/>
                  <a:pt x="250" y="567"/>
                  <a:pt x="250" y="573"/>
                </a:cubicBezTo>
                <a:lnTo>
                  <a:pt x="250" y="675"/>
                </a:lnTo>
                <a:close/>
                <a:moveTo>
                  <a:pt x="272" y="623"/>
                </a:moveTo>
                <a:cubicBezTo>
                  <a:pt x="272" y="582"/>
                  <a:pt x="272" y="582"/>
                  <a:pt x="272" y="582"/>
                </a:cubicBezTo>
                <a:cubicBezTo>
                  <a:pt x="303" y="582"/>
                  <a:pt x="303" y="582"/>
                  <a:pt x="303" y="582"/>
                </a:cubicBezTo>
                <a:cubicBezTo>
                  <a:pt x="319" y="582"/>
                  <a:pt x="328" y="589"/>
                  <a:pt x="328" y="602"/>
                </a:cubicBezTo>
                <a:cubicBezTo>
                  <a:pt x="328" y="603"/>
                  <a:pt x="328" y="603"/>
                  <a:pt x="328" y="603"/>
                </a:cubicBezTo>
                <a:cubicBezTo>
                  <a:pt x="328" y="615"/>
                  <a:pt x="319" y="623"/>
                  <a:pt x="303" y="623"/>
                </a:cubicBezTo>
                <a:lnTo>
                  <a:pt x="272" y="623"/>
                </a:lnTo>
                <a:close/>
                <a:moveTo>
                  <a:pt x="405" y="685"/>
                </a:moveTo>
                <a:cubicBezTo>
                  <a:pt x="477" y="685"/>
                  <a:pt x="477" y="685"/>
                  <a:pt x="477" y="685"/>
                </a:cubicBezTo>
                <a:cubicBezTo>
                  <a:pt x="482" y="685"/>
                  <a:pt x="487" y="681"/>
                  <a:pt x="487" y="675"/>
                </a:cubicBezTo>
                <a:cubicBezTo>
                  <a:pt x="487" y="670"/>
                  <a:pt x="482" y="666"/>
                  <a:pt x="477" y="666"/>
                </a:cubicBezTo>
                <a:cubicBezTo>
                  <a:pt x="416" y="666"/>
                  <a:pt x="416" y="666"/>
                  <a:pt x="416" y="666"/>
                </a:cubicBezTo>
                <a:cubicBezTo>
                  <a:pt x="416" y="633"/>
                  <a:pt x="416" y="633"/>
                  <a:pt x="416" y="633"/>
                </a:cubicBezTo>
                <a:cubicBezTo>
                  <a:pt x="468" y="633"/>
                  <a:pt x="468" y="633"/>
                  <a:pt x="468" y="633"/>
                </a:cubicBezTo>
                <a:cubicBezTo>
                  <a:pt x="474" y="633"/>
                  <a:pt x="478" y="629"/>
                  <a:pt x="478" y="623"/>
                </a:cubicBezTo>
                <a:cubicBezTo>
                  <a:pt x="478" y="618"/>
                  <a:pt x="474" y="614"/>
                  <a:pt x="468" y="614"/>
                </a:cubicBezTo>
                <a:cubicBezTo>
                  <a:pt x="416" y="614"/>
                  <a:pt x="416" y="614"/>
                  <a:pt x="416" y="614"/>
                </a:cubicBezTo>
                <a:cubicBezTo>
                  <a:pt x="416" y="582"/>
                  <a:pt x="416" y="582"/>
                  <a:pt x="416" y="582"/>
                </a:cubicBezTo>
                <a:cubicBezTo>
                  <a:pt x="476" y="582"/>
                  <a:pt x="476" y="582"/>
                  <a:pt x="476" y="582"/>
                </a:cubicBezTo>
                <a:cubicBezTo>
                  <a:pt x="481" y="582"/>
                  <a:pt x="486" y="578"/>
                  <a:pt x="486" y="572"/>
                </a:cubicBezTo>
                <a:cubicBezTo>
                  <a:pt x="486" y="567"/>
                  <a:pt x="481" y="563"/>
                  <a:pt x="476" y="563"/>
                </a:cubicBezTo>
                <a:cubicBezTo>
                  <a:pt x="405" y="563"/>
                  <a:pt x="405" y="563"/>
                  <a:pt x="405" y="563"/>
                </a:cubicBezTo>
                <a:cubicBezTo>
                  <a:pt x="399" y="563"/>
                  <a:pt x="394" y="567"/>
                  <a:pt x="394" y="573"/>
                </a:cubicBezTo>
                <a:cubicBezTo>
                  <a:pt x="394" y="674"/>
                  <a:pt x="394" y="674"/>
                  <a:pt x="394" y="674"/>
                </a:cubicBezTo>
                <a:cubicBezTo>
                  <a:pt x="394" y="680"/>
                  <a:pt x="399" y="685"/>
                  <a:pt x="405" y="685"/>
                </a:cubicBezTo>
                <a:close/>
                <a:moveTo>
                  <a:pt x="521" y="676"/>
                </a:moveTo>
                <a:cubicBezTo>
                  <a:pt x="521" y="681"/>
                  <a:pt x="525" y="686"/>
                  <a:pt x="530" y="686"/>
                </a:cubicBezTo>
                <a:cubicBezTo>
                  <a:pt x="535" y="686"/>
                  <a:pt x="539" y="683"/>
                  <a:pt x="540" y="679"/>
                </a:cubicBezTo>
                <a:cubicBezTo>
                  <a:pt x="551" y="655"/>
                  <a:pt x="551" y="655"/>
                  <a:pt x="551" y="655"/>
                </a:cubicBezTo>
                <a:cubicBezTo>
                  <a:pt x="610" y="655"/>
                  <a:pt x="610" y="655"/>
                  <a:pt x="610" y="655"/>
                </a:cubicBezTo>
                <a:cubicBezTo>
                  <a:pt x="620" y="678"/>
                  <a:pt x="620" y="678"/>
                  <a:pt x="620" y="678"/>
                </a:cubicBezTo>
                <a:cubicBezTo>
                  <a:pt x="622" y="683"/>
                  <a:pt x="626" y="686"/>
                  <a:pt x="631" y="686"/>
                </a:cubicBezTo>
                <a:cubicBezTo>
                  <a:pt x="636" y="686"/>
                  <a:pt x="641" y="681"/>
                  <a:pt x="641" y="675"/>
                </a:cubicBezTo>
                <a:cubicBezTo>
                  <a:pt x="641" y="674"/>
                  <a:pt x="640" y="672"/>
                  <a:pt x="640" y="671"/>
                </a:cubicBezTo>
                <a:cubicBezTo>
                  <a:pt x="594" y="570"/>
                  <a:pt x="594" y="570"/>
                  <a:pt x="594" y="570"/>
                </a:cubicBezTo>
                <a:cubicBezTo>
                  <a:pt x="592" y="564"/>
                  <a:pt x="587" y="561"/>
                  <a:pt x="581" y="561"/>
                </a:cubicBezTo>
                <a:cubicBezTo>
                  <a:pt x="580" y="561"/>
                  <a:pt x="580" y="561"/>
                  <a:pt x="580" y="561"/>
                </a:cubicBezTo>
                <a:cubicBezTo>
                  <a:pt x="574" y="561"/>
                  <a:pt x="570" y="564"/>
                  <a:pt x="567" y="570"/>
                </a:cubicBezTo>
                <a:cubicBezTo>
                  <a:pt x="522" y="671"/>
                  <a:pt x="522" y="671"/>
                  <a:pt x="522" y="671"/>
                </a:cubicBezTo>
                <a:cubicBezTo>
                  <a:pt x="521" y="673"/>
                  <a:pt x="521" y="674"/>
                  <a:pt x="521" y="676"/>
                </a:cubicBezTo>
                <a:close/>
                <a:moveTo>
                  <a:pt x="559" y="636"/>
                </a:moveTo>
                <a:cubicBezTo>
                  <a:pt x="580" y="587"/>
                  <a:pt x="580" y="587"/>
                  <a:pt x="580" y="587"/>
                </a:cubicBezTo>
                <a:cubicBezTo>
                  <a:pt x="602" y="636"/>
                  <a:pt x="602" y="636"/>
                  <a:pt x="602" y="636"/>
                </a:cubicBezTo>
                <a:lnTo>
                  <a:pt x="559" y="636"/>
                </a:lnTo>
                <a:close/>
                <a:moveTo>
                  <a:pt x="682" y="674"/>
                </a:moveTo>
                <a:cubicBezTo>
                  <a:pt x="682" y="680"/>
                  <a:pt x="686" y="685"/>
                  <a:pt x="692" y="685"/>
                </a:cubicBezTo>
                <a:cubicBezTo>
                  <a:pt x="758" y="685"/>
                  <a:pt x="758" y="685"/>
                  <a:pt x="758" y="685"/>
                </a:cubicBezTo>
                <a:cubicBezTo>
                  <a:pt x="764" y="685"/>
                  <a:pt x="768" y="680"/>
                  <a:pt x="768" y="675"/>
                </a:cubicBezTo>
                <a:cubicBezTo>
                  <a:pt x="768" y="670"/>
                  <a:pt x="764" y="665"/>
                  <a:pt x="758" y="665"/>
                </a:cubicBezTo>
                <a:cubicBezTo>
                  <a:pt x="703" y="665"/>
                  <a:pt x="703" y="665"/>
                  <a:pt x="703" y="665"/>
                </a:cubicBezTo>
                <a:cubicBezTo>
                  <a:pt x="703" y="572"/>
                  <a:pt x="703" y="572"/>
                  <a:pt x="703" y="572"/>
                </a:cubicBezTo>
                <a:cubicBezTo>
                  <a:pt x="703" y="566"/>
                  <a:pt x="698" y="562"/>
                  <a:pt x="692" y="562"/>
                </a:cubicBezTo>
                <a:cubicBezTo>
                  <a:pt x="686" y="562"/>
                  <a:pt x="682" y="566"/>
                  <a:pt x="682" y="572"/>
                </a:cubicBezTo>
                <a:lnTo>
                  <a:pt x="682" y="674"/>
                </a:lnTo>
                <a:close/>
                <a:moveTo>
                  <a:pt x="877" y="674"/>
                </a:moveTo>
                <a:cubicBezTo>
                  <a:pt x="877" y="680"/>
                  <a:pt x="882" y="685"/>
                  <a:pt x="888" y="685"/>
                </a:cubicBezTo>
                <a:cubicBezTo>
                  <a:pt x="923" y="685"/>
                  <a:pt x="923" y="685"/>
                  <a:pt x="923" y="685"/>
                </a:cubicBezTo>
                <a:cubicBezTo>
                  <a:pt x="961" y="685"/>
                  <a:pt x="988" y="658"/>
                  <a:pt x="988" y="624"/>
                </a:cubicBezTo>
                <a:cubicBezTo>
                  <a:pt x="988" y="623"/>
                  <a:pt x="988" y="623"/>
                  <a:pt x="988" y="623"/>
                </a:cubicBezTo>
                <a:cubicBezTo>
                  <a:pt x="988" y="589"/>
                  <a:pt x="961" y="563"/>
                  <a:pt x="923" y="563"/>
                </a:cubicBezTo>
                <a:cubicBezTo>
                  <a:pt x="888" y="563"/>
                  <a:pt x="888" y="563"/>
                  <a:pt x="888" y="563"/>
                </a:cubicBezTo>
                <a:cubicBezTo>
                  <a:pt x="882" y="563"/>
                  <a:pt x="877" y="567"/>
                  <a:pt x="877" y="573"/>
                </a:cubicBezTo>
                <a:lnTo>
                  <a:pt x="877" y="674"/>
                </a:lnTo>
                <a:close/>
                <a:moveTo>
                  <a:pt x="899" y="665"/>
                </a:moveTo>
                <a:cubicBezTo>
                  <a:pt x="899" y="582"/>
                  <a:pt x="899" y="582"/>
                  <a:pt x="899" y="582"/>
                </a:cubicBezTo>
                <a:cubicBezTo>
                  <a:pt x="923" y="582"/>
                  <a:pt x="923" y="582"/>
                  <a:pt x="923" y="582"/>
                </a:cubicBezTo>
                <a:cubicBezTo>
                  <a:pt x="949" y="582"/>
                  <a:pt x="965" y="600"/>
                  <a:pt x="965" y="624"/>
                </a:cubicBezTo>
                <a:cubicBezTo>
                  <a:pt x="965" y="624"/>
                  <a:pt x="965" y="624"/>
                  <a:pt x="965" y="624"/>
                </a:cubicBezTo>
                <a:cubicBezTo>
                  <a:pt x="965" y="648"/>
                  <a:pt x="949" y="665"/>
                  <a:pt x="923" y="665"/>
                </a:cubicBezTo>
                <a:lnTo>
                  <a:pt x="899" y="665"/>
                </a:lnTo>
                <a:close/>
                <a:moveTo>
                  <a:pt x="1033" y="675"/>
                </a:moveTo>
                <a:cubicBezTo>
                  <a:pt x="1033" y="681"/>
                  <a:pt x="1037" y="686"/>
                  <a:pt x="1043" y="686"/>
                </a:cubicBezTo>
                <a:cubicBezTo>
                  <a:pt x="1049" y="686"/>
                  <a:pt x="1054" y="681"/>
                  <a:pt x="1054" y="675"/>
                </a:cubicBezTo>
                <a:cubicBezTo>
                  <a:pt x="1054" y="572"/>
                  <a:pt x="1054" y="572"/>
                  <a:pt x="1054" y="572"/>
                </a:cubicBezTo>
                <a:cubicBezTo>
                  <a:pt x="1054" y="566"/>
                  <a:pt x="1049" y="562"/>
                  <a:pt x="1043" y="562"/>
                </a:cubicBezTo>
                <a:cubicBezTo>
                  <a:pt x="1037" y="562"/>
                  <a:pt x="1033" y="566"/>
                  <a:pt x="1033" y="572"/>
                </a:cubicBezTo>
                <a:lnTo>
                  <a:pt x="1033" y="675"/>
                </a:lnTo>
                <a:close/>
                <a:moveTo>
                  <a:pt x="1104" y="675"/>
                </a:moveTo>
                <a:cubicBezTo>
                  <a:pt x="1104" y="681"/>
                  <a:pt x="1109" y="686"/>
                  <a:pt x="1115" y="686"/>
                </a:cubicBezTo>
                <a:cubicBezTo>
                  <a:pt x="1121" y="686"/>
                  <a:pt x="1126" y="681"/>
                  <a:pt x="1126" y="675"/>
                </a:cubicBezTo>
                <a:cubicBezTo>
                  <a:pt x="1126" y="635"/>
                  <a:pt x="1126" y="635"/>
                  <a:pt x="1126" y="635"/>
                </a:cubicBezTo>
                <a:cubicBezTo>
                  <a:pt x="1179" y="635"/>
                  <a:pt x="1179" y="635"/>
                  <a:pt x="1179" y="635"/>
                </a:cubicBezTo>
                <a:cubicBezTo>
                  <a:pt x="1184" y="635"/>
                  <a:pt x="1188" y="631"/>
                  <a:pt x="1188" y="625"/>
                </a:cubicBezTo>
                <a:cubicBezTo>
                  <a:pt x="1188" y="620"/>
                  <a:pt x="1184" y="615"/>
                  <a:pt x="1179" y="615"/>
                </a:cubicBezTo>
                <a:cubicBezTo>
                  <a:pt x="1126" y="615"/>
                  <a:pt x="1126" y="615"/>
                  <a:pt x="1126" y="615"/>
                </a:cubicBezTo>
                <a:cubicBezTo>
                  <a:pt x="1126" y="582"/>
                  <a:pt x="1126" y="582"/>
                  <a:pt x="1126" y="582"/>
                </a:cubicBezTo>
                <a:cubicBezTo>
                  <a:pt x="1186" y="582"/>
                  <a:pt x="1186" y="582"/>
                  <a:pt x="1186" y="582"/>
                </a:cubicBezTo>
                <a:cubicBezTo>
                  <a:pt x="1192" y="582"/>
                  <a:pt x="1196" y="578"/>
                  <a:pt x="1196" y="572"/>
                </a:cubicBezTo>
                <a:cubicBezTo>
                  <a:pt x="1196" y="567"/>
                  <a:pt x="1192" y="563"/>
                  <a:pt x="1186" y="563"/>
                </a:cubicBezTo>
                <a:cubicBezTo>
                  <a:pt x="1115" y="563"/>
                  <a:pt x="1115" y="563"/>
                  <a:pt x="1115" y="563"/>
                </a:cubicBezTo>
                <a:cubicBezTo>
                  <a:pt x="1109" y="563"/>
                  <a:pt x="1104" y="567"/>
                  <a:pt x="1104" y="573"/>
                </a:cubicBezTo>
                <a:lnTo>
                  <a:pt x="1104" y="675"/>
                </a:lnTo>
                <a:close/>
                <a:moveTo>
                  <a:pt x="1237" y="675"/>
                </a:moveTo>
                <a:cubicBezTo>
                  <a:pt x="1237" y="681"/>
                  <a:pt x="1241" y="686"/>
                  <a:pt x="1247" y="686"/>
                </a:cubicBezTo>
                <a:cubicBezTo>
                  <a:pt x="1253" y="686"/>
                  <a:pt x="1258" y="681"/>
                  <a:pt x="1258" y="675"/>
                </a:cubicBezTo>
                <a:cubicBezTo>
                  <a:pt x="1258" y="635"/>
                  <a:pt x="1258" y="635"/>
                  <a:pt x="1258" y="635"/>
                </a:cubicBezTo>
                <a:cubicBezTo>
                  <a:pt x="1311" y="635"/>
                  <a:pt x="1311" y="635"/>
                  <a:pt x="1311" y="635"/>
                </a:cubicBezTo>
                <a:cubicBezTo>
                  <a:pt x="1316" y="635"/>
                  <a:pt x="1321" y="631"/>
                  <a:pt x="1321" y="625"/>
                </a:cubicBezTo>
                <a:cubicBezTo>
                  <a:pt x="1321" y="620"/>
                  <a:pt x="1316" y="615"/>
                  <a:pt x="1311" y="615"/>
                </a:cubicBezTo>
                <a:cubicBezTo>
                  <a:pt x="1258" y="615"/>
                  <a:pt x="1258" y="615"/>
                  <a:pt x="1258" y="615"/>
                </a:cubicBezTo>
                <a:cubicBezTo>
                  <a:pt x="1258" y="582"/>
                  <a:pt x="1258" y="582"/>
                  <a:pt x="1258" y="582"/>
                </a:cubicBezTo>
                <a:cubicBezTo>
                  <a:pt x="1319" y="582"/>
                  <a:pt x="1319" y="582"/>
                  <a:pt x="1319" y="582"/>
                </a:cubicBezTo>
                <a:cubicBezTo>
                  <a:pt x="1324" y="582"/>
                  <a:pt x="1328" y="578"/>
                  <a:pt x="1328" y="572"/>
                </a:cubicBezTo>
                <a:cubicBezTo>
                  <a:pt x="1328" y="567"/>
                  <a:pt x="1324" y="563"/>
                  <a:pt x="1319" y="563"/>
                </a:cubicBezTo>
                <a:cubicBezTo>
                  <a:pt x="1247" y="563"/>
                  <a:pt x="1247" y="563"/>
                  <a:pt x="1247" y="563"/>
                </a:cubicBezTo>
                <a:cubicBezTo>
                  <a:pt x="1241" y="563"/>
                  <a:pt x="1237" y="567"/>
                  <a:pt x="1237" y="573"/>
                </a:cubicBezTo>
                <a:lnTo>
                  <a:pt x="1237" y="675"/>
                </a:lnTo>
                <a:close/>
                <a:moveTo>
                  <a:pt x="1380" y="685"/>
                </a:moveTo>
                <a:cubicBezTo>
                  <a:pt x="1452" y="685"/>
                  <a:pt x="1452" y="685"/>
                  <a:pt x="1452" y="685"/>
                </a:cubicBezTo>
                <a:cubicBezTo>
                  <a:pt x="1457" y="685"/>
                  <a:pt x="1461" y="681"/>
                  <a:pt x="1461" y="675"/>
                </a:cubicBezTo>
                <a:cubicBezTo>
                  <a:pt x="1461" y="670"/>
                  <a:pt x="1457" y="666"/>
                  <a:pt x="1452" y="666"/>
                </a:cubicBezTo>
                <a:cubicBezTo>
                  <a:pt x="1390" y="666"/>
                  <a:pt x="1390" y="666"/>
                  <a:pt x="1390" y="666"/>
                </a:cubicBezTo>
                <a:cubicBezTo>
                  <a:pt x="1390" y="633"/>
                  <a:pt x="1390" y="633"/>
                  <a:pt x="1390" y="633"/>
                </a:cubicBezTo>
                <a:cubicBezTo>
                  <a:pt x="1443" y="633"/>
                  <a:pt x="1443" y="633"/>
                  <a:pt x="1443" y="633"/>
                </a:cubicBezTo>
                <a:cubicBezTo>
                  <a:pt x="1448" y="633"/>
                  <a:pt x="1452" y="629"/>
                  <a:pt x="1452" y="623"/>
                </a:cubicBezTo>
                <a:cubicBezTo>
                  <a:pt x="1452" y="618"/>
                  <a:pt x="1448" y="614"/>
                  <a:pt x="1443" y="614"/>
                </a:cubicBezTo>
                <a:cubicBezTo>
                  <a:pt x="1390" y="614"/>
                  <a:pt x="1390" y="614"/>
                  <a:pt x="1390" y="614"/>
                </a:cubicBezTo>
                <a:cubicBezTo>
                  <a:pt x="1390" y="582"/>
                  <a:pt x="1390" y="582"/>
                  <a:pt x="1390" y="582"/>
                </a:cubicBezTo>
                <a:cubicBezTo>
                  <a:pt x="1451" y="582"/>
                  <a:pt x="1451" y="582"/>
                  <a:pt x="1451" y="582"/>
                </a:cubicBezTo>
                <a:cubicBezTo>
                  <a:pt x="1456" y="582"/>
                  <a:pt x="1460" y="578"/>
                  <a:pt x="1460" y="572"/>
                </a:cubicBezTo>
                <a:cubicBezTo>
                  <a:pt x="1460" y="567"/>
                  <a:pt x="1456" y="563"/>
                  <a:pt x="1451" y="563"/>
                </a:cubicBezTo>
                <a:cubicBezTo>
                  <a:pt x="1380" y="563"/>
                  <a:pt x="1380" y="563"/>
                  <a:pt x="1380" y="563"/>
                </a:cubicBezTo>
                <a:cubicBezTo>
                  <a:pt x="1373" y="563"/>
                  <a:pt x="1369" y="567"/>
                  <a:pt x="1369" y="573"/>
                </a:cubicBezTo>
                <a:cubicBezTo>
                  <a:pt x="1369" y="674"/>
                  <a:pt x="1369" y="674"/>
                  <a:pt x="1369" y="674"/>
                </a:cubicBezTo>
                <a:cubicBezTo>
                  <a:pt x="1369" y="680"/>
                  <a:pt x="1373" y="685"/>
                  <a:pt x="1380" y="685"/>
                </a:cubicBezTo>
                <a:close/>
                <a:moveTo>
                  <a:pt x="1503" y="675"/>
                </a:moveTo>
                <a:cubicBezTo>
                  <a:pt x="1503" y="681"/>
                  <a:pt x="1508" y="686"/>
                  <a:pt x="1514" y="686"/>
                </a:cubicBezTo>
                <a:cubicBezTo>
                  <a:pt x="1520" y="686"/>
                  <a:pt x="1525" y="681"/>
                  <a:pt x="1525" y="675"/>
                </a:cubicBezTo>
                <a:cubicBezTo>
                  <a:pt x="1525" y="642"/>
                  <a:pt x="1525" y="642"/>
                  <a:pt x="1525" y="642"/>
                </a:cubicBezTo>
                <a:cubicBezTo>
                  <a:pt x="1552" y="642"/>
                  <a:pt x="1552" y="642"/>
                  <a:pt x="1552" y="642"/>
                </a:cubicBezTo>
                <a:cubicBezTo>
                  <a:pt x="1582" y="680"/>
                  <a:pt x="1582" y="680"/>
                  <a:pt x="1582" y="680"/>
                </a:cubicBezTo>
                <a:cubicBezTo>
                  <a:pt x="1584" y="683"/>
                  <a:pt x="1587" y="686"/>
                  <a:pt x="1592" y="686"/>
                </a:cubicBezTo>
                <a:cubicBezTo>
                  <a:pt x="1597" y="686"/>
                  <a:pt x="1602" y="682"/>
                  <a:pt x="1602" y="676"/>
                </a:cubicBezTo>
                <a:cubicBezTo>
                  <a:pt x="1602" y="672"/>
                  <a:pt x="1601" y="670"/>
                  <a:pt x="1599" y="668"/>
                </a:cubicBezTo>
                <a:cubicBezTo>
                  <a:pt x="1576" y="638"/>
                  <a:pt x="1576" y="638"/>
                  <a:pt x="1576" y="638"/>
                </a:cubicBezTo>
                <a:cubicBezTo>
                  <a:pt x="1592" y="633"/>
                  <a:pt x="1603" y="621"/>
                  <a:pt x="1603" y="602"/>
                </a:cubicBezTo>
                <a:cubicBezTo>
                  <a:pt x="1603" y="601"/>
                  <a:pt x="1603" y="601"/>
                  <a:pt x="1603" y="601"/>
                </a:cubicBezTo>
                <a:cubicBezTo>
                  <a:pt x="1603" y="591"/>
                  <a:pt x="1600" y="581"/>
                  <a:pt x="1593" y="575"/>
                </a:cubicBezTo>
                <a:cubicBezTo>
                  <a:pt x="1585" y="567"/>
                  <a:pt x="1573" y="563"/>
                  <a:pt x="1558" y="563"/>
                </a:cubicBezTo>
                <a:cubicBezTo>
                  <a:pt x="1514" y="563"/>
                  <a:pt x="1514" y="563"/>
                  <a:pt x="1514" y="563"/>
                </a:cubicBezTo>
                <a:cubicBezTo>
                  <a:pt x="1508" y="563"/>
                  <a:pt x="1503" y="567"/>
                  <a:pt x="1503" y="573"/>
                </a:cubicBezTo>
                <a:lnTo>
                  <a:pt x="1503" y="675"/>
                </a:lnTo>
                <a:close/>
                <a:moveTo>
                  <a:pt x="1525" y="623"/>
                </a:moveTo>
                <a:cubicBezTo>
                  <a:pt x="1525" y="582"/>
                  <a:pt x="1525" y="582"/>
                  <a:pt x="1525" y="582"/>
                </a:cubicBezTo>
                <a:cubicBezTo>
                  <a:pt x="1556" y="582"/>
                  <a:pt x="1556" y="582"/>
                  <a:pt x="1556" y="582"/>
                </a:cubicBezTo>
                <a:cubicBezTo>
                  <a:pt x="1572" y="582"/>
                  <a:pt x="1581" y="589"/>
                  <a:pt x="1581" y="602"/>
                </a:cubicBezTo>
                <a:cubicBezTo>
                  <a:pt x="1581" y="603"/>
                  <a:pt x="1581" y="603"/>
                  <a:pt x="1581" y="603"/>
                </a:cubicBezTo>
                <a:cubicBezTo>
                  <a:pt x="1581" y="615"/>
                  <a:pt x="1572" y="623"/>
                  <a:pt x="1556" y="623"/>
                </a:cubicBezTo>
                <a:lnTo>
                  <a:pt x="1525" y="623"/>
                </a:lnTo>
                <a:close/>
                <a:moveTo>
                  <a:pt x="1658" y="685"/>
                </a:moveTo>
                <a:cubicBezTo>
                  <a:pt x="1730" y="685"/>
                  <a:pt x="1730" y="685"/>
                  <a:pt x="1730" y="685"/>
                </a:cubicBezTo>
                <a:cubicBezTo>
                  <a:pt x="1735" y="685"/>
                  <a:pt x="1740" y="681"/>
                  <a:pt x="1740" y="675"/>
                </a:cubicBezTo>
                <a:cubicBezTo>
                  <a:pt x="1740" y="670"/>
                  <a:pt x="1735" y="666"/>
                  <a:pt x="1730" y="666"/>
                </a:cubicBezTo>
                <a:cubicBezTo>
                  <a:pt x="1669" y="666"/>
                  <a:pt x="1669" y="666"/>
                  <a:pt x="1669" y="666"/>
                </a:cubicBezTo>
                <a:cubicBezTo>
                  <a:pt x="1669" y="633"/>
                  <a:pt x="1669" y="633"/>
                  <a:pt x="1669" y="633"/>
                </a:cubicBezTo>
                <a:cubicBezTo>
                  <a:pt x="1721" y="633"/>
                  <a:pt x="1721" y="633"/>
                  <a:pt x="1721" y="633"/>
                </a:cubicBezTo>
                <a:cubicBezTo>
                  <a:pt x="1727" y="633"/>
                  <a:pt x="1731" y="629"/>
                  <a:pt x="1731" y="623"/>
                </a:cubicBezTo>
                <a:cubicBezTo>
                  <a:pt x="1731" y="618"/>
                  <a:pt x="1727" y="614"/>
                  <a:pt x="1721" y="614"/>
                </a:cubicBezTo>
                <a:cubicBezTo>
                  <a:pt x="1669" y="614"/>
                  <a:pt x="1669" y="614"/>
                  <a:pt x="1669" y="614"/>
                </a:cubicBezTo>
                <a:cubicBezTo>
                  <a:pt x="1669" y="582"/>
                  <a:pt x="1669" y="582"/>
                  <a:pt x="1669" y="582"/>
                </a:cubicBezTo>
                <a:cubicBezTo>
                  <a:pt x="1729" y="582"/>
                  <a:pt x="1729" y="582"/>
                  <a:pt x="1729" y="582"/>
                </a:cubicBezTo>
                <a:cubicBezTo>
                  <a:pt x="1734" y="582"/>
                  <a:pt x="1739" y="578"/>
                  <a:pt x="1739" y="572"/>
                </a:cubicBezTo>
                <a:cubicBezTo>
                  <a:pt x="1739" y="567"/>
                  <a:pt x="1734" y="563"/>
                  <a:pt x="1729" y="563"/>
                </a:cubicBezTo>
                <a:cubicBezTo>
                  <a:pt x="1658" y="563"/>
                  <a:pt x="1658" y="563"/>
                  <a:pt x="1658" y="563"/>
                </a:cubicBezTo>
                <a:cubicBezTo>
                  <a:pt x="1652" y="563"/>
                  <a:pt x="1647" y="567"/>
                  <a:pt x="1647" y="573"/>
                </a:cubicBezTo>
                <a:cubicBezTo>
                  <a:pt x="1647" y="674"/>
                  <a:pt x="1647" y="674"/>
                  <a:pt x="1647" y="674"/>
                </a:cubicBezTo>
                <a:cubicBezTo>
                  <a:pt x="1647" y="680"/>
                  <a:pt x="1652" y="685"/>
                  <a:pt x="1658" y="685"/>
                </a:cubicBezTo>
                <a:close/>
                <a:moveTo>
                  <a:pt x="1782" y="675"/>
                </a:moveTo>
                <a:cubicBezTo>
                  <a:pt x="1782" y="681"/>
                  <a:pt x="1787" y="686"/>
                  <a:pt x="1793" y="686"/>
                </a:cubicBezTo>
                <a:cubicBezTo>
                  <a:pt x="1798" y="686"/>
                  <a:pt x="1803" y="681"/>
                  <a:pt x="1803" y="675"/>
                </a:cubicBezTo>
                <a:cubicBezTo>
                  <a:pt x="1803" y="598"/>
                  <a:pt x="1803" y="598"/>
                  <a:pt x="1803" y="598"/>
                </a:cubicBezTo>
                <a:cubicBezTo>
                  <a:pt x="1866" y="679"/>
                  <a:pt x="1866" y="679"/>
                  <a:pt x="1866" y="679"/>
                </a:cubicBezTo>
                <a:cubicBezTo>
                  <a:pt x="1869" y="683"/>
                  <a:pt x="1872" y="686"/>
                  <a:pt x="1877" y="686"/>
                </a:cubicBezTo>
                <a:cubicBezTo>
                  <a:pt x="1878" y="686"/>
                  <a:pt x="1878" y="686"/>
                  <a:pt x="1878" y="686"/>
                </a:cubicBezTo>
                <a:cubicBezTo>
                  <a:pt x="1884" y="686"/>
                  <a:pt x="1889" y="681"/>
                  <a:pt x="1889" y="675"/>
                </a:cubicBezTo>
                <a:cubicBezTo>
                  <a:pt x="1889" y="572"/>
                  <a:pt x="1889" y="572"/>
                  <a:pt x="1889" y="572"/>
                </a:cubicBezTo>
                <a:cubicBezTo>
                  <a:pt x="1889" y="566"/>
                  <a:pt x="1884" y="562"/>
                  <a:pt x="1878" y="562"/>
                </a:cubicBezTo>
                <a:cubicBezTo>
                  <a:pt x="1872" y="562"/>
                  <a:pt x="1867" y="566"/>
                  <a:pt x="1867" y="572"/>
                </a:cubicBezTo>
                <a:cubicBezTo>
                  <a:pt x="1867" y="647"/>
                  <a:pt x="1867" y="647"/>
                  <a:pt x="1867" y="647"/>
                </a:cubicBezTo>
                <a:cubicBezTo>
                  <a:pt x="1806" y="568"/>
                  <a:pt x="1806" y="568"/>
                  <a:pt x="1806" y="568"/>
                </a:cubicBezTo>
                <a:cubicBezTo>
                  <a:pt x="1803" y="564"/>
                  <a:pt x="1800" y="562"/>
                  <a:pt x="1795" y="562"/>
                </a:cubicBezTo>
                <a:cubicBezTo>
                  <a:pt x="1793" y="562"/>
                  <a:pt x="1793" y="562"/>
                  <a:pt x="1793" y="562"/>
                </a:cubicBezTo>
                <a:cubicBezTo>
                  <a:pt x="1787" y="562"/>
                  <a:pt x="1782" y="567"/>
                  <a:pt x="1782" y="573"/>
                </a:cubicBezTo>
                <a:lnTo>
                  <a:pt x="1782" y="675"/>
                </a:lnTo>
                <a:close/>
                <a:moveTo>
                  <a:pt x="1994" y="687"/>
                </a:moveTo>
                <a:cubicBezTo>
                  <a:pt x="2014" y="687"/>
                  <a:pt x="2027" y="681"/>
                  <a:pt x="2039" y="671"/>
                </a:cubicBezTo>
                <a:cubicBezTo>
                  <a:pt x="2041" y="669"/>
                  <a:pt x="2042" y="666"/>
                  <a:pt x="2042" y="663"/>
                </a:cubicBezTo>
                <a:cubicBezTo>
                  <a:pt x="2042" y="657"/>
                  <a:pt x="2037" y="653"/>
                  <a:pt x="2032" y="653"/>
                </a:cubicBezTo>
                <a:cubicBezTo>
                  <a:pt x="2029" y="653"/>
                  <a:pt x="2027" y="654"/>
                  <a:pt x="2026" y="655"/>
                </a:cubicBezTo>
                <a:cubicBezTo>
                  <a:pt x="2017" y="663"/>
                  <a:pt x="2008" y="667"/>
                  <a:pt x="1995" y="667"/>
                </a:cubicBezTo>
                <a:cubicBezTo>
                  <a:pt x="1972" y="667"/>
                  <a:pt x="1955" y="648"/>
                  <a:pt x="1955" y="624"/>
                </a:cubicBezTo>
                <a:cubicBezTo>
                  <a:pt x="1955" y="623"/>
                  <a:pt x="1955" y="623"/>
                  <a:pt x="1955" y="623"/>
                </a:cubicBezTo>
                <a:cubicBezTo>
                  <a:pt x="1955" y="599"/>
                  <a:pt x="1972" y="580"/>
                  <a:pt x="1995" y="580"/>
                </a:cubicBezTo>
                <a:cubicBezTo>
                  <a:pt x="2007" y="580"/>
                  <a:pt x="2016" y="584"/>
                  <a:pt x="2024" y="591"/>
                </a:cubicBezTo>
                <a:cubicBezTo>
                  <a:pt x="2026" y="592"/>
                  <a:pt x="2028" y="593"/>
                  <a:pt x="2031" y="593"/>
                </a:cubicBezTo>
                <a:cubicBezTo>
                  <a:pt x="2037" y="593"/>
                  <a:pt x="2041" y="589"/>
                  <a:pt x="2041" y="583"/>
                </a:cubicBezTo>
                <a:cubicBezTo>
                  <a:pt x="2041" y="579"/>
                  <a:pt x="2039" y="576"/>
                  <a:pt x="2037" y="574"/>
                </a:cubicBezTo>
                <a:cubicBezTo>
                  <a:pt x="2026" y="566"/>
                  <a:pt x="2014" y="560"/>
                  <a:pt x="1995" y="560"/>
                </a:cubicBezTo>
                <a:cubicBezTo>
                  <a:pt x="1958" y="560"/>
                  <a:pt x="1932" y="589"/>
                  <a:pt x="1932" y="624"/>
                </a:cubicBezTo>
                <a:cubicBezTo>
                  <a:pt x="1932" y="624"/>
                  <a:pt x="1932" y="624"/>
                  <a:pt x="1932" y="624"/>
                </a:cubicBezTo>
                <a:cubicBezTo>
                  <a:pt x="1932" y="659"/>
                  <a:pt x="1959" y="687"/>
                  <a:pt x="1994" y="687"/>
                </a:cubicBezTo>
                <a:close/>
                <a:moveTo>
                  <a:pt x="2095" y="685"/>
                </a:moveTo>
                <a:cubicBezTo>
                  <a:pt x="2167" y="685"/>
                  <a:pt x="2167" y="685"/>
                  <a:pt x="2167" y="685"/>
                </a:cubicBezTo>
                <a:cubicBezTo>
                  <a:pt x="2172" y="685"/>
                  <a:pt x="2176" y="681"/>
                  <a:pt x="2176" y="675"/>
                </a:cubicBezTo>
                <a:cubicBezTo>
                  <a:pt x="2176" y="670"/>
                  <a:pt x="2172" y="666"/>
                  <a:pt x="2167" y="666"/>
                </a:cubicBezTo>
                <a:cubicBezTo>
                  <a:pt x="2106" y="666"/>
                  <a:pt x="2106" y="666"/>
                  <a:pt x="2106" y="666"/>
                </a:cubicBezTo>
                <a:cubicBezTo>
                  <a:pt x="2106" y="633"/>
                  <a:pt x="2106" y="633"/>
                  <a:pt x="2106" y="633"/>
                </a:cubicBezTo>
                <a:cubicBezTo>
                  <a:pt x="2158" y="633"/>
                  <a:pt x="2158" y="633"/>
                  <a:pt x="2158" y="633"/>
                </a:cubicBezTo>
                <a:cubicBezTo>
                  <a:pt x="2163" y="633"/>
                  <a:pt x="2168" y="629"/>
                  <a:pt x="2168" y="623"/>
                </a:cubicBezTo>
                <a:cubicBezTo>
                  <a:pt x="2168" y="618"/>
                  <a:pt x="2163" y="614"/>
                  <a:pt x="2158" y="614"/>
                </a:cubicBezTo>
                <a:cubicBezTo>
                  <a:pt x="2106" y="614"/>
                  <a:pt x="2106" y="614"/>
                  <a:pt x="2106" y="614"/>
                </a:cubicBezTo>
                <a:cubicBezTo>
                  <a:pt x="2106" y="582"/>
                  <a:pt x="2106" y="582"/>
                  <a:pt x="2106" y="582"/>
                </a:cubicBezTo>
                <a:cubicBezTo>
                  <a:pt x="2166" y="582"/>
                  <a:pt x="2166" y="582"/>
                  <a:pt x="2166" y="582"/>
                </a:cubicBezTo>
                <a:cubicBezTo>
                  <a:pt x="2171" y="582"/>
                  <a:pt x="2176" y="578"/>
                  <a:pt x="2176" y="572"/>
                </a:cubicBezTo>
                <a:cubicBezTo>
                  <a:pt x="2176" y="567"/>
                  <a:pt x="2171" y="563"/>
                  <a:pt x="2166" y="563"/>
                </a:cubicBezTo>
                <a:cubicBezTo>
                  <a:pt x="2095" y="563"/>
                  <a:pt x="2095" y="563"/>
                  <a:pt x="2095" y="563"/>
                </a:cubicBezTo>
                <a:cubicBezTo>
                  <a:pt x="2089" y="563"/>
                  <a:pt x="2084" y="567"/>
                  <a:pt x="2084" y="573"/>
                </a:cubicBezTo>
                <a:cubicBezTo>
                  <a:pt x="2084" y="674"/>
                  <a:pt x="2084" y="674"/>
                  <a:pt x="2084" y="674"/>
                </a:cubicBezTo>
                <a:cubicBezTo>
                  <a:pt x="2084" y="680"/>
                  <a:pt x="2089" y="685"/>
                  <a:pt x="2095" y="685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9595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725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Calibri Light" panose="020F030202020403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57350" indent="-285750" algn="l" defTabSz="914400" rtl="0" eaLnBrk="1" latinLnBrk="0" hangingPunct="1">
        <a:lnSpc>
          <a:spcPct val="90000"/>
        </a:lnSpc>
        <a:spcBef>
          <a:spcPts val="500"/>
        </a:spcBef>
        <a:buFont typeface="Calibri Light" panose="020F030202020403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Content">
            <a:extLst>
              <a:ext uri="{FF2B5EF4-FFF2-40B4-BE49-F238E27FC236}">
                <a16:creationId xmlns:a16="http://schemas.microsoft.com/office/drawing/2014/main" id="{28D972C8-5779-4779-A80E-ECE30A3ECB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072535"/>
            <a:ext cx="10515600" cy="4225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3D1E63C8-E924-4DF0-82B5-41085E463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46971"/>
            <a:ext cx="10515600" cy="12234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Smooth Curve">
            <a:extLst>
              <a:ext uri="{FF2B5EF4-FFF2-40B4-BE49-F238E27FC236}">
                <a16:creationId xmlns:a16="http://schemas.microsoft.com/office/drawing/2014/main" id="{94AD8C86-734D-4CC3-8AFE-EFA75A733E27}"/>
              </a:ext>
            </a:extLst>
          </p:cNvPr>
          <p:cNvSpPr>
            <a:spLocks/>
          </p:cNvSpPr>
          <p:nvPr userDrawn="1"/>
        </p:nvSpPr>
        <p:spPr bwMode="auto">
          <a:xfrm>
            <a:off x="214801" y="216000"/>
            <a:ext cx="11760266" cy="336550"/>
          </a:xfrm>
          <a:custGeom>
            <a:avLst/>
            <a:gdLst>
              <a:gd name="T0" fmla="*/ 2152 w 2152"/>
              <a:gd name="T1" fmla="*/ 0 h 104"/>
              <a:gd name="T2" fmla="*/ 104 w 2152"/>
              <a:gd name="T3" fmla="*/ 0 h 104"/>
              <a:gd name="T4" fmla="*/ 0 w 2152"/>
              <a:gd name="T5" fmla="*/ 104 h 104"/>
              <a:gd name="connsiteX0" fmla="*/ 17224 w 17224"/>
              <a:gd name="connsiteY0" fmla="*/ 0 h 10000"/>
              <a:gd name="connsiteX1" fmla="*/ 483 w 17224"/>
              <a:gd name="connsiteY1" fmla="*/ 0 h 10000"/>
              <a:gd name="connsiteX2" fmla="*/ 0 w 17224"/>
              <a:gd name="connsiteY2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224" h="10000">
                <a:moveTo>
                  <a:pt x="17224" y="0"/>
                </a:moveTo>
                <a:lnTo>
                  <a:pt x="483" y="0"/>
                </a:lnTo>
                <a:cubicBezTo>
                  <a:pt x="483" y="0"/>
                  <a:pt x="0" y="0"/>
                  <a:pt x="0" y="10000"/>
                </a:cubicBezTo>
              </a:path>
            </a:pathLst>
          </a:custGeom>
          <a:noFill/>
          <a:ln w="19050" cap="rnd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Wellspect">
            <a:extLst>
              <a:ext uri="{FF2B5EF4-FFF2-40B4-BE49-F238E27FC236}">
                <a16:creationId xmlns:a16="http://schemas.microsoft.com/office/drawing/2014/main" id="{7713221E-6E72-488C-A20B-C6CF1C88823B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528300" y="348085"/>
            <a:ext cx="1439863" cy="436563"/>
          </a:xfrm>
          <a:custGeom>
            <a:avLst/>
            <a:gdLst>
              <a:gd name="T0" fmla="*/ 142 w 2268"/>
              <a:gd name="T1" fmla="*/ 392 h 687"/>
              <a:gd name="T2" fmla="*/ 147 w 2268"/>
              <a:gd name="T3" fmla="*/ 293 h 687"/>
              <a:gd name="T4" fmla="*/ 451 w 2268"/>
              <a:gd name="T5" fmla="*/ 18 h 687"/>
              <a:gd name="T6" fmla="*/ 677 w 2268"/>
              <a:gd name="T7" fmla="*/ 220 h 687"/>
              <a:gd name="T8" fmla="*/ 505 w 2268"/>
              <a:gd name="T9" fmla="*/ 356 h 687"/>
              <a:gd name="T10" fmla="*/ 542 w 2268"/>
              <a:gd name="T11" fmla="*/ 326 h 687"/>
              <a:gd name="T12" fmla="*/ 813 w 2268"/>
              <a:gd name="T13" fmla="*/ 368 h 687"/>
              <a:gd name="T14" fmla="*/ 919 w 2268"/>
              <a:gd name="T15" fmla="*/ 25 h 687"/>
              <a:gd name="T16" fmla="*/ 1066 w 2268"/>
              <a:gd name="T17" fmla="*/ 101 h 687"/>
              <a:gd name="T18" fmla="*/ 982 w 2268"/>
              <a:gd name="T19" fmla="*/ 287 h 687"/>
              <a:gd name="T20" fmla="*/ 1337 w 2268"/>
              <a:gd name="T21" fmla="*/ 142 h 687"/>
              <a:gd name="T22" fmla="*/ 1234 w 2268"/>
              <a:gd name="T23" fmla="*/ 495 h 687"/>
              <a:gd name="T24" fmla="*/ 1234 w 2268"/>
              <a:gd name="T25" fmla="*/ 103 h 687"/>
              <a:gd name="T26" fmla="*/ 1720 w 2268"/>
              <a:gd name="T27" fmla="*/ 261 h 687"/>
              <a:gd name="T28" fmla="*/ 1723 w 2268"/>
              <a:gd name="T29" fmla="*/ 352 h 687"/>
              <a:gd name="T30" fmla="*/ 1720 w 2268"/>
              <a:gd name="T31" fmla="*/ 261 h 687"/>
              <a:gd name="T32" fmla="*/ 2002 w 2268"/>
              <a:gd name="T33" fmla="*/ 152 h 687"/>
              <a:gd name="T34" fmla="*/ 1969 w 2268"/>
              <a:gd name="T35" fmla="*/ 302 h 687"/>
              <a:gd name="T36" fmla="*/ 2099 w 2268"/>
              <a:gd name="T37" fmla="*/ 331 h 687"/>
              <a:gd name="T38" fmla="*/ 2072 w 2268"/>
              <a:gd name="T39" fmla="*/ 19 h 687"/>
              <a:gd name="T40" fmla="*/ 2216 w 2268"/>
              <a:gd name="T41" fmla="*/ 45 h 687"/>
              <a:gd name="T42" fmla="*/ 2244 w 2268"/>
              <a:gd name="T43" fmla="*/ 64 h 687"/>
              <a:gd name="T44" fmla="*/ 2208 w 2268"/>
              <a:gd name="T45" fmla="*/ 28 h 687"/>
              <a:gd name="T46" fmla="*/ 2224 w 2268"/>
              <a:gd name="T47" fmla="*/ 90 h 687"/>
              <a:gd name="T48" fmla="*/ 29 w 2268"/>
              <a:gd name="T49" fmla="*/ 686 h 687"/>
              <a:gd name="T50" fmla="*/ 93 w 2268"/>
              <a:gd name="T51" fmla="*/ 570 h 687"/>
              <a:gd name="T52" fmla="*/ 101 w 2268"/>
              <a:gd name="T53" fmla="*/ 636 h 687"/>
              <a:gd name="T54" fmla="*/ 339 w 2268"/>
              <a:gd name="T55" fmla="*/ 686 h 687"/>
              <a:gd name="T56" fmla="*/ 261 w 2268"/>
              <a:gd name="T57" fmla="*/ 563 h 687"/>
              <a:gd name="T58" fmla="*/ 303 w 2268"/>
              <a:gd name="T59" fmla="*/ 623 h 687"/>
              <a:gd name="T60" fmla="*/ 468 w 2268"/>
              <a:gd name="T61" fmla="*/ 633 h 687"/>
              <a:gd name="T62" fmla="*/ 405 w 2268"/>
              <a:gd name="T63" fmla="*/ 563 h 687"/>
              <a:gd name="T64" fmla="*/ 610 w 2268"/>
              <a:gd name="T65" fmla="*/ 655 h 687"/>
              <a:gd name="T66" fmla="*/ 567 w 2268"/>
              <a:gd name="T67" fmla="*/ 570 h 687"/>
              <a:gd name="T68" fmla="*/ 692 w 2268"/>
              <a:gd name="T69" fmla="*/ 685 h 687"/>
              <a:gd name="T70" fmla="*/ 682 w 2268"/>
              <a:gd name="T71" fmla="*/ 674 h 687"/>
              <a:gd name="T72" fmla="*/ 877 w 2268"/>
              <a:gd name="T73" fmla="*/ 573 h 687"/>
              <a:gd name="T74" fmla="*/ 899 w 2268"/>
              <a:gd name="T75" fmla="*/ 665 h 687"/>
              <a:gd name="T76" fmla="*/ 1104 w 2268"/>
              <a:gd name="T77" fmla="*/ 675 h 687"/>
              <a:gd name="T78" fmla="*/ 1126 w 2268"/>
              <a:gd name="T79" fmla="*/ 582 h 687"/>
              <a:gd name="T80" fmla="*/ 1247 w 2268"/>
              <a:gd name="T81" fmla="*/ 686 h 687"/>
              <a:gd name="T82" fmla="*/ 1319 w 2268"/>
              <a:gd name="T83" fmla="*/ 582 h 687"/>
              <a:gd name="T84" fmla="*/ 1461 w 2268"/>
              <a:gd name="T85" fmla="*/ 675 h 687"/>
              <a:gd name="T86" fmla="*/ 1390 w 2268"/>
              <a:gd name="T87" fmla="*/ 582 h 687"/>
              <a:gd name="T88" fmla="*/ 1503 w 2268"/>
              <a:gd name="T89" fmla="*/ 675 h 687"/>
              <a:gd name="T90" fmla="*/ 1599 w 2268"/>
              <a:gd name="T91" fmla="*/ 668 h 687"/>
              <a:gd name="T92" fmla="*/ 1503 w 2268"/>
              <a:gd name="T93" fmla="*/ 675 h 687"/>
              <a:gd name="T94" fmla="*/ 1658 w 2268"/>
              <a:gd name="T95" fmla="*/ 685 h 687"/>
              <a:gd name="T96" fmla="*/ 1721 w 2268"/>
              <a:gd name="T97" fmla="*/ 614 h 687"/>
              <a:gd name="T98" fmla="*/ 1647 w 2268"/>
              <a:gd name="T99" fmla="*/ 674 h 687"/>
              <a:gd name="T100" fmla="*/ 1878 w 2268"/>
              <a:gd name="T101" fmla="*/ 686 h 687"/>
              <a:gd name="T102" fmla="*/ 1793 w 2268"/>
              <a:gd name="T103" fmla="*/ 562 h 687"/>
              <a:gd name="T104" fmla="*/ 1995 w 2268"/>
              <a:gd name="T105" fmla="*/ 667 h 687"/>
              <a:gd name="T106" fmla="*/ 1995 w 2268"/>
              <a:gd name="T107" fmla="*/ 560 h 687"/>
              <a:gd name="T108" fmla="*/ 2106 w 2268"/>
              <a:gd name="T109" fmla="*/ 666 h 687"/>
              <a:gd name="T110" fmla="*/ 2176 w 2268"/>
              <a:gd name="T111" fmla="*/ 572 h 6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2268" h="687">
                <a:moveTo>
                  <a:pt x="394" y="374"/>
                </a:moveTo>
                <a:cubicBezTo>
                  <a:pt x="391" y="382"/>
                  <a:pt x="388" y="392"/>
                  <a:pt x="364" y="392"/>
                </a:cubicBezTo>
                <a:cubicBezTo>
                  <a:pt x="342" y="392"/>
                  <a:pt x="337" y="383"/>
                  <a:pt x="334" y="374"/>
                </a:cubicBezTo>
                <a:cubicBezTo>
                  <a:pt x="269" y="154"/>
                  <a:pt x="269" y="154"/>
                  <a:pt x="269" y="154"/>
                </a:cubicBezTo>
                <a:cubicBezTo>
                  <a:pt x="260" y="126"/>
                  <a:pt x="254" y="98"/>
                  <a:pt x="250" y="69"/>
                </a:cubicBezTo>
                <a:cubicBezTo>
                  <a:pt x="245" y="103"/>
                  <a:pt x="238" y="133"/>
                  <a:pt x="233" y="152"/>
                </a:cubicBezTo>
                <a:cubicBezTo>
                  <a:pt x="172" y="373"/>
                  <a:pt x="172" y="373"/>
                  <a:pt x="172" y="373"/>
                </a:cubicBezTo>
                <a:cubicBezTo>
                  <a:pt x="170" y="382"/>
                  <a:pt x="166" y="392"/>
                  <a:pt x="142" y="392"/>
                </a:cubicBezTo>
                <a:cubicBezTo>
                  <a:pt x="118" y="392"/>
                  <a:pt x="115" y="382"/>
                  <a:pt x="112" y="374"/>
                </a:cubicBezTo>
                <a:cubicBezTo>
                  <a:pt x="2" y="32"/>
                  <a:pt x="2" y="32"/>
                  <a:pt x="2" y="32"/>
                </a:cubicBezTo>
                <a:cubicBezTo>
                  <a:pt x="0" y="29"/>
                  <a:pt x="0" y="26"/>
                  <a:pt x="0" y="22"/>
                </a:cubicBezTo>
                <a:cubicBezTo>
                  <a:pt x="0" y="12"/>
                  <a:pt x="11" y="1"/>
                  <a:pt x="27" y="1"/>
                </a:cubicBezTo>
                <a:cubicBezTo>
                  <a:pt x="43" y="1"/>
                  <a:pt x="48" y="11"/>
                  <a:pt x="51" y="18"/>
                </a:cubicBezTo>
                <a:cubicBezTo>
                  <a:pt x="124" y="249"/>
                  <a:pt x="124" y="249"/>
                  <a:pt x="124" y="249"/>
                </a:cubicBezTo>
                <a:cubicBezTo>
                  <a:pt x="136" y="290"/>
                  <a:pt x="139" y="306"/>
                  <a:pt x="141" y="321"/>
                </a:cubicBezTo>
                <a:cubicBezTo>
                  <a:pt x="142" y="314"/>
                  <a:pt x="145" y="302"/>
                  <a:pt x="147" y="293"/>
                </a:cubicBezTo>
                <a:cubicBezTo>
                  <a:pt x="148" y="289"/>
                  <a:pt x="152" y="274"/>
                  <a:pt x="153" y="272"/>
                </a:cubicBezTo>
                <a:cubicBezTo>
                  <a:pt x="221" y="19"/>
                  <a:pt x="221" y="19"/>
                  <a:pt x="221" y="19"/>
                </a:cubicBezTo>
                <a:cubicBezTo>
                  <a:pt x="223" y="11"/>
                  <a:pt x="228" y="0"/>
                  <a:pt x="250" y="0"/>
                </a:cubicBezTo>
                <a:cubicBezTo>
                  <a:pt x="272" y="0"/>
                  <a:pt x="277" y="11"/>
                  <a:pt x="280" y="19"/>
                </a:cubicBezTo>
                <a:cubicBezTo>
                  <a:pt x="349" y="260"/>
                  <a:pt x="349" y="260"/>
                  <a:pt x="349" y="260"/>
                </a:cubicBezTo>
                <a:cubicBezTo>
                  <a:pt x="357" y="286"/>
                  <a:pt x="360" y="305"/>
                  <a:pt x="362" y="318"/>
                </a:cubicBezTo>
                <a:cubicBezTo>
                  <a:pt x="365" y="309"/>
                  <a:pt x="379" y="261"/>
                  <a:pt x="382" y="250"/>
                </a:cubicBezTo>
                <a:cubicBezTo>
                  <a:pt x="451" y="18"/>
                  <a:pt x="451" y="18"/>
                  <a:pt x="451" y="18"/>
                </a:cubicBezTo>
                <a:cubicBezTo>
                  <a:pt x="453" y="11"/>
                  <a:pt x="458" y="1"/>
                  <a:pt x="474" y="1"/>
                </a:cubicBezTo>
                <a:cubicBezTo>
                  <a:pt x="487" y="1"/>
                  <a:pt x="500" y="9"/>
                  <a:pt x="500" y="22"/>
                </a:cubicBezTo>
                <a:cubicBezTo>
                  <a:pt x="500" y="26"/>
                  <a:pt x="499" y="28"/>
                  <a:pt x="499" y="31"/>
                </a:cubicBezTo>
                <a:lnTo>
                  <a:pt x="394" y="374"/>
                </a:lnTo>
                <a:close/>
                <a:moveTo>
                  <a:pt x="521" y="220"/>
                </a:moveTo>
                <a:cubicBezTo>
                  <a:pt x="524" y="208"/>
                  <a:pt x="529" y="182"/>
                  <a:pt x="550" y="163"/>
                </a:cubicBezTo>
                <a:cubicBezTo>
                  <a:pt x="570" y="146"/>
                  <a:pt x="592" y="145"/>
                  <a:pt x="603" y="145"/>
                </a:cubicBezTo>
                <a:cubicBezTo>
                  <a:pt x="655" y="145"/>
                  <a:pt x="675" y="184"/>
                  <a:pt x="677" y="220"/>
                </a:cubicBezTo>
                <a:lnTo>
                  <a:pt x="521" y="220"/>
                </a:lnTo>
                <a:close/>
                <a:moveTo>
                  <a:pt x="704" y="261"/>
                </a:moveTo>
                <a:cubicBezTo>
                  <a:pt x="711" y="261"/>
                  <a:pt x="728" y="260"/>
                  <a:pt x="728" y="237"/>
                </a:cubicBezTo>
                <a:cubicBezTo>
                  <a:pt x="728" y="206"/>
                  <a:pt x="719" y="171"/>
                  <a:pt x="701" y="146"/>
                </a:cubicBezTo>
                <a:cubicBezTo>
                  <a:pt x="684" y="123"/>
                  <a:pt x="663" y="111"/>
                  <a:pt x="638" y="105"/>
                </a:cubicBezTo>
                <a:cubicBezTo>
                  <a:pt x="627" y="102"/>
                  <a:pt x="615" y="101"/>
                  <a:pt x="603" y="101"/>
                </a:cubicBezTo>
                <a:cubicBezTo>
                  <a:pt x="506" y="101"/>
                  <a:pt x="469" y="181"/>
                  <a:pt x="469" y="250"/>
                </a:cubicBezTo>
                <a:cubicBezTo>
                  <a:pt x="469" y="289"/>
                  <a:pt x="481" y="328"/>
                  <a:pt x="505" y="356"/>
                </a:cubicBezTo>
                <a:cubicBezTo>
                  <a:pt x="533" y="387"/>
                  <a:pt x="569" y="394"/>
                  <a:pt x="604" y="394"/>
                </a:cubicBezTo>
                <a:cubicBezTo>
                  <a:pt x="620" y="394"/>
                  <a:pt x="669" y="394"/>
                  <a:pt x="706" y="352"/>
                </a:cubicBezTo>
                <a:cubicBezTo>
                  <a:pt x="712" y="345"/>
                  <a:pt x="722" y="333"/>
                  <a:pt x="724" y="323"/>
                </a:cubicBezTo>
                <a:cubicBezTo>
                  <a:pt x="724" y="321"/>
                  <a:pt x="724" y="320"/>
                  <a:pt x="724" y="317"/>
                </a:cubicBezTo>
                <a:cubicBezTo>
                  <a:pt x="724" y="302"/>
                  <a:pt x="708" y="295"/>
                  <a:pt x="696" y="295"/>
                </a:cubicBezTo>
                <a:cubicBezTo>
                  <a:pt x="684" y="295"/>
                  <a:pt x="681" y="300"/>
                  <a:pt x="673" y="315"/>
                </a:cubicBezTo>
                <a:cubicBezTo>
                  <a:pt x="663" y="330"/>
                  <a:pt x="648" y="352"/>
                  <a:pt x="604" y="352"/>
                </a:cubicBezTo>
                <a:cubicBezTo>
                  <a:pt x="583" y="352"/>
                  <a:pt x="560" y="348"/>
                  <a:pt x="542" y="326"/>
                </a:cubicBezTo>
                <a:cubicBezTo>
                  <a:pt x="527" y="308"/>
                  <a:pt x="522" y="286"/>
                  <a:pt x="521" y="261"/>
                </a:cubicBezTo>
                <a:lnTo>
                  <a:pt x="704" y="261"/>
                </a:lnTo>
                <a:close/>
                <a:moveTo>
                  <a:pt x="813" y="25"/>
                </a:moveTo>
                <a:cubicBezTo>
                  <a:pt x="813" y="18"/>
                  <a:pt x="811" y="1"/>
                  <a:pt x="788" y="1"/>
                </a:cubicBezTo>
                <a:cubicBezTo>
                  <a:pt x="766" y="1"/>
                  <a:pt x="763" y="18"/>
                  <a:pt x="763" y="25"/>
                </a:cubicBezTo>
                <a:cubicBezTo>
                  <a:pt x="763" y="368"/>
                  <a:pt x="763" y="368"/>
                  <a:pt x="763" y="368"/>
                </a:cubicBezTo>
                <a:cubicBezTo>
                  <a:pt x="763" y="384"/>
                  <a:pt x="774" y="392"/>
                  <a:pt x="788" y="392"/>
                </a:cubicBezTo>
                <a:cubicBezTo>
                  <a:pt x="811" y="392"/>
                  <a:pt x="813" y="374"/>
                  <a:pt x="813" y="368"/>
                </a:cubicBezTo>
                <a:lnTo>
                  <a:pt x="813" y="25"/>
                </a:lnTo>
                <a:close/>
                <a:moveTo>
                  <a:pt x="919" y="25"/>
                </a:moveTo>
                <a:cubicBezTo>
                  <a:pt x="919" y="18"/>
                  <a:pt x="917" y="1"/>
                  <a:pt x="894" y="1"/>
                </a:cubicBezTo>
                <a:cubicBezTo>
                  <a:pt x="872" y="1"/>
                  <a:pt x="869" y="18"/>
                  <a:pt x="869" y="25"/>
                </a:cubicBezTo>
                <a:cubicBezTo>
                  <a:pt x="869" y="368"/>
                  <a:pt x="869" y="368"/>
                  <a:pt x="869" y="368"/>
                </a:cubicBezTo>
                <a:cubicBezTo>
                  <a:pt x="869" y="384"/>
                  <a:pt x="880" y="392"/>
                  <a:pt x="894" y="392"/>
                </a:cubicBezTo>
                <a:cubicBezTo>
                  <a:pt x="917" y="392"/>
                  <a:pt x="919" y="374"/>
                  <a:pt x="919" y="368"/>
                </a:cubicBezTo>
                <a:lnTo>
                  <a:pt x="919" y="25"/>
                </a:lnTo>
                <a:close/>
                <a:moveTo>
                  <a:pt x="1063" y="215"/>
                </a:moveTo>
                <a:cubicBezTo>
                  <a:pt x="1038" y="207"/>
                  <a:pt x="1016" y="201"/>
                  <a:pt x="1016" y="176"/>
                </a:cubicBezTo>
                <a:cubicBezTo>
                  <a:pt x="1016" y="164"/>
                  <a:pt x="1023" y="153"/>
                  <a:pt x="1032" y="147"/>
                </a:cubicBezTo>
                <a:cubicBezTo>
                  <a:pt x="1042" y="140"/>
                  <a:pt x="1057" y="139"/>
                  <a:pt x="1063" y="139"/>
                </a:cubicBezTo>
                <a:cubicBezTo>
                  <a:pt x="1107" y="139"/>
                  <a:pt x="1121" y="165"/>
                  <a:pt x="1126" y="174"/>
                </a:cubicBezTo>
                <a:cubicBezTo>
                  <a:pt x="1134" y="190"/>
                  <a:pt x="1138" y="196"/>
                  <a:pt x="1150" y="196"/>
                </a:cubicBezTo>
                <a:cubicBezTo>
                  <a:pt x="1158" y="196"/>
                  <a:pt x="1173" y="191"/>
                  <a:pt x="1173" y="175"/>
                </a:cubicBezTo>
                <a:cubicBezTo>
                  <a:pt x="1173" y="164"/>
                  <a:pt x="1158" y="101"/>
                  <a:pt x="1066" y="101"/>
                </a:cubicBezTo>
                <a:cubicBezTo>
                  <a:pt x="972" y="101"/>
                  <a:pt x="966" y="168"/>
                  <a:pt x="966" y="182"/>
                </a:cubicBezTo>
                <a:cubicBezTo>
                  <a:pt x="966" y="235"/>
                  <a:pt x="1013" y="250"/>
                  <a:pt x="1043" y="260"/>
                </a:cubicBezTo>
                <a:cubicBezTo>
                  <a:pt x="1074" y="269"/>
                  <a:pt x="1074" y="269"/>
                  <a:pt x="1074" y="269"/>
                </a:cubicBezTo>
                <a:cubicBezTo>
                  <a:pt x="1102" y="277"/>
                  <a:pt x="1127" y="284"/>
                  <a:pt x="1127" y="313"/>
                </a:cubicBezTo>
                <a:cubicBezTo>
                  <a:pt x="1127" y="338"/>
                  <a:pt x="1103" y="355"/>
                  <a:pt x="1071" y="355"/>
                </a:cubicBezTo>
                <a:cubicBezTo>
                  <a:pt x="1048" y="355"/>
                  <a:pt x="1025" y="347"/>
                  <a:pt x="1013" y="328"/>
                </a:cubicBezTo>
                <a:cubicBezTo>
                  <a:pt x="1009" y="322"/>
                  <a:pt x="1008" y="320"/>
                  <a:pt x="1001" y="299"/>
                </a:cubicBezTo>
                <a:cubicBezTo>
                  <a:pt x="998" y="294"/>
                  <a:pt x="995" y="287"/>
                  <a:pt x="982" y="287"/>
                </a:cubicBezTo>
                <a:cubicBezTo>
                  <a:pt x="974" y="287"/>
                  <a:pt x="956" y="292"/>
                  <a:pt x="956" y="310"/>
                </a:cubicBezTo>
                <a:cubicBezTo>
                  <a:pt x="956" y="318"/>
                  <a:pt x="960" y="348"/>
                  <a:pt x="986" y="369"/>
                </a:cubicBezTo>
                <a:cubicBezTo>
                  <a:pt x="1013" y="393"/>
                  <a:pt x="1052" y="394"/>
                  <a:pt x="1068" y="394"/>
                </a:cubicBezTo>
                <a:cubicBezTo>
                  <a:pt x="1093" y="394"/>
                  <a:pt x="1122" y="389"/>
                  <a:pt x="1143" y="375"/>
                </a:cubicBezTo>
                <a:cubicBezTo>
                  <a:pt x="1159" y="364"/>
                  <a:pt x="1177" y="343"/>
                  <a:pt x="1177" y="308"/>
                </a:cubicBezTo>
                <a:cubicBezTo>
                  <a:pt x="1177" y="249"/>
                  <a:pt x="1124" y="233"/>
                  <a:pt x="1095" y="225"/>
                </a:cubicBezTo>
                <a:lnTo>
                  <a:pt x="1063" y="215"/>
                </a:lnTo>
                <a:close/>
                <a:moveTo>
                  <a:pt x="1337" y="142"/>
                </a:moveTo>
                <a:cubicBezTo>
                  <a:pt x="1411" y="142"/>
                  <a:pt x="1413" y="219"/>
                  <a:pt x="1413" y="248"/>
                </a:cubicBezTo>
                <a:cubicBezTo>
                  <a:pt x="1413" y="274"/>
                  <a:pt x="1410" y="304"/>
                  <a:pt x="1394" y="325"/>
                </a:cubicBezTo>
                <a:cubicBezTo>
                  <a:pt x="1384" y="339"/>
                  <a:pt x="1365" y="354"/>
                  <a:pt x="1337" y="354"/>
                </a:cubicBezTo>
                <a:cubicBezTo>
                  <a:pt x="1284" y="354"/>
                  <a:pt x="1258" y="308"/>
                  <a:pt x="1258" y="244"/>
                </a:cubicBezTo>
                <a:cubicBezTo>
                  <a:pt x="1258" y="182"/>
                  <a:pt x="1286" y="142"/>
                  <a:pt x="1337" y="142"/>
                </a:cubicBezTo>
                <a:moveTo>
                  <a:pt x="1208" y="470"/>
                </a:moveTo>
                <a:cubicBezTo>
                  <a:pt x="1208" y="478"/>
                  <a:pt x="1210" y="486"/>
                  <a:pt x="1221" y="492"/>
                </a:cubicBezTo>
                <a:cubicBezTo>
                  <a:pt x="1225" y="494"/>
                  <a:pt x="1229" y="495"/>
                  <a:pt x="1234" y="495"/>
                </a:cubicBezTo>
                <a:cubicBezTo>
                  <a:pt x="1257" y="495"/>
                  <a:pt x="1259" y="477"/>
                  <a:pt x="1259" y="470"/>
                </a:cubicBezTo>
                <a:cubicBezTo>
                  <a:pt x="1259" y="356"/>
                  <a:pt x="1259" y="356"/>
                  <a:pt x="1259" y="356"/>
                </a:cubicBezTo>
                <a:cubicBezTo>
                  <a:pt x="1283" y="376"/>
                  <a:pt x="1304" y="394"/>
                  <a:pt x="1349" y="394"/>
                </a:cubicBezTo>
                <a:cubicBezTo>
                  <a:pt x="1435" y="394"/>
                  <a:pt x="1465" y="315"/>
                  <a:pt x="1465" y="247"/>
                </a:cubicBezTo>
                <a:cubicBezTo>
                  <a:pt x="1465" y="154"/>
                  <a:pt x="1413" y="100"/>
                  <a:pt x="1343" y="100"/>
                </a:cubicBezTo>
                <a:cubicBezTo>
                  <a:pt x="1308" y="100"/>
                  <a:pt x="1281" y="112"/>
                  <a:pt x="1259" y="139"/>
                </a:cubicBezTo>
                <a:cubicBezTo>
                  <a:pt x="1259" y="122"/>
                  <a:pt x="1259" y="112"/>
                  <a:pt x="1247" y="106"/>
                </a:cubicBezTo>
                <a:cubicBezTo>
                  <a:pt x="1241" y="103"/>
                  <a:pt x="1236" y="103"/>
                  <a:pt x="1234" y="103"/>
                </a:cubicBezTo>
                <a:cubicBezTo>
                  <a:pt x="1211" y="103"/>
                  <a:pt x="1208" y="121"/>
                  <a:pt x="1208" y="128"/>
                </a:cubicBezTo>
                <a:lnTo>
                  <a:pt x="1208" y="470"/>
                </a:lnTo>
                <a:close/>
                <a:moveTo>
                  <a:pt x="1537" y="220"/>
                </a:moveTo>
                <a:cubicBezTo>
                  <a:pt x="1540" y="208"/>
                  <a:pt x="1545" y="182"/>
                  <a:pt x="1567" y="163"/>
                </a:cubicBezTo>
                <a:cubicBezTo>
                  <a:pt x="1586" y="146"/>
                  <a:pt x="1608" y="145"/>
                  <a:pt x="1619" y="145"/>
                </a:cubicBezTo>
                <a:cubicBezTo>
                  <a:pt x="1671" y="145"/>
                  <a:pt x="1691" y="184"/>
                  <a:pt x="1693" y="220"/>
                </a:cubicBezTo>
                <a:lnTo>
                  <a:pt x="1537" y="220"/>
                </a:lnTo>
                <a:close/>
                <a:moveTo>
                  <a:pt x="1720" y="261"/>
                </a:moveTo>
                <a:cubicBezTo>
                  <a:pt x="1727" y="261"/>
                  <a:pt x="1744" y="260"/>
                  <a:pt x="1744" y="237"/>
                </a:cubicBezTo>
                <a:cubicBezTo>
                  <a:pt x="1744" y="206"/>
                  <a:pt x="1735" y="171"/>
                  <a:pt x="1717" y="146"/>
                </a:cubicBezTo>
                <a:cubicBezTo>
                  <a:pt x="1700" y="123"/>
                  <a:pt x="1679" y="111"/>
                  <a:pt x="1654" y="105"/>
                </a:cubicBezTo>
                <a:cubicBezTo>
                  <a:pt x="1643" y="102"/>
                  <a:pt x="1631" y="101"/>
                  <a:pt x="1619" y="101"/>
                </a:cubicBezTo>
                <a:cubicBezTo>
                  <a:pt x="1522" y="101"/>
                  <a:pt x="1485" y="181"/>
                  <a:pt x="1485" y="250"/>
                </a:cubicBezTo>
                <a:cubicBezTo>
                  <a:pt x="1485" y="289"/>
                  <a:pt x="1497" y="328"/>
                  <a:pt x="1521" y="356"/>
                </a:cubicBezTo>
                <a:cubicBezTo>
                  <a:pt x="1549" y="387"/>
                  <a:pt x="1585" y="394"/>
                  <a:pt x="1621" y="394"/>
                </a:cubicBezTo>
                <a:cubicBezTo>
                  <a:pt x="1636" y="394"/>
                  <a:pt x="1685" y="394"/>
                  <a:pt x="1723" y="352"/>
                </a:cubicBezTo>
                <a:cubicBezTo>
                  <a:pt x="1729" y="345"/>
                  <a:pt x="1738" y="333"/>
                  <a:pt x="1740" y="323"/>
                </a:cubicBezTo>
                <a:cubicBezTo>
                  <a:pt x="1741" y="321"/>
                  <a:pt x="1741" y="320"/>
                  <a:pt x="1741" y="317"/>
                </a:cubicBezTo>
                <a:cubicBezTo>
                  <a:pt x="1741" y="302"/>
                  <a:pt x="1724" y="295"/>
                  <a:pt x="1712" y="295"/>
                </a:cubicBezTo>
                <a:cubicBezTo>
                  <a:pt x="1700" y="295"/>
                  <a:pt x="1697" y="300"/>
                  <a:pt x="1689" y="315"/>
                </a:cubicBezTo>
                <a:cubicBezTo>
                  <a:pt x="1679" y="330"/>
                  <a:pt x="1664" y="352"/>
                  <a:pt x="1621" y="352"/>
                </a:cubicBezTo>
                <a:cubicBezTo>
                  <a:pt x="1599" y="352"/>
                  <a:pt x="1576" y="348"/>
                  <a:pt x="1558" y="326"/>
                </a:cubicBezTo>
                <a:cubicBezTo>
                  <a:pt x="1543" y="308"/>
                  <a:pt x="1538" y="286"/>
                  <a:pt x="1537" y="261"/>
                </a:cubicBezTo>
                <a:lnTo>
                  <a:pt x="1720" y="261"/>
                </a:lnTo>
                <a:close/>
                <a:moveTo>
                  <a:pt x="1969" y="302"/>
                </a:moveTo>
                <a:cubicBezTo>
                  <a:pt x="1961" y="320"/>
                  <a:pt x="1947" y="352"/>
                  <a:pt x="1897" y="352"/>
                </a:cubicBezTo>
                <a:cubicBezTo>
                  <a:pt x="1831" y="352"/>
                  <a:pt x="1817" y="292"/>
                  <a:pt x="1817" y="245"/>
                </a:cubicBezTo>
                <a:cubicBezTo>
                  <a:pt x="1817" y="192"/>
                  <a:pt x="1839" y="142"/>
                  <a:pt x="1897" y="142"/>
                </a:cubicBezTo>
                <a:cubicBezTo>
                  <a:pt x="1940" y="142"/>
                  <a:pt x="1955" y="170"/>
                  <a:pt x="1960" y="181"/>
                </a:cubicBezTo>
                <a:cubicBezTo>
                  <a:pt x="1966" y="194"/>
                  <a:pt x="1971" y="204"/>
                  <a:pt x="1986" y="204"/>
                </a:cubicBezTo>
                <a:cubicBezTo>
                  <a:pt x="2001" y="204"/>
                  <a:pt x="2013" y="194"/>
                  <a:pt x="2013" y="180"/>
                </a:cubicBezTo>
                <a:cubicBezTo>
                  <a:pt x="2013" y="176"/>
                  <a:pt x="2013" y="170"/>
                  <a:pt x="2002" y="152"/>
                </a:cubicBezTo>
                <a:cubicBezTo>
                  <a:pt x="1987" y="128"/>
                  <a:pt x="1962" y="101"/>
                  <a:pt x="1899" y="101"/>
                </a:cubicBezTo>
                <a:cubicBezTo>
                  <a:pt x="1878" y="101"/>
                  <a:pt x="1804" y="101"/>
                  <a:pt x="1774" y="184"/>
                </a:cubicBezTo>
                <a:cubicBezTo>
                  <a:pt x="1767" y="204"/>
                  <a:pt x="1764" y="225"/>
                  <a:pt x="1764" y="247"/>
                </a:cubicBezTo>
                <a:cubicBezTo>
                  <a:pt x="1764" y="315"/>
                  <a:pt x="1797" y="394"/>
                  <a:pt x="1896" y="394"/>
                </a:cubicBezTo>
                <a:cubicBezTo>
                  <a:pt x="1973" y="394"/>
                  <a:pt x="1998" y="352"/>
                  <a:pt x="2007" y="337"/>
                </a:cubicBezTo>
                <a:cubicBezTo>
                  <a:pt x="2015" y="323"/>
                  <a:pt x="2019" y="311"/>
                  <a:pt x="2019" y="304"/>
                </a:cubicBezTo>
                <a:cubicBezTo>
                  <a:pt x="2019" y="285"/>
                  <a:pt x="1999" y="281"/>
                  <a:pt x="1992" y="281"/>
                </a:cubicBezTo>
                <a:cubicBezTo>
                  <a:pt x="1978" y="281"/>
                  <a:pt x="1973" y="292"/>
                  <a:pt x="1969" y="302"/>
                </a:cubicBezTo>
                <a:moveTo>
                  <a:pt x="2047" y="149"/>
                </a:moveTo>
                <a:cubicBezTo>
                  <a:pt x="2047" y="309"/>
                  <a:pt x="2047" y="309"/>
                  <a:pt x="2047" y="309"/>
                </a:cubicBezTo>
                <a:cubicBezTo>
                  <a:pt x="2047" y="351"/>
                  <a:pt x="2052" y="392"/>
                  <a:pt x="2127" y="392"/>
                </a:cubicBezTo>
                <a:cubicBezTo>
                  <a:pt x="2132" y="392"/>
                  <a:pt x="2141" y="391"/>
                  <a:pt x="2144" y="391"/>
                </a:cubicBezTo>
                <a:cubicBezTo>
                  <a:pt x="2156" y="389"/>
                  <a:pt x="2174" y="386"/>
                  <a:pt x="2174" y="370"/>
                </a:cubicBezTo>
                <a:cubicBezTo>
                  <a:pt x="2174" y="351"/>
                  <a:pt x="2161" y="350"/>
                  <a:pt x="2148" y="349"/>
                </a:cubicBezTo>
                <a:cubicBezTo>
                  <a:pt x="2144" y="349"/>
                  <a:pt x="2132" y="350"/>
                  <a:pt x="2128" y="350"/>
                </a:cubicBezTo>
                <a:cubicBezTo>
                  <a:pt x="2115" y="349"/>
                  <a:pt x="2103" y="347"/>
                  <a:pt x="2099" y="331"/>
                </a:cubicBezTo>
                <a:cubicBezTo>
                  <a:pt x="2098" y="324"/>
                  <a:pt x="2097" y="320"/>
                  <a:pt x="2097" y="287"/>
                </a:cubicBezTo>
                <a:cubicBezTo>
                  <a:pt x="2097" y="149"/>
                  <a:pt x="2097" y="149"/>
                  <a:pt x="2097" y="149"/>
                </a:cubicBezTo>
                <a:cubicBezTo>
                  <a:pt x="2154" y="149"/>
                  <a:pt x="2154" y="149"/>
                  <a:pt x="2154" y="149"/>
                </a:cubicBezTo>
                <a:cubicBezTo>
                  <a:pt x="2160" y="149"/>
                  <a:pt x="2174" y="147"/>
                  <a:pt x="2174" y="128"/>
                </a:cubicBezTo>
                <a:cubicBezTo>
                  <a:pt x="2174" y="108"/>
                  <a:pt x="2160" y="106"/>
                  <a:pt x="2154" y="106"/>
                </a:cubicBezTo>
                <a:cubicBezTo>
                  <a:pt x="2097" y="106"/>
                  <a:pt x="2097" y="106"/>
                  <a:pt x="2097" y="106"/>
                </a:cubicBezTo>
                <a:cubicBezTo>
                  <a:pt x="2097" y="43"/>
                  <a:pt x="2097" y="43"/>
                  <a:pt x="2097" y="43"/>
                </a:cubicBezTo>
                <a:cubicBezTo>
                  <a:pt x="2097" y="35"/>
                  <a:pt x="2096" y="19"/>
                  <a:pt x="2072" y="19"/>
                </a:cubicBezTo>
                <a:cubicBezTo>
                  <a:pt x="2050" y="19"/>
                  <a:pt x="2048" y="36"/>
                  <a:pt x="2048" y="43"/>
                </a:cubicBezTo>
                <a:cubicBezTo>
                  <a:pt x="2048" y="106"/>
                  <a:pt x="2048" y="106"/>
                  <a:pt x="2048" y="106"/>
                </a:cubicBezTo>
                <a:lnTo>
                  <a:pt x="2047" y="149"/>
                </a:lnTo>
                <a:close/>
                <a:moveTo>
                  <a:pt x="2227" y="45"/>
                </a:moveTo>
                <a:cubicBezTo>
                  <a:pt x="2232" y="45"/>
                  <a:pt x="2236" y="42"/>
                  <a:pt x="2236" y="38"/>
                </a:cubicBezTo>
                <a:cubicBezTo>
                  <a:pt x="2236" y="33"/>
                  <a:pt x="2232" y="31"/>
                  <a:pt x="2227" y="31"/>
                </a:cubicBezTo>
                <a:cubicBezTo>
                  <a:pt x="2216" y="31"/>
                  <a:pt x="2216" y="31"/>
                  <a:pt x="2216" y="31"/>
                </a:cubicBezTo>
                <a:cubicBezTo>
                  <a:pt x="2216" y="45"/>
                  <a:pt x="2216" y="45"/>
                  <a:pt x="2216" y="45"/>
                </a:cubicBezTo>
                <a:lnTo>
                  <a:pt x="2227" y="45"/>
                </a:lnTo>
                <a:close/>
                <a:moveTo>
                  <a:pt x="2208" y="28"/>
                </a:moveTo>
                <a:cubicBezTo>
                  <a:pt x="2208" y="26"/>
                  <a:pt x="2209" y="24"/>
                  <a:pt x="2212" y="24"/>
                </a:cubicBezTo>
                <a:cubicBezTo>
                  <a:pt x="2227" y="24"/>
                  <a:pt x="2227" y="24"/>
                  <a:pt x="2227" y="24"/>
                </a:cubicBezTo>
                <a:cubicBezTo>
                  <a:pt x="2237" y="24"/>
                  <a:pt x="2244" y="28"/>
                  <a:pt x="2244" y="37"/>
                </a:cubicBezTo>
                <a:cubicBezTo>
                  <a:pt x="2244" y="44"/>
                  <a:pt x="2241" y="49"/>
                  <a:pt x="2235" y="51"/>
                </a:cubicBezTo>
                <a:cubicBezTo>
                  <a:pt x="2243" y="61"/>
                  <a:pt x="2243" y="61"/>
                  <a:pt x="2243" y="61"/>
                </a:cubicBezTo>
                <a:cubicBezTo>
                  <a:pt x="2244" y="62"/>
                  <a:pt x="2244" y="63"/>
                  <a:pt x="2244" y="64"/>
                </a:cubicBezTo>
                <a:cubicBezTo>
                  <a:pt x="2244" y="66"/>
                  <a:pt x="2243" y="68"/>
                  <a:pt x="2240" y="68"/>
                </a:cubicBezTo>
                <a:cubicBezTo>
                  <a:pt x="2239" y="68"/>
                  <a:pt x="2237" y="67"/>
                  <a:pt x="2236" y="66"/>
                </a:cubicBezTo>
                <a:cubicBezTo>
                  <a:pt x="2225" y="52"/>
                  <a:pt x="2225" y="52"/>
                  <a:pt x="2225" y="52"/>
                </a:cubicBezTo>
                <a:cubicBezTo>
                  <a:pt x="2216" y="52"/>
                  <a:pt x="2216" y="52"/>
                  <a:pt x="2216" y="52"/>
                </a:cubicBezTo>
                <a:cubicBezTo>
                  <a:pt x="2216" y="64"/>
                  <a:pt x="2216" y="64"/>
                  <a:pt x="2216" y="64"/>
                </a:cubicBezTo>
                <a:cubicBezTo>
                  <a:pt x="2216" y="66"/>
                  <a:pt x="2214" y="68"/>
                  <a:pt x="2212" y="68"/>
                </a:cubicBezTo>
                <a:cubicBezTo>
                  <a:pt x="2209" y="68"/>
                  <a:pt x="2208" y="66"/>
                  <a:pt x="2208" y="64"/>
                </a:cubicBezTo>
                <a:lnTo>
                  <a:pt x="2208" y="28"/>
                </a:lnTo>
                <a:close/>
                <a:moveTo>
                  <a:pt x="2224" y="85"/>
                </a:moveTo>
                <a:cubicBezTo>
                  <a:pt x="2246" y="85"/>
                  <a:pt x="2263" y="67"/>
                  <a:pt x="2263" y="46"/>
                </a:cubicBezTo>
                <a:cubicBezTo>
                  <a:pt x="2263" y="46"/>
                  <a:pt x="2263" y="46"/>
                  <a:pt x="2263" y="46"/>
                </a:cubicBezTo>
                <a:cubicBezTo>
                  <a:pt x="2263" y="25"/>
                  <a:pt x="2246" y="8"/>
                  <a:pt x="2224" y="8"/>
                </a:cubicBezTo>
                <a:cubicBezTo>
                  <a:pt x="2203" y="8"/>
                  <a:pt x="2186" y="25"/>
                  <a:pt x="2186" y="46"/>
                </a:cubicBezTo>
                <a:cubicBezTo>
                  <a:pt x="2186" y="46"/>
                  <a:pt x="2186" y="46"/>
                  <a:pt x="2186" y="46"/>
                </a:cubicBezTo>
                <a:cubicBezTo>
                  <a:pt x="2186" y="68"/>
                  <a:pt x="2203" y="85"/>
                  <a:pt x="2224" y="85"/>
                </a:cubicBezTo>
                <a:moveTo>
                  <a:pt x="2224" y="90"/>
                </a:moveTo>
                <a:cubicBezTo>
                  <a:pt x="2200" y="90"/>
                  <a:pt x="2181" y="70"/>
                  <a:pt x="2181" y="46"/>
                </a:cubicBezTo>
                <a:cubicBezTo>
                  <a:pt x="2181" y="46"/>
                  <a:pt x="2181" y="46"/>
                  <a:pt x="2181" y="46"/>
                </a:cubicBezTo>
                <a:cubicBezTo>
                  <a:pt x="2181" y="23"/>
                  <a:pt x="2200" y="3"/>
                  <a:pt x="2224" y="3"/>
                </a:cubicBezTo>
                <a:cubicBezTo>
                  <a:pt x="2249" y="3"/>
                  <a:pt x="2268" y="23"/>
                  <a:pt x="2268" y="46"/>
                </a:cubicBezTo>
                <a:cubicBezTo>
                  <a:pt x="2268" y="46"/>
                  <a:pt x="2268" y="46"/>
                  <a:pt x="2268" y="46"/>
                </a:cubicBezTo>
                <a:cubicBezTo>
                  <a:pt x="2268" y="70"/>
                  <a:pt x="2249" y="90"/>
                  <a:pt x="2224" y="90"/>
                </a:cubicBezTo>
                <a:moveTo>
                  <a:pt x="19" y="676"/>
                </a:moveTo>
                <a:cubicBezTo>
                  <a:pt x="19" y="681"/>
                  <a:pt x="24" y="686"/>
                  <a:pt x="29" y="686"/>
                </a:cubicBezTo>
                <a:cubicBezTo>
                  <a:pt x="34" y="686"/>
                  <a:pt x="38" y="683"/>
                  <a:pt x="39" y="679"/>
                </a:cubicBezTo>
                <a:cubicBezTo>
                  <a:pt x="50" y="655"/>
                  <a:pt x="50" y="655"/>
                  <a:pt x="50" y="655"/>
                </a:cubicBezTo>
                <a:cubicBezTo>
                  <a:pt x="109" y="655"/>
                  <a:pt x="109" y="655"/>
                  <a:pt x="109" y="655"/>
                </a:cubicBezTo>
                <a:cubicBezTo>
                  <a:pt x="119" y="678"/>
                  <a:pt x="119" y="678"/>
                  <a:pt x="119" y="678"/>
                </a:cubicBezTo>
                <a:cubicBezTo>
                  <a:pt x="121" y="683"/>
                  <a:pt x="124" y="686"/>
                  <a:pt x="129" y="686"/>
                </a:cubicBezTo>
                <a:cubicBezTo>
                  <a:pt x="135" y="686"/>
                  <a:pt x="140" y="681"/>
                  <a:pt x="140" y="675"/>
                </a:cubicBezTo>
                <a:cubicBezTo>
                  <a:pt x="140" y="674"/>
                  <a:pt x="139" y="672"/>
                  <a:pt x="138" y="671"/>
                </a:cubicBezTo>
                <a:cubicBezTo>
                  <a:pt x="93" y="570"/>
                  <a:pt x="93" y="570"/>
                  <a:pt x="93" y="570"/>
                </a:cubicBezTo>
                <a:cubicBezTo>
                  <a:pt x="90" y="564"/>
                  <a:pt x="86" y="561"/>
                  <a:pt x="80" y="561"/>
                </a:cubicBezTo>
                <a:cubicBezTo>
                  <a:pt x="79" y="561"/>
                  <a:pt x="79" y="561"/>
                  <a:pt x="79" y="561"/>
                </a:cubicBezTo>
                <a:cubicBezTo>
                  <a:pt x="73" y="561"/>
                  <a:pt x="69" y="564"/>
                  <a:pt x="66" y="570"/>
                </a:cubicBezTo>
                <a:cubicBezTo>
                  <a:pt x="21" y="671"/>
                  <a:pt x="21" y="671"/>
                  <a:pt x="21" y="671"/>
                </a:cubicBezTo>
                <a:cubicBezTo>
                  <a:pt x="20" y="673"/>
                  <a:pt x="19" y="674"/>
                  <a:pt x="19" y="676"/>
                </a:cubicBezTo>
                <a:close/>
                <a:moveTo>
                  <a:pt x="58" y="636"/>
                </a:moveTo>
                <a:cubicBezTo>
                  <a:pt x="79" y="587"/>
                  <a:pt x="79" y="587"/>
                  <a:pt x="79" y="587"/>
                </a:cubicBezTo>
                <a:cubicBezTo>
                  <a:pt x="101" y="636"/>
                  <a:pt x="101" y="636"/>
                  <a:pt x="101" y="636"/>
                </a:cubicBezTo>
                <a:lnTo>
                  <a:pt x="58" y="636"/>
                </a:lnTo>
                <a:close/>
                <a:moveTo>
                  <a:pt x="250" y="675"/>
                </a:moveTo>
                <a:cubicBezTo>
                  <a:pt x="250" y="681"/>
                  <a:pt x="255" y="686"/>
                  <a:pt x="261" y="686"/>
                </a:cubicBezTo>
                <a:cubicBezTo>
                  <a:pt x="267" y="686"/>
                  <a:pt x="272" y="681"/>
                  <a:pt x="272" y="675"/>
                </a:cubicBezTo>
                <a:cubicBezTo>
                  <a:pt x="272" y="642"/>
                  <a:pt x="272" y="642"/>
                  <a:pt x="272" y="642"/>
                </a:cubicBezTo>
                <a:cubicBezTo>
                  <a:pt x="299" y="642"/>
                  <a:pt x="299" y="642"/>
                  <a:pt x="299" y="642"/>
                </a:cubicBezTo>
                <a:cubicBezTo>
                  <a:pt x="329" y="680"/>
                  <a:pt x="329" y="680"/>
                  <a:pt x="329" y="680"/>
                </a:cubicBezTo>
                <a:cubicBezTo>
                  <a:pt x="331" y="683"/>
                  <a:pt x="334" y="686"/>
                  <a:pt x="339" y="686"/>
                </a:cubicBezTo>
                <a:cubicBezTo>
                  <a:pt x="344" y="686"/>
                  <a:pt x="349" y="682"/>
                  <a:pt x="349" y="676"/>
                </a:cubicBezTo>
                <a:cubicBezTo>
                  <a:pt x="349" y="672"/>
                  <a:pt x="348" y="670"/>
                  <a:pt x="346" y="668"/>
                </a:cubicBezTo>
                <a:cubicBezTo>
                  <a:pt x="323" y="638"/>
                  <a:pt x="323" y="638"/>
                  <a:pt x="323" y="638"/>
                </a:cubicBezTo>
                <a:cubicBezTo>
                  <a:pt x="339" y="633"/>
                  <a:pt x="350" y="621"/>
                  <a:pt x="350" y="602"/>
                </a:cubicBezTo>
                <a:cubicBezTo>
                  <a:pt x="350" y="601"/>
                  <a:pt x="350" y="601"/>
                  <a:pt x="350" y="601"/>
                </a:cubicBezTo>
                <a:cubicBezTo>
                  <a:pt x="350" y="591"/>
                  <a:pt x="347" y="581"/>
                  <a:pt x="340" y="575"/>
                </a:cubicBezTo>
                <a:cubicBezTo>
                  <a:pt x="332" y="567"/>
                  <a:pt x="320" y="563"/>
                  <a:pt x="305" y="563"/>
                </a:cubicBezTo>
                <a:cubicBezTo>
                  <a:pt x="261" y="563"/>
                  <a:pt x="261" y="563"/>
                  <a:pt x="261" y="563"/>
                </a:cubicBezTo>
                <a:cubicBezTo>
                  <a:pt x="255" y="563"/>
                  <a:pt x="250" y="567"/>
                  <a:pt x="250" y="573"/>
                </a:cubicBezTo>
                <a:lnTo>
                  <a:pt x="250" y="675"/>
                </a:lnTo>
                <a:close/>
                <a:moveTo>
                  <a:pt x="272" y="623"/>
                </a:moveTo>
                <a:cubicBezTo>
                  <a:pt x="272" y="582"/>
                  <a:pt x="272" y="582"/>
                  <a:pt x="272" y="582"/>
                </a:cubicBezTo>
                <a:cubicBezTo>
                  <a:pt x="303" y="582"/>
                  <a:pt x="303" y="582"/>
                  <a:pt x="303" y="582"/>
                </a:cubicBezTo>
                <a:cubicBezTo>
                  <a:pt x="319" y="582"/>
                  <a:pt x="328" y="589"/>
                  <a:pt x="328" y="602"/>
                </a:cubicBezTo>
                <a:cubicBezTo>
                  <a:pt x="328" y="603"/>
                  <a:pt x="328" y="603"/>
                  <a:pt x="328" y="603"/>
                </a:cubicBezTo>
                <a:cubicBezTo>
                  <a:pt x="328" y="615"/>
                  <a:pt x="319" y="623"/>
                  <a:pt x="303" y="623"/>
                </a:cubicBezTo>
                <a:lnTo>
                  <a:pt x="272" y="623"/>
                </a:lnTo>
                <a:close/>
                <a:moveTo>
                  <a:pt x="405" y="685"/>
                </a:moveTo>
                <a:cubicBezTo>
                  <a:pt x="477" y="685"/>
                  <a:pt x="477" y="685"/>
                  <a:pt x="477" y="685"/>
                </a:cubicBezTo>
                <a:cubicBezTo>
                  <a:pt x="482" y="685"/>
                  <a:pt x="487" y="681"/>
                  <a:pt x="487" y="675"/>
                </a:cubicBezTo>
                <a:cubicBezTo>
                  <a:pt x="487" y="670"/>
                  <a:pt x="482" y="666"/>
                  <a:pt x="477" y="666"/>
                </a:cubicBezTo>
                <a:cubicBezTo>
                  <a:pt x="416" y="666"/>
                  <a:pt x="416" y="666"/>
                  <a:pt x="416" y="666"/>
                </a:cubicBezTo>
                <a:cubicBezTo>
                  <a:pt x="416" y="633"/>
                  <a:pt x="416" y="633"/>
                  <a:pt x="416" y="633"/>
                </a:cubicBezTo>
                <a:cubicBezTo>
                  <a:pt x="468" y="633"/>
                  <a:pt x="468" y="633"/>
                  <a:pt x="468" y="633"/>
                </a:cubicBezTo>
                <a:cubicBezTo>
                  <a:pt x="474" y="633"/>
                  <a:pt x="478" y="629"/>
                  <a:pt x="478" y="623"/>
                </a:cubicBezTo>
                <a:cubicBezTo>
                  <a:pt x="478" y="618"/>
                  <a:pt x="474" y="614"/>
                  <a:pt x="468" y="614"/>
                </a:cubicBezTo>
                <a:cubicBezTo>
                  <a:pt x="416" y="614"/>
                  <a:pt x="416" y="614"/>
                  <a:pt x="416" y="614"/>
                </a:cubicBezTo>
                <a:cubicBezTo>
                  <a:pt x="416" y="582"/>
                  <a:pt x="416" y="582"/>
                  <a:pt x="416" y="582"/>
                </a:cubicBezTo>
                <a:cubicBezTo>
                  <a:pt x="476" y="582"/>
                  <a:pt x="476" y="582"/>
                  <a:pt x="476" y="582"/>
                </a:cubicBezTo>
                <a:cubicBezTo>
                  <a:pt x="481" y="582"/>
                  <a:pt x="486" y="578"/>
                  <a:pt x="486" y="572"/>
                </a:cubicBezTo>
                <a:cubicBezTo>
                  <a:pt x="486" y="567"/>
                  <a:pt x="481" y="563"/>
                  <a:pt x="476" y="563"/>
                </a:cubicBezTo>
                <a:cubicBezTo>
                  <a:pt x="405" y="563"/>
                  <a:pt x="405" y="563"/>
                  <a:pt x="405" y="563"/>
                </a:cubicBezTo>
                <a:cubicBezTo>
                  <a:pt x="399" y="563"/>
                  <a:pt x="394" y="567"/>
                  <a:pt x="394" y="573"/>
                </a:cubicBezTo>
                <a:cubicBezTo>
                  <a:pt x="394" y="674"/>
                  <a:pt x="394" y="674"/>
                  <a:pt x="394" y="674"/>
                </a:cubicBezTo>
                <a:cubicBezTo>
                  <a:pt x="394" y="680"/>
                  <a:pt x="399" y="685"/>
                  <a:pt x="405" y="685"/>
                </a:cubicBezTo>
                <a:close/>
                <a:moveTo>
                  <a:pt x="521" y="676"/>
                </a:moveTo>
                <a:cubicBezTo>
                  <a:pt x="521" y="681"/>
                  <a:pt x="525" y="686"/>
                  <a:pt x="530" y="686"/>
                </a:cubicBezTo>
                <a:cubicBezTo>
                  <a:pt x="535" y="686"/>
                  <a:pt x="539" y="683"/>
                  <a:pt x="540" y="679"/>
                </a:cubicBezTo>
                <a:cubicBezTo>
                  <a:pt x="551" y="655"/>
                  <a:pt x="551" y="655"/>
                  <a:pt x="551" y="655"/>
                </a:cubicBezTo>
                <a:cubicBezTo>
                  <a:pt x="610" y="655"/>
                  <a:pt x="610" y="655"/>
                  <a:pt x="610" y="655"/>
                </a:cubicBezTo>
                <a:cubicBezTo>
                  <a:pt x="620" y="678"/>
                  <a:pt x="620" y="678"/>
                  <a:pt x="620" y="678"/>
                </a:cubicBezTo>
                <a:cubicBezTo>
                  <a:pt x="622" y="683"/>
                  <a:pt x="626" y="686"/>
                  <a:pt x="631" y="686"/>
                </a:cubicBezTo>
                <a:cubicBezTo>
                  <a:pt x="636" y="686"/>
                  <a:pt x="641" y="681"/>
                  <a:pt x="641" y="675"/>
                </a:cubicBezTo>
                <a:cubicBezTo>
                  <a:pt x="641" y="674"/>
                  <a:pt x="640" y="672"/>
                  <a:pt x="640" y="671"/>
                </a:cubicBezTo>
                <a:cubicBezTo>
                  <a:pt x="594" y="570"/>
                  <a:pt x="594" y="570"/>
                  <a:pt x="594" y="570"/>
                </a:cubicBezTo>
                <a:cubicBezTo>
                  <a:pt x="592" y="564"/>
                  <a:pt x="587" y="561"/>
                  <a:pt x="581" y="561"/>
                </a:cubicBezTo>
                <a:cubicBezTo>
                  <a:pt x="580" y="561"/>
                  <a:pt x="580" y="561"/>
                  <a:pt x="580" y="561"/>
                </a:cubicBezTo>
                <a:cubicBezTo>
                  <a:pt x="574" y="561"/>
                  <a:pt x="570" y="564"/>
                  <a:pt x="567" y="570"/>
                </a:cubicBezTo>
                <a:cubicBezTo>
                  <a:pt x="522" y="671"/>
                  <a:pt x="522" y="671"/>
                  <a:pt x="522" y="671"/>
                </a:cubicBezTo>
                <a:cubicBezTo>
                  <a:pt x="521" y="673"/>
                  <a:pt x="521" y="674"/>
                  <a:pt x="521" y="676"/>
                </a:cubicBezTo>
                <a:close/>
                <a:moveTo>
                  <a:pt x="559" y="636"/>
                </a:moveTo>
                <a:cubicBezTo>
                  <a:pt x="580" y="587"/>
                  <a:pt x="580" y="587"/>
                  <a:pt x="580" y="587"/>
                </a:cubicBezTo>
                <a:cubicBezTo>
                  <a:pt x="602" y="636"/>
                  <a:pt x="602" y="636"/>
                  <a:pt x="602" y="636"/>
                </a:cubicBezTo>
                <a:lnTo>
                  <a:pt x="559" y="636"/>
                </a:lnTo>
                <a:close/>
                <a:moveTo>
                  <a:pt x="682" y="674"/>
                </a:moveTo>
                <a:cubicBezTo>
                  <a:pt x="682" y="680"/>
                  <a:pt x="686" y="685"/>
                  <a:pt x="692" y="685"/>
                </a:cubicBezTo>
                <a:cubicBezTo>
                  <a:pt x="758" y="685"/>
                  <a:pt x="758" y="685"/>
                  <a:pt x="758" y="685"/>
                </a:cubicBezTo>
                <a:cubicBezTo>
                  <a:pt x="764" y="685"/>
                  <a:pt x="768" y="680"/>
                  <a:pt x="768" y="675"/>
                </a:cubicBezTo>
                <a:cubicBezTo>
                  <a:pt x="768" y="670"/>
                  <a:pt x="764" y="665"/>
                  <a:pt x="758" y="665"/>
                </a:cubicBezTo>
                <a:cubicBezTo>
                  <a:pt x="703" y="665"/>
                  <a:pt x="703" y="665"/>
                  <a:pt x="703" y="665"/>
                </a:cubicBezTo>
                <a:cubicBezTo>
                  <a:pt x="703" y="572"/>
                  <a:pt x="703" y="572"/>
                  <a:pt x="703" y="572"/>
                </a:cubicBezTo>
                <a:cubicBezTo>
                  <a:pt x="703" y="566"/>
                  <a:pt x="698" y="562"/>
                  <a:pt x="692" y="562"/>
                </a:cubicBezTo>
                <a:cubicBezTo>
                  <a:pt x="686" y="562"/>
                  <a:pt x="682" y="566"/>
                  <a:pt x="682" y="572"/>
                </a:cubicBezTo>
                <a:lnTo>
                  <a:pt x="682" y="674"/>
                </a:lnTo>
                <a:close/>
                <a:moveTo>
                  <a:pt x="877" y="674"/>
                </a:moveTo>
                <a:cubicBezTo>
                  <a:pt x="877" y="680"/>
                  <a:pt x="882" y="685"/>
                  <a:pt x="888" y="685"/>
                </a:cubicBezTo>
                <a:cubicBezTo>
                  <a:pt x="923" y="685"/>
                  <a:pt x="923" y="685"/>
                  <a:pt x="923" y="685"/>
                </a:cubicBezTo>
                <a:cubicBezTo>
                  <a:pt x="961" y="685"/>
                  <a:pt x="988" y="658"/>
                  <a:pt x="988" y="624"/>
                </a:cubicBezTo>
                <a:cubicBezTo>
                  <a:pt x="988" y="623"/>
                  <a:pt x="988" y="623"/>
                  <a:pt x="988" y="623"/>
                </a:cubicBezTo>
                <a:cubicBezTo>
                  <a:pt x="988" y="589"/>
                  <a:pt x="961" y="563"/>
                  <a:pt x="923" y="563"/>
                </a:cubicBezTo>
                <a:cubicBezTo>
                  <a:pt x="888" y="563"/>
                  <a:pt x="888" y="563"/>
                  <a:pt x="888" y="563"/>
                </a:cubicBezTo>
                <a:cubicBezTo>
                  <a:pt x="882" y="563"/>
                  <a:pt x="877" y="567"/>
                  <a:pt x="877" y="573"/>
                </a:cubicBezTo>
                <a:lnTo>
                  <a:pt x="877" y="674"/>
                </a:lnTo>
                <a:close/>
                <a:moveTo>
                  <a:pt x="899" y="665"/>
                </a:moveTo>
                <a:cubicBezTo>
                  <a:pt x="899" y="582"/>
                  <a:pt x="899" y="582"/>
                  <a:pt x="899" y="582"/>
                </a:cubicBezTo>
                <a:cubicBezTo>
                  <a:pt x="923" y="582"/>
                  <a:pt x="923" y="582"/>
                  <a:pt x="923" y="582"/>
                </a:cubicBezTo>
                <a:cubicBezTo>
                  <a:pt x="949" y="582"/>
                  <a:pt x="965" y="600"/>
                  <a:pt x="965" y="624"/>
                </a:cubicBezTo>
                <a:cubicBezTo>
                  <a:pt x="965" y="624"/>
                  <a:pt x="965" y="624"/>
                  <a:pt x="965" y="624"/>
                </a:cubicBezTo>
                <a:cubicBezTo>
                  <a:pt x="965" y="648"/>
                  <a:pt x="949" y="665"/>
                  <a:pt x="923" y="665"/>
                </a:cubicBezTo>
                <a:lnTo>
                  <a:pt x="899" y="665"/>
                </a:lnTo>
                <a:close/>
                <a:moveTo>
                  <a:pt x="1033" y="675"/>
                </a:moveTo>
                <a:cubicBezTo>
                  <a:pt x="1033" y="681"/>
                  <a:pt x="1037" y="686"/>
                  <a:pt x="1043" y="686"/>
                </a:cubicBezTo>
                <a:cubicBezTo>
                  <a:pt x="1049" y="686"/>
                  <a:pt x="1054" y="681"/>
                  <a:pt x="1054" y="675"/>
                </a:cubicBezTo>
                <a:cubicBezTo>
                  <a:pt x="1054" y="572"/>
                  <a:pt x="1054" y="572"/>
                  <a:pt x="1054" y="572"/>
                </a:cubicBezTo>
                <a:cubicBezTo>
                  <a:pt x="1054" y="566"/>
                  <a:pt x="1049" y="562"/>
                  <a:pt x="1043" y="562"/>
                </a:cubicBezTo>
                <a:cubicBezTo>
                  <a:pt x="1037" y="562"/>
                  <a:pt x="1033" y="566"/>
                  <a:pt x="1033" y="572"/>
                </a:cubicBezTo>
                <a:lnTo>
                  <a:pt x="1033" y="675"/>
                </a:lnTo>
                <a:close/>
                <a:moveTo>
                  <a:pt x="1104" y="675"/>
                </a:moveTo>
                <a:cubicBezTo>
                  <a:pt x="1104" y="681"/>
                  <a:pt x="1109" y="686"/>
                  <a:pt x="1115" y="686"/>
                </a:cubicBezTo>
                <a:cubicBezTo>
                  <a:pt x="1121" y="686"/>
                  <a:pt x="1126" y="681"/>
                  <a:pt x="1126" y="675"/>
                </a:cubicBezTo>
                <a:cubicBezTo>
                  <a:pt x="1126" y="635"/>
                  <a:pt x="1126" y="635"/>
                  <a:pt x="1126" y="635"/>
                </a:cubicBezTo>
                <a:cubicBezTo>
                  <a:pt x="1179" y="635"/>
                  <a:pt x="1179" y="635"/>
                  <a:pt x="1179" y="635"/>
                </a:cubicBezTo>
                <a:cubicBezTo>
                  <a:pt x="1184" y="635"/>
                  <a:pt x="1188" y="631"/>
                  <a:pt x="1188" y="625"/>
                </a:cubicBezTo>
                <a:cubicBezTo>
                  <a:pt x="1188" y="620"/>
                  <a:pt x="1184" y="615"/>
                  <a:pt x="1179" y="615"/>
                </a:cubicBezTo>
                <a:cubicBezTo>
                  <a:pt x="1126" y="615"/>
                  <a:pt x="1126" y="615"/>
                  <a:pt x="1126" y="615"/>
                </a:cubicBezTo>
                <a:cubicBezTo>
                  <a:pt x="1126" y="582"/>
                  <a:pt x="1126" y="582"/>
                  <a:pt x="1126" y="582"/>
                </a:cubicBezTo>
                <a:cubicBezTo>
                  <a:pt x="1186" y="582"/>
                  <a:pt x="1186" y="582"/>
                  <a:pt x="1186" y="582"/>
                </a:cubicBezTo>
                <a:cubicBezTo>
                  <a:pt x="1192" y="582"/>
                  <a:pt x="1196" y="578"/>
                  <a:pt x="1196" y="572"/>
                </a:cubicBezTo>
                <a:cubicBezTo>
                  <a:pt x="1196" y="567"/>
                  <a:pt x="1192" y="563"/>
                  <a:pt x="1186" y="563"/>
                </a:cubicBezTo>
                <a:cubicBezTo>
                  <a:pt x="1115" y="563"/>
                  <a:pt x="1115" y="563"/>
                  <a:pt x="1115" y="563"/>
                </a:cubicBezTo>
                <a:cubicBezTo>
                  <a:pt x="1109" y="563"/>
                  <a:pt x="1104" y="567"/>
                  <a:pt x="1104" y="573"/>
                </a:cubicBezTo>
                <a:lnTo>
                  <a:pt x="1104" y="675"/>
                </a:lnTo>
                <a:close/>
                <a:moveTo>
                  <a:pt x="1237" y="675"/>
                </a:moveTo>
                <a:cubicBezTo>
                  <a:pt x="1237" y="681"/>
                  <a:pt x="1241" y="686"/>
                  <a:pt x="1247" y="686"/>
                </a:cubicBezTo>
                <a:cubicBezTo>
                  <a:pt x="1253" y="686"/>
                  <a:pt x="1258" y="681"/>
                  <a:pt x="1258" y="675"/>
                </a:cubicBezTo>
                <a:cubicBezTo>
                  <a:pt x="1258" y="635"/>
                  <a:pt x="1258" y="635"/>
                  <a:pt x="1258" y="635"/>
                </a:cubicBezTo>
                <a:cubicBezTo>
                  <a:pt x="1311" y="635"/>
                  <a:pt x="1311" y="635"/>
                  <a:pt x="1311" y="635"/>
                </a:cubicBezTo>
                <a:cubicBezTo>
                  <a:pt x="1316" y="635"/>
                  <a:pt x="1321" y="631"/>
                  <a:pt x="1321" y="625"/>
                </a:cubicBezTo>
                <a:cubicBezTo>
                  <a:pt x="1321" y="620"/>
                  <a:pt x="1316" y="615"/>
                  <a:pt x="1311" y="615"/>
                </a:cubicBezTo>
                <a:cubicBezTo>
                  <a:pt x="1258" y="615"/>
                  <a:pt x="1258" y="615"/>
                  <a:pt x="1258" y="615"/>
                </a:cubicBezTo>
                <a:cubicBezTo>
                  <a:pt x="1258" y="582"/>
                  <a:pt x="1258" y="582"/>
                  <a:pt x="1258" y="582"/>
                </a:cubicBezTo>
                <a:cubicBezTo>
                  <a:pt x="1319" y="582"/>
                  <a:pt x="1319" y="582"/>
                  <a:pt x="1319" y="582"/>
                </a:cubicBezTo>
                <a:cubicBezTo>
                  <a:pt x="1324" y="582"/>
                  <a:pt x="1328" y="578"/>
                  <a:pt x="1328" y="572"/>
                </a:cubicBezTo>
                <a:cubicBezTo>
                  <a:pt x="1328" y="567"/>
                  <a:pt x="1324" y="563"/>
                  <a:pt x="1319" y="563"/>
                </a:cubicBezTo>
                <a:cubicBezTo>
                  <a:pt x="1247" y="563"/>
                  <a:pt x="1247" y="563"/>
                  <a:pt x="1247" y="563"/>
                </a:cubicBezTo>
                <a:cubicBezTo>
                  <a:pt x="1241" y="563"/>
                  <a:pt x="1237" y="567"/>
                  <a:pt x="1237" y="573"/>
                </a:cubicBezTo>
                <a:lnTo>
                  <a:pt x="1237" y="675"/>
                </a:lnTo>
                <a:close/>
                <a:moveTo>
                  <a:pt x="1380" y="685"/>
                </a:moveTo>
                <a:cubicBezTo>
                  <a:pt x="1452" y="685"/>
                  <a:pt x="1452" y="685"/>
                  <a:pt x="1452" y="685"/>
                </a:cubicBezTo>
                <a:cubicBezTo>
                  <a:pt x="1457" y="685"/>
                  <a:pt x="1461" y="681"/>
                  <a:pt x="1461" y="675"/>
                </a:cubicBezTo>
                <a:cubicBezTo>
                  <a:pt x="1461" y="670"/>
                  <a:pt x="1457" y="666"/>
                  <a:pt x="1452" y="666"/>
                </a:cubicBezTo>
                <a:cubicBezTo>
                  <a:pt x="1390" y="666"/>
                  <a:pt x="1390" y="666"/>
                  <a:pt x="1390" y="666"/>
                </a:cubicBezTo>
                <a:cubicBezTo>
                  <a:pt x="1390" y="633"/>
                  <a:pt x="1390" y="633"/>
                  <a:pt x="1390" y="633"/>
                </a:cubicBezTo>
                <a:cubicBezTo>
                  <a:pt x="1443" y="633"/>
                  <a:pt x="1443" y="633"/>
                  <a:pt x="1443" y="633"/>
                </a:cubicBezTo>
                <a:cubicBezTo>
                  <a:pt x="1448" y="633"/>
                  <a:pt x="1452" y="629"/>
                  <a:pt x="1452" y="623"/>
                </a:cubicBezTo>
                <a:cubicBezTo>
                  <a:pt x="1452" y="618"/>
                  <a:pt x="1448" y="614"/>
                  <a:pt x="1443" y="614"/>
                </a:cubicBezTo>
                <a:cubicBezTo>
                  <a:pt x="1390" y="614"/>
                  <a:pt x="1390" y="614"/>
                  <a:pt x="1390" y="614"/>
                </a:cubicBezTo>
                <a:cubicBezTo>
                  <a:pt x="1390" y="582"/>
                  <a:pt x="1390" y="582"/>
                  <a:pt x="1390" y="582"/>
                </a:cubicBezTo>
                <a:cubicBezTo>
                  <a:pt x="1451" y="582"/>
                  <a:pt x="1451" y="582"/>
                  <a:pt x="1451" y="582"/>
                </a:cubicBezTo>
                <a:cubicBezTo>
                  <a:pt x="1456" y="582"/>
                  <a:pt x="1460" y="578"/>
                  <a:pt x="1460" y="572"/>
                </a:cubicBezTo>
                <a:cubicBezTo>
                  <a:pt x="1460" y="567"/>
                  <a:pt x="1456" y="563"/>
                  <a:pt x="1451" y="563"/>
                </a:cubicBezTo>
                <a:cubicBezTo>
                  <a:pt x="1380" y="563"/>
                  <a:pt x="1380" y="563"/>
                  <a:pt x="1380" y="563"/>
                </a:cubicBezTo>
                <a:cubicBezTo>
                  <a:pt x="1373" y="563"/>
                  <a:pt x="1369" y="567"/>
                  <a:pt x="1369" y="573"/>
                </a:cubicBezTo>
                <a:cubicBezTo>
                  <a:pt x="1369" y="674"/>
                  <a:pt x="1369" y="674"/>
                  <a:pt x="1369" y="674"/>
                </a:cubicBezTo>
                <a:cubicBezTo>
                  <a:pt x="1369" y="680"/>
                  <a:pt x="1373" y="685"/>
                  <a:pt x="1380" y="685"/>
                </a:cubicBezTo>
                <a:close/>
                <a:moveTo>
                  <a:pt x="1503" y="675"/>
                </a:moveTo>
                <a:cubicBezTo>
                  <a:pt x="1503" y="681"/>
                  <a:pt x="1508" y="686"/>
                  <a:pt x="1514" y="686"/>
                </a:cubicBezTo>
                <a:cubicBezTo>
                  <a:pt x="1520" y="686"/>
                  <a:pt x="1525" y="681"/>
                  <a:pt x="1525" y="675"/>
                </a:cubicBezTo>
                <a:cubicBezTo>
                  <a:pt x="1525" y="642"/>
                  <a:pt x="1525" y="642"/>
                  <a:pt x="1525" y="642"/>
                </a:cubicBezTo>
                <a:cubicBezTo>
                  <a:pt x="1552" y="642"/>
                  <a:pt x="1552" y="642"/>
                  <a:pt x="1552" y="642"/>
                </a:cubicBezTo>
                <a:cubicBezTo>
                  <a:pt x="1582" y="680"/>
                  <a:pt x="1582" y="680"/>
                  <a:pt x="1582" y="680"/>
                </a:cubicBezTo>
                <a:cubicBezTo>
                  <a:pt x="1584" y="683"/>
                  <a:pt x="1587" y="686"/>
                  <a:pt x="1592" y="686"/>
                </a:cubicBezTo>
                <a:cubicBezTo>
                  <a:pt x="1597" y="686"/>
                  <a:pt x="1602" y="682"/>
                  <a:pt x="1602" y="676"/>
                </a:cubicBezTo>
                <a:cubicBezTo>
                  <a:pt x="1602" y="672"/>
                  <a:pt x="1601" y="670"/>
                  <a:pt x="1599" y="668"/>
                </a:cubicBezTo>
                <a:cubicBezTo>
                  <a:pt x="1576" y="638"/>
                  <a:pt x="1576" y="638"/>
                  <a:pt x="1576" y="638"/>
                </a:cubicBezTo>
                <a:cubicBezTo>
                  <a:pt x="1592" y="633"/>
                  <a:pt x="1603" y="621"/>
                  <a:pt x="1603" y="602"/>
                </a:cubicBezTo>
                <a:cubicBezTo>
                  <a:pt x="1603" y="601"/>
                  <a:pt x="1603" y="601"/>
                  <a:pt x="1603" y="601"/>
                </a:cubicBezTo>
                <a:cubicBezTo>
                  <a:pt x="1603" y="591"/>
                  <a:pt x="1600" y="581"/>
                  <a:pt x="1593" y="575"/>
                </a:cubicBezTo>
                <a:cubicBezTo>
                  <a:pt x="1585" y="567"/>
                  <a:pt x="1573" y="563"/>
                  <a:pt x="1558" y="563"/>
                </a:cubicBezTo>
                <a:cubicBezTo>
                  <a:pt x="1514" y="563"/>
                  <a:pt x="1514" y="563"/>
                  <a:pt x="1514" y="563"/>
                </a:cubicBezTo>
                <a:cubicBezTo>
                  <a:pt x="1508" y="563"/>
                  <a:pt x="1503" y="567"/>
                  <a:pt x="1503" y="573"/>
                </a:cubicBezTo>
                <a:lnTo>
                  <a:pt x="1503" y="675"/>
                </a:lnTo>
                <a:close/>
                <a:moveTo>
                  <a:pt x="1525" y="623"/>
                </a:moveTo>
                <a:cubicBezTo>
                  <a:pt x="1525" y="582"/>
                  <a:pt x="1525" y="582"/>
                  <a:pt x="1525" y="582"/>
                </a:cubicBezTo>
                <a:cubicBezTo>
                  <a:pt x="1556" y="582"/>
                  <a:pt x="1556" y="582"/>
                  <a:pt x="1556" y="582"/>
                </a:cubicBezTo>
                <a:cubicBezTo>
                  <a:pt x="1572" y="582"/>
                  <a:pt x="1581" y="589"/>
                  <a:pt x="1581" y="602"/>
                </a:cubicBezTo>
                <a:cubicBezTo>
                  <a:pt x="1581" y="603"/>
                  <a:pt x="1581" y="603"/>
                  <a:pt x="1581" y="603"/>
                </a:cubicBezTo>
                <a:cubicBezTo>
                  <a:pt x="1581" y="615"/>
                  <a:pt x="1572" y="623"/>
                  <a:pt x="1556" y="623"/>
                </a:cubicBezTo>
                <a:lnTo>
                  <a:pt x="1525" y="623"/>
                </a:lnTo>
                <a:close/>
                <a:moveTo>
                  <a:pt x="1658" y="685"/>
                </a:moveTo>
                <a:cubicBezTo>
                  <a:pt x="1730" y="685"/>
                  <a:pt x="1730" y="685"/>
                  <a:pt x="1730" y="685"/>
                </a:cubicBezTo>
                <a:cubicBezTo>
                  <a:pt x="1735" y="685"/>
                  <a:pt x="1740" y="681"/>
                  <a:pt x="1740" y="675"/>
                </a:cubicBezTo>
                <a:cubicBezTo>
                  <a:pt x="1740" y="670"/>
                  <a:pt x="1735" y="666"/>
                  <a:pt x="1730" y="666"/>
                </a:cubicBezTo>
                <a:cubicBezTo>
                  <a:pt x="1669" y="666"/>
                  <a:pt x="1669" y="666"/>
                  <a:pt x="1669" y="666"/>
                </a:cubicBezTo>
                <a:cubicBezTo>
                  <a:pt x="1669" y="633"/>
                  <a:pt x="1669" y="633"/>
                  <a:pt x="1669" y="633"/>
                </a:cubicBezTo>
                <a:cubicBezTo>
                  <a:pt x="1721" y="633"/>
                  <a:pt x="1721" y="633"/>
                  <a:pt x="1721" y="633"/>
                </a:cubicBezTo>
                <a:cubicBezTo>
                  <a:pt x="1727" y="633"/>
                  <a:pt x="1731" y="629"/>
                  <a:pt x="1731" y="623"/>
                </a:cubicBezTo>
                <a:cubicBezTo>
                  <a:pt x="1731" y="618"/>
                  <a:pt x="1727" y="614"/>
                  <a:pt x="1721" y="614"/>
                </a:cubicBezTo>
                <a:cubicBezTo>
                  <a:pt x="1669" y="614"/>
                  <a:pt x="1669" y="614"/>
                  <a:pt x="1669" y="614"/>
                </a:cubicBezTo>
                <a:cubicBezTo>
                  <a:pt x="1669" y="582"/>
                  <a:pt x="1669" y="582"/>
                  <a:pt x="1669" y="582"/>
                </a:cubicBezTo>
                <a:cubicBezTo>
                  <a:pt x="1729" y="582"/>
                  <a:pt x="1729" y="582"/>
                  <a:pt x="1729" y="582"/>
                </a:cubicBezTo>
                <a:cubicBezTo>
                  <a:pt x="1734" y="582"/>
                  <a:pt x="1739" y="578"/>
                  <a:pt x="1739" y="572"/>
                </a:cubicBezTo>
                <a:cubicBezTo>
                  <a:pt x="1739" y="567"/>
                  <a:pt x="1734" y="563"/>
                  <a:pt x="1729" y="563"/>
                </a:cubicBezTo>
                <a:cubicBezTo>
                  <a:pt x="1658" y="563"/>
                  <a:pt x="1658" y="563"/>
                  <a:pt x="1658" y="563"/>
                </a:cubicBezTo>
                <a:cubicBezTo>
                  <a:pt x="1652" y="563"/>
                  <a:pt x="1647" y="567"/>
                  <a:pt x="1647" y="573"/>
                </a:cubicBezTo>
                <a:cubicBezTo>
                  <a:pt x="1647" y="674"/>
                  <a:pt x="1647" y="674"/>
                  <a:pt x="1647" y="674"/>
                </a:cubicBezTo>
                <a:cubicBezTo>
                  <a:pt x="1647" y="680"/>
                  <a:pt x="1652" y="685"/>
                  <a:pt x="1658" y="685"/>
                </a:cubicBezTo>
                <a:close/>
                <a:moveTo>
                  <a:pt x="1782" y="675"/>
                </a:moveTo>
                <a:cubicBezTo>
                  <a:pt x="1782" y="681"/>
                  <a:pt x="1787" y="686"/>
                  <a:pt x="1793" y="686"/>
                </a:cubicBezTo>
                <a:cubicBezTo>
                  <a:pt x="1798" y="686"/>
                  <a:pt x="1803" y="681"/>
                  <a:pt x="1803" y="675"/>
                </a:cubicBezTo>
                <a:cubicBezTo>
                  <a:pt x="1803" y="598"/>
                  <a:pt x="1803" y="598"/>
                  <a:pt x="1803" y="598"/>
                </a:cubicBezTo>
                <a:cubicBezTo>
                  <a:pt x="1866" y="679"/>
                  <a:pt x="1866" y="679"/>
                  <a:pt x="1866" y="679"/>
                </a:cubicBezTo>
                <a:cubicBezTo>
                  <a:pt x="1869" y="683"/>
                  <a:pt x="1872" y="686"/>
                  <a:pt x="1877" y="686"/>
                </a:cubicBezTo>
                <a:cubicBezTo>
                  <a:pt x="1878" y="686"/>
                  <a:pt x="1878" y="686"/>
                  <a:pt x="1878" y="686"/>
                </a:cubicBezTo>
                <a:cubicBezTo>
                  <a:pt x="1884" y="686"/>
                  <a:pt x="1889" y="681"/>
                  <a:pt x="1889" y="675"/>
                </a:cubicBezTo>
                <a:cubicBezTo>
                  <a:pt x="1889" y="572"/>
                  <a:pt x="1889" y="572"/>
                  <a:pt x="1889" y="572"/>
                </a:cubicBezTo>
                <a:cubicBezTo>
                  <a:pt x="1889" y="566"/>
                  <a:pt x="1884" y="562"/>
                  <a:pt x="1878" y="562"/>
                </a:cubicBezTo>
                <a:cubicBezTo>
                  <a:pt x="1872" y="562"/>
                  <a:pt x="1867" y="566"/>
                  <a:pt x="1867" y="572"/>
                </a:cubicBezTo>
                <a:cubicBezTo>
                  <a:pt x="1867" y="647"/>
                  <a:pt x="1867" y="647"/>
                  <a:pt x="1867" y="647"/>
                </a:cubicBezTo>
                <a:cubicBezTo>
                  <a:pt x="1806" y="568"/>
                  <a:pt x="1806" y="568"/>
                  <a:pt x="1806" y="568"/>
                </a:cubicBezTo>
                <a:cubicBezTo>
                  <a:pt x="1803" y="564"/>
                  <a:pt x="1800" y="562"/>
                  <a:pt x="1795" y="562"/>
                </a:cubicBezTo>
                <a:cubicBezTo>
                  <a:pt x="1793" y="562"/>
                  <a:pt x="1793" y="562"/>
                  <a:pt x="1793" y="562"/>
                </a:cubicBezTo>
                <a:cubicBezTo>
                  <a:pt x="1787" y="562"/>
                  <a:pt x="1782" y="567"/>
                  <a:pt x="1782" y="573"/>
                </a:cubicBezTo>
                <a:lnTo>
                  <a:pt x="1782" y="675"/>
                </a:lnTo>
                <a:close/>
                <a:moveTo>
                  <a:pt x="1994" y="687"/>
                </a:moveTo>
                <a:cubicBezTo>
                  <a:pt x="2014" y="687"/>
                  <a:pt x="2027" y="681"/>
                  <a:pt x="2039" y="671"/>
                </a:cubicBezTo>
                <a:cubicBezTo>
                  <a:pt x="2041" y="669"/>
                  <a:pt x="2042" y="666"/>
                  <a:pt x="2042" y="663"/>
                </a:cubicBezTo>
                <a:cubicBezTo>
                  <a:pt x="2042" y="657"/>
                  <a:pt x="2037" y="653"/>
                  <a:pt x="2032" y="653"/>
                </a:cubicBezTo>
                <a:cubicBezTo>
                  <a:pt x="2029" y="653"/>
                  <a:pt x="2027" y="654"/>
                  <a:pt x="2026" y="655"/>
                </a:cubicBezTo>
                <a:cubicBezTo>
                  <a:pt x="2017" y="663"/>
                  <a:pt x="2008" y="667"/>
                  <a:pt x="1995" y="667"/>
                </a:cubicBezTo>
                <a:cubicBezTo>
                  <a:pt x="1972" y="667"/>
                  <a:pt x="1955" y="648"/>
                  <a:pt x="1955" y="624"/>
                </a:cubicBezTo>
                <a:cubicBezTo>
                  <a:pt x="1955" y="623"/>
                  <a:pt x="1955" y="623"/>
                  <a:pt x="1955" y="623"/>
                </a:cubicBezTo>
                <a:cubicBezTo>
                  <a:pt x="1955" y="599"/>
                  <a:pt x="1972" y="580"/>
                  <a:pt x="1995" y="580"/>
                </a:cubicBezTo>
                <a:cubicBezTo>
                  <a:pt x="2007" y="580"/>
                  <a:pt x="2016" y="584"/>
                  <a:pt x="2024" y="591"/>
                </a:cubicBezTo>
                <a:cubicBezTo>
                  <a:pt x="2026" y="592"/>
                  <a:pt x="2028" y="593"/>
                  <a:pt x="2031" y="593"/>
                </a:cubicBezTo>
                <a:cubicBezTo>
                  <a:pt x="2037" y="593"/>
                  <a:pt x="2041" y="589"/>
                  <a:pt x="2041" y="583"/>
                </a:cubicBezTo>
                <a:cubicBezTo>
                  <a:pt x="2041" y="579"/>
                  <a:pt x="2039" y="576"/>
                  <a:pt x="2037" y="574"/>
                </a:cubicBezTo>
                <a:cubicBezTo>
                  <a:pt x="2026" y="566"/>
                  <a:pt x="2014" y="560"/>
                  <a:pt x="1995" y="560"/>
                </a:cubicBezTo>
                <a:cubicBezTo>
                  <a:pt x="1958" y="560"/>
                  <a:pt x="1932" y="589"/>
                  <a:pt x="1932" y="624"/>
                </a:cubicBezTo>
                <a:cubicBezTo>
                  <a:pt x="1932" y="624"/>
                  <a:pt x="1932" y="624"/>
                  <a:pt x="1932" y="624"/>
                </a:cubicBezTo>
                <a:cubicBezTo>
                  <a:pt x="1932" y="659"/>
                  <a:pt x="1959" y="687"/>
                  <a:pt x="1994" y="687"/>
                </a:cubicBezTo>
                <a:close/>
                <a:moveTo>
                  <a:pt x="2095" y="685"/>
                </a:moveTo>
                <a:cubicBezTo>
                  <a:pt x="2167" y="685"/>
                  <a:pt x="2167" y="685"/>
                  <a:pt x="2167" y="685"/>
                </a:cubicBezTo>
                <a:cubicBezTo>
                  <a:pt x="2172" y="685"/>
                  <a:pt x="2176" y="681"/>
                  <a:pt x="2176" y="675"/>
                </a:cubicBezTo>
                <a:cubicBezTo>
                  <a:pt x="2176" y="670"/>
                  <a:pt x="2172" y="666"/>
                  <a:pt x="2167" y="666"/>
                </a:cubicBezTo>
                <a:cubicBezTo>
                  <a:pt x="2106" y="666"/>
                  <a:pt x="2106" y="666"/>
                  <a:pt x="2106" y="666"/>
                </a:cubicBezTo>
                <a:cubicBezTo>
                  <a:pt x="2106" y="633"/>
                  <a:pt x="2106" y="633"/>
                  <a:pt x="2106" y="633"/>
                </a:cubicBezTo>
                <a:cubicBezTo>
                  <a:pt x="2158" y="633"/>
                  <a:pt x="2158" y="633"/>
                  <a:pt x="2158" y="633"/>
                </a:cubicBezTo>
                <a:cubicBezTo>
                  <a:pt x="2163" y="633"/>
                  <a:pt x="2168" y="629"/>
                  <a:pt x="2168" y="623"/>
                </a:cubicBezTo>
                <a:cubicBezTo>
                  <a:pt x="2168" y="618"/>
                  <a:pt x="2163" y="614"/>
                  <a:pt x="2158" y="614"/>
                </a:cubicBezTo>
                <a:cubicBezTo>
                  <a:pt x="2106" y="614"/>
                  <a:pt x="2106" y="614"/>
                  <a:pt x="2106" y="614"/>
                </a:cubicBezTo>
                <a:cubicBezTo>
                  <a:pt x="2106" y="582"/>
                  <a:pt x="2106" y="582"/>
                  <a:pt x="2106" y="582"/>
                </a:cubicBezTo>
                <a:cubicBezTo>
                  <a:pt x="2166" y="582"/>
                  <a:pt x="2166" y="582"/>
                  <a:pt x="2166" y="582"/>
                </a:cubicBezTo>
                <a:cubicBezTo>
                  <a:pt x="2171" y="582"/>
                  <a:pt x="2176" y="578"/>
                  <a:pt x="2176" y="572"/>
                </a:cubicBezTo>
                <a:cubicBezTo>
                  <a:pt x="2176" y="567"/>
                  <a:pt x="2171" y="563"/>
                  <a:pt x="2166" y="563"/>
                </a:cubicBezTo>
                <a:cubicBezTo>
                  <a:pt x="2095" y="563"/>
                  <a:pt x="2095" y="563"/>
                  <a:pt x="2095" y="563"/>
                </a:cubicBezTo>
                <a:cubicBezTo>
                  <a:pt x="2089" y="563"/>
                  <a:pt x="2084" y="567"/>
                  <a:pt x="2084" y="573"/>
                </a:cubicBezTo>
                <a:cubicBezTo>
                  <a:pt x="2084" y="674"/>
                  <a:pt x="2084" y="674"/>
                  <a:pt x="2084" y="674"/>
                </a:cubicBezTo>
                <a:cubicBezTo>
                  <a:pt x="2084" y="680"/>
                  <a:pt x="2089" y="685"/>
                  <a:pt x="2095" y="685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944431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Content">
            <a:extLst>
              <a:ext uri="{FF2B5EF4-FFF2-40B4-BE49-F238E27FC236}">
                <a16:creationId xmlns:a16="http://schemas.microsoft.com/office/drawing/2014/main" id="{28D972C8-5779-4779-A80E-ECE30A3ECB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304357"/>
            <a:ext cx="10515600" cy="4225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3D1E63C8-E924-4DF0-82B5-41085E463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78793"/>
            <a:ext cx="10515600" cy="12234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8" name="White Frame">
            <a:extLst>
              <a:ext uri="{FF2B5EF4-FFF2-40B4-BE49-F238E27FC236}">
                <a16:creationId xmlns:a16="http://schemas.microsoft.com/office/drawing/2014/main" id="{65426893-7305-4ED1-A165-914E33223E3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2291"/>
            <a:ext cx="12196074" cy="6855709"/>
          </a:xfrm>
          <a:prstGeom prst="rect">
            <a:avLst/>
          </a:prstGeom>
        </p:spPr>
      </p:pic>
      <p:sp>
        <p:nvSpPr>
          <p:cNvPr id="19" name="Lofric">
            <a:extLst>
              <a:ext uri="{FF2B5EF4-FFF2-40B4-BE49-F238E27FC236}">
                <a16:creationId xmlns:a16="http://schemas.microsoft.com/office/drawing/2014/main" id="{A710B2A7-FB73-4E4D-A0CB-815636CD8F3B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587039" y="6144614"/>
            <a:ext cx="1279525" cy="331788"/>
          </a:xfrm>
          <a:custGeom>
            <a:avLst/>
            <a:gdLst>
              <a:gd name="T0" fmla="*/ 388 w 401"/>
              <a:gd name="T1" fmla="*/ 4 h 102"/>
              <a:gd name="T2" fmla="*/ 401 w 401"/>
              <a:gd name="T3" fmla="*/ 15 h 102"/>
              <a:gd name="T4" fmla="*/ 388 w 401"/>
              <a:gd name="T5" fmla="*/ 28 h 102"/>
              <a:gd name="T6" fmla="*/ 387 w 401"/>
              <a:gd name="T7" fmla="*/ 10 h 102"/>
              <a:gd name="T8" fmla="*/ 390 w 401"/>
              <a:gd name="T9" fmla="*/ 13 h 102"/>
              <a:gd name="T10" fmla="*/ 386 w 401"/>
              <a:gd name="T11" fmla="*/ 10 h 102"/>
              <a:gd name="T12" fmla="*/ 386 w 401"/>
              <a:gd name="T13" fmla="*/ 23 h 102"/>
              <a:gd name="T14" fmla="*/ 390 w 401"/>
              <a:gd name="T15" fmla="*/ 23 h 102"/>
              <a:gd name="T16" fmla="*/ 392 w 401"/>
              <a:gd name="T17" fmla="*/ 15 h 102"/>
              <a:gd name="T18" fmla="*/ 388 w 401"/>
              <a:gd name="T19" fmla="*/ 7 h 102"/>
              <a:gd name="T20" fmla="*/ 332 w 401"/>
              <a:gd name="T21" fmla="*/ 65 h 102"/>
              <a:gd name="T22" fmla="*/ 362 w 401"/>
              <a:gd name="T23" fmla="*/ 48 h 102"/>
              <a:gd name="T24" fmla="*/ 381 w 401"/>
              <a:gd name="T25" fmla="*/ 45 h 102"/>
              <a:gd name="T26" fmla="*/ 311 w 401"/>
              <a:gd name="T27" fmla="*/ 65 h 102"/>
              <a:gd name="T28" fmla="*/ 364 w 401"/>
              <a:gd name="T29" fmla="*/ 73 h 102"/>
              <a:gd name="T30" fmla="*/ 304 w 401"/>
              <a:gd name="T31" fmla="*/ 21 h 102"/>
              <a:gd name="T32" fmla="*/ 296 w 401"/>
              <a:gd name="T33" fmla="*/ 10 h 102"/>
              <a:gd name="T34" fmla="*/ 278 w 401"/>
              <a:gd name="T35" fmla="*/ 100 h 102"/>
              <a:gd name="T36" fmla="*/ 296 w 401"/>
              <a:gd name="T37" fmla="*/ 88 h 102"/>
              <a:gd name="T38" fmla="*/ 302 w 401"/>
              <a:gd name="T39" fmla="*/ 28 h 102"/>
              <a:gd name="T40" fmla="*/ 276 w 401"/>
              <a:gd name="T41" fmla="*/ 88 h 102"/>
              <a:gd name="T42" fmla="*/ 232 w 401"/>
              <a:gd name="T43" fmla="*/ 101 h 102"/>
              <a:gd name="T44" fmla="*/ 252 w 401"/>
              <a:gd name="T45" fmla="*/ 66 h 102"/>
              <a:gd name="T46" fmla="*/ 282 w 401"/>
              <a:gd name="T47" fmla="*/ 43 h 102"/>
              <a:gd name="T48" fmla="*/ 261 w 401"/>
              <a:gd name="T49" fmla="*/ 35 h 102"/>
              <a:gd name="T50" fmla="*/ 255 w 401"/>
              <a:gd name="T51" fmla="*/ 29 h 102"/>
              <a:gd name="T52" fmla="*/ 238 w 401"/>
              <a:gd name="T53" fmla="*/ 40 h 102"/>
              <a:gd name="T54" fmla="*/ 240 w 401"/>
              <a:gd name="T55" fmla="*/ 16 h 102"/>
              <a:gd name="T56" fmla="*/ 233 w 401"/>
              <a:gd name="T57" fmla="*/ 2 h 102"/>
              <a:gd name="T58" fmla="*/ 171 w 401"/>
              <a:gd name="T59" fmla="*/ 16 h 102"/>
              <a:gd name="T60" fmla="*/ 159 w 401"/>
              <a:gd name="T61" fmla="*/ 101 h 102"/>
              <a:gd name="T62" fmla="*/ 181 w 401"/>
              <a:gd name="T63" fmla="*/ 59 h 102"/>
              <a:gd name="T64" fmla="*/ 228 w 401"/>
              <a:gd name="T65" fmla="*/ 46 h 102"/>
              <a:gd name="T66" fmla="*/ 192 w 401"/>
              <a:gd name="T67" fmla="*/ 20 h 102"/>
              <a:gd name="T68" fmla="*/ 129 w 401"/>
              <a:gd name="T69" fmla="*/ 51 h 102"/>
              <a:gd name="T70" fmla="*/ 106 w 401"/>
              <a:gd name="T71" fmla="*/ 85 h 102"/>
              <a:gd name="T72" fmla="*/ 118 w 401"/>
              <a:gd name="T73" fmla="*/ 43 h 102"/>
              <a:gd name="T74" fmla="*/ 149 w 401"/>
              <a:gd name="T75" fmla="*/ 64 h 102"/>
              <a:gd name="T76" fmla="*/ 75 w 401"/>
              <a:gd name="T77" fmla="*/ 64 h 102"/>
              <a:gd name="T78" fmla="*/ 36 w 401"/>
              <a:gd name="T79" fmla="*/ 2 h 102"/>
              <a:gd name="T80" fmla="*/ 2 w 401"/>
              <a:gd name="T81" fmla="*/ 86 h 102"/>
              <a:gd name="T82" fmla="*/ 55 w 401"/>
              <a:gd name="T83" fmla="*/ 100 h 102"/>
              <a:gd name="T84" fmla="*/ 68 w 401"/>
              <a:gd name="T85" fmla="*/ 87 h 102"/>
              <a:gd name="T86" fmla="*/ 43 w 401"/>
              <a:gd name="T87" fmla="*/ 15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401" h="102">
                <a:moveTo>
                  <a:pt x="388" y="27"/>
                </a:moveTo>
                <a:cubicBezTo>
                  <a:pt x="381" y="27"/>
                  <a:pt x="376" y="22"/>
                  <a:pt x="376" y="15"/>
                </a:cubicBezTo>
                <a:cubicBezTo>
                  <a:pt x="376" y="9"/>
                  <a:pt x="381" y="4"/>
                  <a:pt x="388" y="4"/>
                </a:cubicBezTo>
                <a:cubicBezTo>
                  <a:pt x="394" y="4"/>
                  <a:pt x="399" y="9"/>
                  <a:pt x="399" y="15"/>
                </a:cubicBezTo>
                <a:cubicBezTo>
                  <a:pt x="399" y="22"/>
                  <a:pt x="394" y="27"/>
                  <a:pt x="388" y="27"/>
                </a:cubicBezTo>
                <a:moveTo>
                  <a:pt x="401" y="15"/>
                </a:moveTo>
                <a:cubicBezTo>
                  <a:pt x="401" y="8"/>
                  <a:pt x="395" y="2"/>
                  <a:pt x="388" y="2"/>
                </a:cubicBezTo>
                <a:cubicBezTo>
                  <a:pt x="381" y="2"/>
                  <a:pt x="375" y="8"/>
                  <a:pt x="375" y="15"/>
                </a:cubicBezTo>
                <a:cubicBezTo>
                  <a:pt x="375" y="23"/>
                  <a:pt x="381" y="28"/>
                  <a:pt x="388" y="28"/>
                </a:cubicBezTo>
                <a:cubicBezTo>
                  <a:pt x="395" y="28"/>
                  <a:pt x="401" y="22"/>
                  <a:pt x="401" y="15"/>
                </a:cubicBezTo>
                <a:moveTo>
                  <a:pt x="386" y="10"/>
                </a:moveTo>
                <a:cubicBezTo>
                  <a:pt x="387" y="10"/>
                  <a:pt x="387" y="10"/>
                  <a:pt x="387" y="10"/>
                </a:cubicBezTo>
                <a:cubicBezTo>
                  <a:pt x="389" y="10"/>
                  <a:pt x="389" y="10"/>
                  <a:pt x="390" y="10"/>
                </a:cubicBezTo>
                <a:cubicBezTo>
                  <a:pt x="390" y="10"/>
                  <a:pt x="390" y="11"/>
                  <a:pt x="390" y="11"/>
                </a:cubicBezTo>
                <a:cubicBezTo>
                  <a:pt x="390" y="12"/>
                  <a:pt x="390" y="13"/>
                  <a:pt x="390" y="13"/>
                </a:cubicBezTo>
                <a:cubicBezTo>
                  <a:pt x="389" y="13"/>
                  <a:pt x="389" y="13"/>
                  <a:pt x="387" y="13"/>
                </a:cubicBezTo>
                <a:cubicBezTo>
                  <a:pt x="386" y="13"/>
                  <a:pt x="386" y="13"/>
                  <a:pt x="386" y="13"/>
                </a:cubicBezTo>
                <a:lnTo>
                  <a:pt x="386" y="10"/>
                </a:lnTo>
                <a:close/>
                <a:moveTo>
                  <a:pt x="382" y="7"/>
                </a:moveTo>
                <a:cubicBezTo>
                  <a:pt x="382" y="23"/>
                  <a:pt x="382" y="23"/>
                  <a:pt x="382" y="23"/>
                </a:cubicBezTo>
                <a:cubicBezTo>
                  <a:pt x="386" y="23"/>
                  <a:pt x="386" y="23"/>
                  <a:pt x="386" y="23"/>
                </a:cubicBezTo>
                <a:cubicBezTo>
                  <a:pt x="386" y="16"/>
                  <a:pt x="386" y="16"/>
                  <a:pt x="386" y="16"/>
                </a:cubicBezTo>
                <a:cubicBezTo>
                  <a:pt x="389" y="16"/>
                  <a:pt x="389" y="16"/>
                  <a:pt x="389" y="20"/>
                </a:cubicBezTo>
                <a:cubicBezTo>
                  <a:pt x="390" y="21"/>
                  <a:pt x="390" y="22"/>
                  <a:pt x="390" y="23"/>
                </a:cubicBezTo>
                <a:cubicBezTo>
                  <a:pt x="395" y="23"/>
                  <a:pt x="395" y="23"/>
                  <a:pt x="395" y="23"/>
                </a:cubicBezTo>
                <a:cubicBezTo>
                  <a:pt x="394" y="22"/>
                  <a:pt x="394" y="20"/>
                  <a:pt x="393" y="18"/>
                </a:cubicBezTo>
                <a:cubicBezTo>
                  <a:pt x="393" y="16"/>
                  <a:pt x="393" y="16"/>
                  <a:pt x="392" y="15"/>
                </a:cubicBezTo>
                <a:cubicBezTo>
                  <a:pt x="393" y="15"/>
                  <a:pt x="394" y="14"/>
                  <a:pt x="394" y="11"/>
                </a:cubicBezTo>
                <a:cubicBezTo>
                  <a:pt x="394" y="10"/>
                  <a:pt x="394" y="8"/>
                  <a:pt x="392" y="7"/>
                </a:cubicBezTo>
                <a:cubicBezTo>
                  <a:pt x="390" y="7"/>
                  <a:pt x="389" y="7"/>
                  <a:pt x="388" y="7"/>
                </a:cubicBezTo>
                <a:lnTo>
                  <a:pt x="382" y="7"/>
                </a:lnTo>
                <a:close/>
                <a:moveTo>
                  <a:pt x="342" y="85"/>
                </a:moveTo>
                <a:cubicBezTo>
                  <a:pt x="328" y="85"/>
                  <a:pt x="329" y="74"/>
                  <a:pt x="332" y="65"/>
                </a:cubicBezTo>
                <a:cubicBezTo>
                  <a:pt x="335" y="51"/>
                  <a:pt x="341" y="47"/>
                  <a:pt x="344" y="45"/>
                </a:cubicBezTo>
                <a:cubicBezTo>
                  <a:pt x="347" y="44"/>
                  <a:pt x="350" y="43"/>
                  <a:pt x="353" y="43"/>
                </a:cubicBezTo>
                <a:cubicBezTo>
                  <a:pt x="359" y="43"/>
                  <a:pt x="361" y="46"/>
                  <a:pt x="362" y="48"/>
                </a:cubicBezTo>
                <a:cubicBezTo>
                  <a:pt x="362" y="49"/>
                  <a:pt x="363" y="50"/>
                  <a:pt x="363" y="51"/>
                </a:cubicBezTo>
                <a:cubicBezTo>
                  <a:pt x="364" y="53"/>
                  <a:pt x="366" y="54"/>
                  <a:pt x="369" y="54"/>
                </a:cubicBezTo>
                <a:cubicBezTo>
                  <a:pt x="374" y="54"/>
                  <a:pt x="379" y="50"/>
                  <a:pt x="381" y="45"/>
                </a:cubicBezTo>
                <a:cubicBezTo>
                  <a:pt x="382" y="41"/>
                  <a:pt x="381" y="38"/>
                  <a:pt x="378" y="34"/>
                </a:cubicBezTo>
                <a:cubicBezTo>
                  <a:pt x="372" y="28"/>
                  <a:pt x="365" y="27"/>
                  <a:pt x="357" y="27"/>
                </a:cubicBezTo>
                <a:cubicBezTo>
                  <a:pt x="338" y="27"/>
                  <a:pt x="318" y="39"/>
                  <a:pt x="311" y="65"/>
                </a:cubicBezTo>
                <a:cubicBezTo>
                  <a:pt x="305" y="85"/>
                  <a:pt x="312" y="102"/>
                  <a:pt x="336" y="102"/>
                </a:cubicBezTo>
                <a:cubicBezTo>
                  <a:pt x="356" y="102"/>
                  <a:pt x="369" y="89"/>
                  <a:pt x="371" y="82"/>
                </a:cubicBezTo>
                <a:cubicBezTo>
                  <a:pt x="373" y="76"/>
                  <a:pt x="368" y="73"/>
                  <a:pt x="364" y="73"/>
                </a:cubicBezTo>
                <a:cubicBezTo>
                  <a:pt x="359" y="73"/>
                  <a:pt x="356" y="76"/>
                  <a:pt x="354" y="78"/>
                </a:cubicBezTo>
                <a:cubicBezTo>
                  <a:pt x="352" y="81"/>
                  <a:pt x="349" y="85"/>
                  <a:pt x="342" y="85"/>
                </a:cubicBezTo>
                <a:moveTo>
                  <a:pt x="304" y="21"/>
                </a:moveTo>
                <a:cubicBezTo>
                  <a:pt x="309" y="21"/>
                  <a:pt x="315" y="16"/>
                  <a:pt x="316" y="10"/>
                </a:cubicBezTo>
                <a:cubicBezTo>
                  <a:pt x="318" y="5"/>
                  <a:pt x="315" y="0"/>
                  <a:pt x="309" y="0"/>
                </a:cubicBezTo>
                <a:cubicBezTo>
                  <a:pt x="304" y="0"/>
                  <a:pt x="298" y="5"/>
                  <a:pt x="296" y="10"/>
                </a:cubicBezTo>
                <a:cubicBezTo>
                  <a:pt x="295" y="16"/>
                  <a:pt x="298" y="21"/>
                  <a:pt x="304" y="21"/>
                </a:cubicBezTo>
                <a:moveTo>
                  <a:pt x="276" y="88"/>
                </a:moveTo>
                <a:cubicBezTo>
                  <a:pt x="275" y="92"/>
                  <a:pt x="273" y="98"/>
                  <a:pt x="278" y="100"/>
                </a:cubicBezTo>
                <a:cubicBezTo>
                  <a:pt x="279" y="100"/>
                  <a:pt x="280" y="101"/>
                  <a:pt x="282" y="101"/>
                </a:cubicBezTo>
                <a:cubicBezTo>
                  <a:pt x="285" y="101"/>
                  <a:pt x="288" y="100"/>
                  <a:pt x="291" y="97"/>
                </a:cubicBezTo>
                <a:cubicBezTo>
                  <a:pt x="294" y="94"/>
                  <a:pt x="295" y="91"/>
                  <a:pt x="296" y="88"/>
                </a:cubicBezTo>
                <a:cubicBezTo>
                  <a:pt x="309" y="40"/>
                  <a:pt x="309" y="40"/>
                  <a:pt x="309" y="40"/>
                </a:cubicBezTo>
                <a:cubicBezTo>
                  <a:pt x="309" y="36"/>
                  <a:pt x="311" y="31"/>
                  <a:pt x="306" y="29"/>
                </a:cubicBezTo>
                <a:cubicBezTo>
                  <a:pt x="305" y="28"/>
                  <a:pt x="303" y="28"/>
                  <a:pt x="302" y="28"/>
                </a:cubicBezTo>
                <a:cubicBezTo>
                  <a:pt x="298" y="28"/>
                  <a:pt x="295" y="29"/>
                  <a:pt x="294" y="30"/>
                </a:cubicBezTo>
                <a:cubicBezTo>
                  <a:pt x="292" y="32"/>
                  <a:pt x="290" y="34"/>
                  <a:pt x="289" y="40"/>
                </a:cubicBezTo>
                <a:lnTo>
                  <a:pt x="276" y="88"/>
                </a:lnTo>
                <a:close/>
                <a:moveTo>
                  <a:pt x="225" y="88"/>
                </a:moveTo>
                <a:cubicBezTo>
                  <a:pt x="224" y="92"/>
                  <a:pt x="222" y="98"/>
                  <a:pt x="229" y="100"/>
                </a:cubicBezTo>
                <a:cubicBezTo>
                  <a:pt x="230" y="101"/>
                  <a:pt x="231" y="101"/>
                  <a:pt x="232" y="101"/>
                </a:cubicBezTo>
                <a:cubicBezTo>
                  <a:pt x="235" y="101"/>
                  <a:pt x="238" y="100"/>
                  <a:pt x="240" y="98"/>
                </a:cubicBezTo>
                <a:cubicBezTo>
                  <a:pt x="244" y="95"/>
                  <a:pt x="245" y="91"/>
                  <a:pt x="246" y="88"/>
                </a:cubicBezTo>
                <a:cubicBezTo>
                  <a:pt x="252" y="66"/>
                  <a:pt x="252" y="66"/>
                  <a:pt x="252" y="66"/>
                </a:cubicBezTo>
                <a:cubicBezTo>
                  <a:pt x="254" y="58"/>
                  <a:pt x="257" y="48"/>
                  <a:pt x="268" y="46"/>
                </a:cubicBezTo>
                <a:cubicBezTo>
                  <a:pt x="270" y="46"/>
                  <a:pt x="272" y="46"/>
                  <a:pt x="274" y="45"/>
                </a:cubicBezTo>
                <a:cubicBezTo>
                  <a:pt x="276" y="45"/>
                  <a:pt x="279" y="45"/>
                  <a:pt x="282" y="43"/>
                </a:cubicBezTo>
                <a:cubicBezTo>
                  <a:pt x="284" y="41"/>
                  <a:pt x="285" y="39"/>
                  <a:pt x="286" y="36"/>
                </a:cubicBezTo>
                <a:cubicBezTo>
                  <a:pt x="287" y="32"/>
                  <a:pt x="285" y="27"/>
                  <a:pt x="278" y="27"/>
                </a:cubicBezTo>
                <a:cubicBezTo>
                  <a:pt x="272" y="27"/>
                  <a:pt x="266" y="30"/>
                  <a:pt x="261" y="35"/>
                </a:cubicBezTo>
                <a:cubicBezTo>
                  <a:pt x="260" y="37"/>
                  <a:pt x="258" y="39"/>
                  <a:pt x="257" y="41"/>
                </a:cubicBezTo>
                <a:cubicBezTo>
                  <a:pt x="257" y="40"/>
                  <a:pt x="257" y="40"/>
                  <a:pt x="257" y="40"/>
                </a:cubicBezTo>
                <a:cubicBezTo>
                  <a:pt x="258" y="37"/>
                  <a:pt x="260" y="31"/>
                  <a:pt x="255" y="29"/>
                </a:cubicBezTo>
                <a:cubicBezTo>
                  <a:pt x="254" y="28"/>
                  <a:pt x="253" y="28"/>
                  <a:pt x="251" y="28"/>
                </a:cubicBezTo>
                <a:cubicBezTo>
                  <a:pt x="248" y="28"/>
                  <a:pt x="245" y="29"/>
                  <a:pt x="244" y="30"/>
                </a:cubicBezTo>
                <a:cubicBezTo>
                  <a:pt x="240" y="33"/>
                  <a:pt x="239" y="37"/>
                  <a:pt x="238" y="40"/>
                </a:cubicBezTo>
                <a:lnTo>
                  <a:pt x="225" y="88"/>
                </a:lnTo>
                <a:close/>
                <a:moveTo>
                  <a:pt x="228" y="20"/>
                </a:moveTo>
                <a:cubicBezTo>
                  <a:pt x="231" y="20"/>
                  <a:pt x="236" y="20"/>
                  <a:pt x="240" y="16"/>
                </a:cubicBezTo>
                <a:cubicBezTo>
                  <a:pt x="241" y="15"/>
                  <a:pt x="242" y="12"/>
                  <a:pt x="242" y="11"/>
                </a:cubicBezTo>
                <a:cubicBezTo>
                  <a:pt x="243" y="8"/>
                  <a:pt x="242" y="5"/>
                  <a:pt x="239" y="3"/>
                </a:cubicBezTo>
                <a:cubicBezTo>
                  <a:pt x="238" y="3"/>
                  <a:pt x="235" y="2"/>
                  <a:pt x="233" y="2"/>
                </a:cubicBezTo>
                <a:cubicBezTo>
                  <a:pt x="190" y="2"/>
                  <a:pt x="190" y="2"/>
                  <a:pt x="190" y="2"/>
                </a:cubicBezTo>
                <a:cubicBezTo>
                  <a:pt x="187" y="2"/>
                  <a:pt x="182" y="2"/>
                  <a:pt x="179" y="5"/>
                </a:cubicBezTo>
                <a:cubicBezTo>
                  <a:pt x="174" y="8"/>
                  <a:pt x="172" y="13"/>
                  <a:pt x="171" y="16"/>
                </a:cubicBezTo>
                <a:cubicBezTo>
                  <a:pt x="152" y="88"/>
                  <a:pt x="152" y="88"/>
                  <a:pt x="152" y="88"/>
                </a:cubicBezTo>
                <a:cubicBezTo>
                  <a:pt x="151" y="92"/>
                  <a:pt x="150" y="97"/>
                  <a:pt x="154" y="99"/>
                </a:cubicBezTo>
                <a:cubicBezTo>
                  <a:pt x="155" y="100"/>
                  <a:pt x="157" y="101"/>
                  <a:pt x="159" y="101"/>
                </a:cubicBezTo>
                <a:cubicBezTo>
                  <a:pt x="161" y="101"/>
                  <a:pt x="167" y="101"/>
                  <a:pt x="171" y="95"/>
                </a:cubicBezTo>
                <a:cubicBezTo>
                  <a:pt x="172" y="92"/>
                  <a:pt x="173" y="90"/>
                  <a:pt x="174" y="87"/>
                </a:cubicBezTo>
                <a:cubicBezTo>
                  <a:pt x="181" y="59"/>
                  <a:pt x="181" y="59"/>
                  <a:pt x="181" y="59"/>
                </a:cubicBezTo>
                <a:cubicBezTo>
                  <a:pt x="214" y="59"/>
                  <a:pt x="214" y="59"/>
                  <a:pt x="214" y="59"/>
                </a:cubicBezTo>
                <a:cubicBezTo>
                  <a:pt x="217" y="59"/>
                  <a:pt x="225" y="59"/>
                  <a:pt x="228" y="50"/>
                </a:cubicBezTo>
                <a:cubicBezTo>
                  <a:pt x="228" y="49"/>
                  <a:pt x="228" y="47"/>
                  <a:pt x="228" y="46"/>
                </a:cubicBezTo>
                <a:cubicBezTo>
                  <a:pt x="227" y="41"/>
                  <a:pt x="222" y="41"/>
                  <a:pt x="219" y="41"/>
                </a:cubicBezTo>
                <a:cubicBezTo>
                  <a:pt x="186" y="41"/>
                  <a:pt x="186" y="41"/>
                  <a:pt x="186" y="41"/>
                </a:cubicBezTo>
                <a:cubicBezTo>
                  <a:pt x="192" y="20"/>
                  <a:pt x="192" y="20"/>
                  <a:pt x="192" y="20"/>
                </a:cubicBezTo>
                <a:lnTo>
                  <a:pt x="228" y="20"/>
                </a:lnTo>
                <a:close/>
                <a:moveTo>
                  <a:pt x="118" y="43"/>
                </a:moveTo>
                <a:cubicBezTo>
                  <a:pt x="119" y="43"/>
                  <a:pt x="127" y="43"/>
                  <a:pt x="129" y="51"/>
                </a:cubicBezTo>
                <a:cubicBezTo>
                  <a:pt x="130" y="54"/>
                  <a:pt x="130" y="59"/>
                  <a:pt x="128" y="63"/>
                </a:cubicBezTo>
                <a:cubicBezTo>
                  <a:pt x="127" y="68"/>
                  <a:pt x="125" y="73"/>
                  <a:pt x="121" y="78"/>
                </a:cubicBezTo>
                <a:cubicBezTo>
                  <a:pt x="120" y="79"/>
                  <a:pt x="115" y="85"/>
                  <a:pt x="106" y="85"/>
                </a:cubicBezTo>
                <a:cubicBezTo>
                  <a:pt x="95" y="85"/>
                  <a:pt x="92" y="77"/>
                  <a:pt x="96" y="64"/>
                </a:cubicBezTo>
                <a:cubicBezTo>
                  <a:pt x="96" y="61"/>
                  <a:pt x="99" y="52"/>
                  <a:pt x="107" y="46"/>
                </a:cubicBezTo>
                <a:cubicBezTo>
                  <a:pt x="111" y="43"/>
                  <a:pt x="115" y="43"/>
                  <a:pt x="118" y="43"/>
                </a:cubicBezTo>
                <a:moveTo>
                  <a:pt x="75" y="64"/>
                </a:moveTo>
                <a:cubicBezTo>
                  <a:pt x="70" y="82"/>
                  <a:pt x="76" y="102"/>
                  <a:pt x="102" y="102"/>
                </a:cubicBezTo>
                <a:cubicBezTo>
                  <a:pt x="122" y="102"/>
                  <a:pt x="143" y="86"/>
                  <a:pt x="149" y="64"/>
                </a:cubicBezTo>
                <a:cubicBezTo>
                  <a:pt x="152" y="53"/>
                  <a:pt x="150" y="43"/>
                  <a:pt x="147" y="38"/>
                </a:cubicBezTo>
                <a:cubicBezTo>
                  <a:pt x="142" y="30"/>
                  <a:pt x="133" y="27"/>
                  <a:pt x="123" y="27"/>
                </a:cubicBezTo>
                <a:cubicBezTo>
                  <a:pt x="101" y="27"/>
                  <a:pt x="81" y="42"/>
                  <a:pt x="75" y="64"/>
                </a:cubicBezTo>
                <a:moveTo>
                  <a:pt x="43" y="15"/>
                </a:moveTo>
                <a:cubicBezTo>
                  <a:pt x="44" y="12"/>
                  <a:pt x="45" y="8"/>
                  <a:pt x="43" y="5"/>
                </a:cubicBezTo>
                <a:cubicBezTo>
                  <a:pt x="41" y="2"/>
                  <a:pt x="38" y="2"/>
                  <a:pt x="36" y="2"/>
                </a:cubicBezTo>
                <a:cubicBezTo>
                  <a:pt x="32" y="2"/>
                  <a:pt x="29" y="3"/>
                  <a:pt x="28" y="4"/>
                </a:cubicBezTo>
                <a:cubicBezTo>
                  <a:pt x="23" y="7"/>
                  <a:pt x="22" y="11"/>
                  <a:pt x="21" y="15"/>
                </a:cubicBezTo>
                <a:cubicBezTo>
                  <a:pt x="2" y="86"/>
                  <a:pt x="2" y="86"/>
                  <a:pt x="2" y="86"/>
                </a:cubicBezTo>
                <a:cubicBezTo>
                  <a:pt x="2" y="90"/>
                  <a:pt x="0" y="94"/>
                  <a:pt x="3" y="97"/>
                </a:cubicBezTo>
                <a:cubicBezTo>
                  <a:pt x="5" y="100"/>
                  <a:pt x="9" y="100"/>
                  <a:pt x="13" y="100"/>
                </a:cubicBezTo>
                <a:cubicBezTo>
                  <a:pt x="55" y="100"/>
                  <a:pt x="55" y="100"/>
                  <a:pt x="55" y="100"/>
                </a:cubicBezTo>
                <a:cubicBezTo>
                  <a:pt x="58" y="100"/>
                  <a:pt x="62" y="100"/>
                  <a:pt x="66" y="96"/>
                </a:cubicBezTo>
                <a:cubicBezTo>
                  <a:pt x="67" y="94"/>
                  <a:pt x="68" y="93"/>
                  <a:pt x="68" y="91"/>
                </a:cubicBezTo>
                <a:cubicBezTo>
                  <a:pt x="68" y="90"/>
                  <a:pt x="69" y="88"/>
                  <a:pt x="68" y="87"/>
                </a:cubicBezTo>
                <a:cubicBezTo>
                  <a:pt x="67" y="82"/>
                  <a:pt x="62" y="82"/>
                  <a:pt x="59" y="82"/>
                </a:cubicBezTo>
                <a:cubicBezTo>
                  <a:pt x="25" y="82"/>
                  <a:pt x="25" y="82"/>
                  <a:pt x="25" y="82"/>
                </a:cubicBezTo>
                <a:lnTo>
                  <a:pt x="43" y="15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Wellspect">
            <a:extLst>
              <a:ext uri="{FF2B5EF4-FFF2-40B4-BE49-F238E27FC236}">
                <a16:creationId xmlns:a16="http://schemas.microsoft.com/office/drawing/2014/main" id="{48988171-71BD-490C-815F-659FD4D8FE6C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528300" y="219295"/>
            <a:ext cx="1439863" cy="436563"/>
          </a:xfrm>
          <a:custGeom>
            <a:avLst/>
            <a:gdLst>
              <a:gd name="T0" fmla="*/ 142 w 2268"/>
              <a:gd name="T1" fmla="*/ 392 h 687"/>
              <a:gd name="T2" fmla="*/ 147 w 2268"/>
              <a:gd name="T3" fmla="*/ 293 h 687"/>
              <a:gd name="T4" fmla="*/ 451 w 2268"/>
              <a:gd name="T5" fmla="*/ 18 h 687"/>
              <a:gd name="T6" fmla="*/ 677 w 2268"/>
              <a:gd name="T7" fmla="*/ 220 h 687"/>
              <a:gd name="T8" fmla="*/ 505 w 2268"/>
              <a:gd name="T9" fmla="*/ 356 h 687"/>
              <a:gd name="T10" fmla="*/ 542 w 2268"/>
              <a:gd name="T11" fmla="*/ 326 h 687"/>
              <a:gd name="T12" fmla="*/ 813 w 2268"/>
              <a:gd name="T13" fmla="*/ 368 h 687"/>
              <a:gd name="T14" fmla="*/ 919 w 2268"/>
              <a:gd name="T15" fmla="*/ 25 h 687"/>
              <a:gd name="T16" fmla="*/ 1066 w 2268"/>
              <a:gd name="T17" fmla="*/ 101 h 687"/>
              <a:gd name="T18" fmla="*/ 982 w 2268"/>
              <a:gd name="T19" fmla="*/ 287 h 687"/>
              <a:gd name="T20" fmla="*/ 1337 w 2268"/>
              <a:gd name="T21" fmla="*/ 142 h 687"/>
              <a:gd name="T22" fmla="*/ 1234 w 2268"/>
              <a:gd name="T23" fmla="*/ 495 h 687"/>
              <a:gd name="T24" fmla="*/ 1234 w 2268"/>
              <a:gd name="T25" fmla="*/ 103 h 687"/>
              <a:gd name="T26" fmla="*/ 1720 w 2268"/>
              <a:gd name="T27" fmla="*/ 261 h 687"/>
              <a:gd name="T28" fmla="*/ 1723 w 2268"/>
              <a:gd name="T29" fmla="*/ 352 h 687"/>
              <a:gd name="T30" fmla="*/ 1720 w 2268"/>
              <a:gd name="T31" fmla="*/ 261 h 687"/>
              <a:gd name="T32" fmla="*/ 2002 w 2268"/>
              <a:gd name="T33" fmla="*/ 152 h 687"/>
              <a:gd name="T34" fmla="*/ 1969 w 2268"/>
              <a:gd name="T35" fmla="*/ 302 h 687"/>
              <a:gd name="T36" fmla="*/ 2099 w 2268"/>
              <a:gd name="T37" fmla="*/ 331 h 687"/>
              <a:gd name="T38" fmla="*/ 2072 w 2268"/>
              <a:gd name="T39" fmla="*/ 19 h 687"/>
              <a:gd name="T40" fmla="*/ 2216 w 2268"/>
              <a:gd name="T41" fmla="*/ 45 h 687"/>
              <a:gd name="T42" fmla="*/ 2244 w 2268"/>
              <a:gd name="T43" fmla="*/ 64 h 687"/>
              <a:gd name="T44" fmla="*/ 2208 w 2268"/>
              <a:gd name="T45" fmla="*/ 28 h 687"/>
              <a:gd name="T46" fmla="*/ 2224 w 2268"/>
              <a:gd name="T47" fmla="*/ 90 h 687"/>
              <a:gd name="T48" fmla="*/ 29 w 2268"/>
              <a:gd name="T49" fmla="*/ 686 h 687"/>
              <a:gd name="T50" fmla="*/ 93 w 2268"/>
              <a:gd name="T51" fmla="*/ 570 h 687"/>
              <a:gd name="T52" fmla="*/ 101 w 2268"/>
              <a:gd name="T53" fmla="*/ 636 h 687"/>
              <a:gd name="T54" fmla="*/ 339 w 2268"/>
              <a:gd name="T55" fmla="*/ 686 h 687"/>
              <a:gd name="T56" fmla="*/ 261 w 2268"/>
              <a:gd name="T57" fmla="*/ 563 h 687"/>
              <a:gd name="T58" fmla="*/ 303 w 2268"/>
              <a:gd name="T59" fmla="*/ 623 h 687"/>
              <a:gd name="T60" fmla="*/ 468 w 2268"/>
              <a:gd name="T61" fmla="*/ 633 h 687"/>
              <a:gd name="T62" fmla="*/ 405 w 2268"/>
              <a:gd name="T63" fmla="*/ 563 h 687"/>
              <a:gd name="T64" fmla="*/ 610 w 2268"/>
              <a:gd name="T65" fmla="*/ 655 h 687"/>
              <a:gd name="T66" fmla="*/ 567 w 2268"/>
              <a:gd name="T67" fmla="*/ 570 h 687"/>
              <a:gd name="T68" fmla="*/ 692 w 2268"/>
              <a:gd name="T69" fmla="*/ 685 h 687"/>
              <a:gd name="T70" fmla="*/ 682 w 2268"/>
              <a:gd name="T71" fmla="*/ 674 h 687"/>
              <a:gd name="T72" fmla="*/ 877 w 2268"/>
              <a:gd name="T73" fmla="*/ 573 h 687"/>
              <a:gd name="T74" fmla="*/ 899 w 2268"/>
              <a:gd name="T75" fmla="*/ 665 h 687"/>
              <a:gd name="T76" fmla="*/ 1104 w 2268"/>
              <a:gd name="T77" fmla="*/ 675 h 687"/>
              <a:gd name="T78" fmla="*/ 1126 w 2268"/>
              <a:gd name="T79" fmla="*/ 582 h 687"/>
              <a:gd name="T80" fmla="*/ 1247 w 2268"/>
              <a:gd name="T81" fmla="*/ 686 h 687"/>
              <a:gd name="T82" fmla="*/ 1319 w 2268"/>
              <a:gd name="T83" fmla="*/ 582 h 687"/>
              <a:gd name="T84" fmla="*/ 1461 w 2268"/>
              <a:gd name="T85" fmla="*/ 675 h 687"/>
              <a:gd name="T86" fmla="*/ 1390 w 2268"/>
              <a:gd name="T87" fmla="*/ 582 h 687"/>
              <a:gd name="T88" fmla="*/ 1503 w 2268"/>
              <a:gd name="T89" fmla="*/ 675 h 687"/>
              <a:gd name="T90" fmla="*/ 1599 w 2268"/>
              <a:gd name="T91" fmla="*/ 668 h 687"/>
              <a:gd name="T92" fmla="*/ 1503 w 2268"/>
              <a:gd name="T93" fmla="*/ 675 h 687"/>
              <a:gd name="T94" fmla="*/ 1658 w 2268"/>
              <a:gd name="T95" fmla="*/ 685 h 687"/>
              <a:gd name="T96" fmla="*/ 1721 w 2268"/>
              <a:gd name="T97" fmla="*/ 614 h 687"/>
              <a:gd name="T98" fmla="*/ 1647 w 2268"/>
              <a:gd name="T99" fmla="*/ 674 h 687"/>
              <a:gd name="T100" fmla="*/ 1878 w 2268"/>
              <a:gd name="T101" fmla="*/ 686 h 687"/>
              <a:gd name="T102" fmla="*/ 1793 w 2268"/>
              <a:gd name="T103" fmla="*/ 562 h 687"/>
              <a:gd name="T104" fmla="*/ 1995 w 2268"/>
              <a:gd name="T105" fmla="*/ 667 h 687"/>
              <a:gd name="T106" fmla="*/ 1995 w 2268"/>
              <a:gd name="T107" fmla="*/ 560 h 687"/>
              <a:gd name="T108" fmla="*/ 2106 w 2268"/>
              <a:gd name="T109" fmla="*/ 666 h 687"/>
              <a:gd name="T110" fmla="*/ 2176 w 2268"/>
              <a:gd name="T111" fmla="*/ 572 h 6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2268" h="687">
                <a:moveTo>
                  <a:pt x="394" y="374"/>
                </a:moveTo>
                <a:cubicBezTo>
                  <a:pt x="391" y="382"/>
                  <a:pt x="388" y="392"/>
                  <a:pt x="364" y="392"/>
                </a:cubicBezTo>
                <a:cubicBezTo>
                  <a:pt x="342" y="392"/>
                  <a:pt x="337" y="383"/>
                  <a:pt x="334" y="374"/>
                </a:cubicBezTo>
                <a:cubicBezTo>
                  <a:pt x="269" y="154"/>
                  <a:pt x="269" y="154"/>
                  <a:pt x="269" y="154"/>
                </a:cubicBezTo>
                <a:cubicBezTo>
                  <a:pt x="260" y="126"/>
                  <a:pt x="254" y="98"/>
                  <a:pt x="250" y="69"/>
                </a:cubicBezTo>
                <a:cubicBezTo>
                  <a:pt x="245" y="103"/>
                  <a:pt x="238" y="133"/>
                  <a:pt x="233" y="152"/>
                </a:cubicBezTo>
                <a:cubicBezTo>
                  <a:pt x="172" y="373"/>
                  <a:pt x="172" y="373"/>
                  <a:pt x="172" y="373"/>
                </a:cubicBezTo>
                <a:cubicBezTo>
                  <a:pt x="170" y="382"/>
                  <a:pt x="166" y="392"/>
                  <a:pt x="142" y="392"/>
                </a:cubicBezTo>
                <a:cubicBezTo>
                  <a:pt x="118" y="392"/>
                  <a:pt x="115" y="382"/>
                  <a:pt x="112" y="374"/>
                </a:cubicBezTo>
                <a:cubicBezTo>
                  <a:pt x="2" y="32"/>
                  <a:pt x="2" y="32"/>
                  <a:pt x="2" y="32"/>
                </a:cubicBezTo>
                <a:cubicBezTo>
                  <a:pt x="0" y="29"/>
                  <a:pt x="0" y="26"/>
                  <a:pt x="0" y="22"/>
                </a:cubicBezTo>
                <a:cubicBezTo>
                  <a:pt x="0" y="12"/>
                  <a:pt x="11" y="1"/>
                  <a:pt x="27" y="1"/>
                </a:cubicBezTo>
                <a:cubicBezTo>
                  <a:pt x="43" y="1"/>
                  <a:pt x="48" y="11"/>
                  <a:pt x="51" y="18"/>
                </a:cubicBezTo>
                <a:cubicBezTo>
                  <a:pt x="124" y="249"/>
                  <a:pt x="124" y="249"/>
                  <a:pt x="124" y="249"/>
                </a:cubicBezTo>
                <a:cubicBezTo>
                  <a:pt x="136" y="290"/>
                  <a:pt x="139" y="306"/>
                  <a:pt x="141" y="321"/>
                </a:cubicBezTo>
                <a:cubicBezTo>
                  <a:pt x="142" y="314"/>
                  <a:pt x="145" y="302"/>
                  <a:pt x="147" y="293"/>
                </a:cubicBezTo>
                <a:cubicBezTo>
                  <a:pt x="148" y="289"/>
                  <a:pt x="152" y="274"/>
                  <a:pt x="153" y="272"/>
                </a:cubicBezTo>
                <a:cubicBezTo>
                  <a:pt x="221" y="19"/>
                  <a:pt x="221" y="19"/>
                  <a:pt x="221" y="19"/>
                </a:cubicBezTo>
                <a:cubicBezTo>
                  <a:pt x="223" y="11"/>
                  <a:pt x="228" y="0"/>
                  <a:pt x="250" y="0"/>
                </a:cubicBezTo>
                <a:cubicBezTo>
                  <a:pt x="272" y="0"/>
                  <a:pt x="277" y="11"/>
                  <a:pt x="280" y="19"/>
                </a:cubicBezTo>
                <a:cubicBezTo>
                  <a:pt x="349" y="260"/>
                  <a:pt x="349" y="260"/>
                  <a:pt x="349" y="260"/>
                </a:cubicBezTo>
                <a:cubicBezTo>
                  <a:pt x="357" y="286"/>
                  <a:pt x="360" y="305"/>
                  <a:pt x="362" y="318"/>
                </a:cubicBezTo>
                <a:cubicBezTo>
                  <a:pt x="365" y="309"/>
                  <a:pt x="379" y="261"/>
                  <a:pt x="382" y="250"/>
                </a:cubicBezTo>
                <a:cubicBezTo>
                  <a:pt x="451" y="18"/>
                  <a:pt x="451" y="18"/>
                  <a:pt x="451" y="18"/>
                </a:cubicBezTo>
                <a:cubicBezTo>
                  <a:pt x="453" y="11"/>
                  <a:pt x="458" y="1"/>
                  <a:pt x="474" y="1"/>
                </a:cubicBezTo>
                <a:cubicBezTo>
                  <a:pt x="487" y="1"/>
                  <a:pt x="500" y="9"/>
                  <a:pt x="500" y="22"/>
                </a:cubicBezTo>
                <a:cubicBezTo>
                  <a:pt x="500" y="26"/>
                  <a:pt x="499" y="28"/>
                  <a:pt x="499" y="31"/>
                </a:cubicBezTo>
                <a:lnTo>
                  <a:pt x="394" y="374"/>
                </a:lnTo>
                <a:close/>
                <a:moveTo>
                  <a:pt x="521" y="220"/>
                </a:moveTo>
                <a:cubicBezTo>
                  <a:pt x="524" y="208"/>
                  <a:pt x="529" y="182"/>
                  <a:pt x="550" y="163"/>
                </a:cubicBezTo>
                <a:cubicBezTo>
                  <a:pt x="570" y="146"/>
                  <a:pt x="592" y="145"/>
                  <a:pt x="603" y="145"/>
                </a:cubicBezTo>
                <a:cubicBezTo>
                  <a:pt x="655" y="145"/>
                  <a:pt x="675" y="184"/>
                  <a:pt x="677" y="220"/>
                </a:cubicBezTo>
                <a:lnTo>
                  <a:pt x="521" y="220"/>
                </a:lnTo>
                <a:close/>
                <a:moveTo>
                  <a:pt x="704" y="261"/>
                </a:moveTo>
                <a:cubicBezTo>
                  <a:pt x="711" y="261"/>
                  <a:pt x="728" y="260"/>
                  <a:pt x="728" y="237"/>
                </a:cubicBezTo>
                <a:cubicBezTo>
                  <a:pt x="728" y="206"/>
                  <a:pt x="719" y="171"/>
                  <a:pt x="701" y="146"/>
                </a:cubicBezTo>
                <a:cubicBezTo>
                  <a:pt x="684" y="123"/>
                  <a:pt x="663" y="111"/>
                  <a:pt x="638" y="105"/>
                </a:cubicBezTo>
                <a:cubicBezTo>
                  <a:pt x="627" y="102"/>
                  <a:pt x="615" y="101"/>
                  <a:pt x="603" y="101"/>
                </a:cubicBezTo>
                <a:cubicBezTo>
                  <a:pt x="506" y="101"/>
                  <a:pt x="469" y="181"/>
                  <a:pt x="469" y="250"/>
                </a:cubicBezTo>
                <a:cubicBezTo>
                  <a:pt x="469" y="289"/>
                  <a:pt x="481" y="328"/>
                  <a:pt x="505" y="356"/>
                </a:cubicBezTo>
                <a:cubicBezTo>
                  <a:pt x="533" y="387"/>
                  <a:pt x="569" y="394"/>
                  <a:pt x="604" y="394"/>
                </a:cubicBezTo>
                <a:cubicBezTo>
                  <a:pt x="620" y="394"/>
                  <a:pt x="669" y="394"/>
                  <a:pt x="706" y="352"/>
                </a:cubicBezTo>
                <a:cubicBezTo>
                  <a:pt x="712" y="345"/>
                  <a:pt x="722" y="333"/>
                  <a:pt x="724" y="323"/>
                </a:cubicBezTo>
                <a:cubicBezTo>
                  <a:pt x="724" y="321"/>
                  <a:pt x="724" y="320"/>
                  <a:pt x="724" y="317"/>
                </a:cubicBezTo>
                <a:cubicBezTo>
                  <a:pt x="724" y="302"/>
                  <a:pt x="708" y="295"/>
                  <a:pt x="696" y="295"/>
                </a:cubicBezTo>
                <a:cubicBezTo>
                  <a:pt x="684" y="295"/>
                  <a:pt x="681" y="300"/>
                  <a:pt x="673" y="315"/>
                </a:cubicBezTo>
                <a:cubicBezTo>
                  <a:pt x="663" y="330"/>
                  <a:pt x="648" y="352"/>
                  <a:pt x="604" y="352"/>
                </a:cubicBezTo>
                <a:cubicBezTo>
                  <a:pt x="583" y="352"/>
                  <a:pt x="560" y="348"/>
                  <a:pt x="542" y="326"/>
                </a:cubicBezTo>
                <a:cubicBezTo>
                  <a:pt x="527" y="308"/>
                  <a:pt x="522" y="286"/>
                  <a:pt x="521" y="261"/>
                </a:cubicBezTo>
                <a:lnTo>
                  <a:pt x="704" y="261"/>
                </a:lnTo>
                <a:close/>
                <a:moveTo>
                  <a:pt x="813" y="25"/>
                </a:moveTo>
                <a:cubicBezTo>
                  <a:pt x="813" y="18"/>
                  <a:pt x="811" y="1"/>
                  <a:pt x="788" y="1"/>
                </a:cubicBezTo>
                <a:cubicBezTo>
                  <a:pt x="766" y="1"/>
                  <a:pt x="763" y="18"/>
                  <a:pt x="763" y="25"/>
                </a:cubicBezTo>
                <a:cubicBezTo>
                  <a:pt x="763" y="368"/>
                  <a:pt x="763" y="368"/>
                  <a:pt x="763" y="368"/>
                </a:cubicBezTo>
                <a:cubicBezTo>
                  <a:pt x="763" y="384"/>
                  <a:pt x="774" y="392"/>
                  <a:pt x="788" y="392"/>
                </a:cubicBezTo>
                <a:cubicBezTo>
                  <a:pt x="811" y="392"/>
                  <a:pt x="813" y="374"/>
                  <a:pt x="813" y="368"/>
                </a:cubicBezTo>
                <a:lnTo>
                  <a:pt x="813" y="25"/>
                </a:lnTo>
                <a:close/>
                <a:moveTo>
                  <a:pt x="919" y="25"/>
                </a:moveTo>
                <a:cubicBezTo>
                  <a:pt x="919" y="18"/>
                  <a:pt x="917" y="1"/>
                  <a:pt x="894" y="1"/>
                </a:cubicBezTo>
                <a:cubicBezTo>
                  <a:pt x="872" y="1"/>
                  <a:pt x="869" y="18"/>
                  <a:pt x="869" y="25"/>
                </a:cubicBezTo>
                <a:cubicBezTo>
                  <a:pt x="869" y="368"/>
                  <a:pt x="869" y="368"/>
                  <a:pt x="869" y="368"/>
                </a:cubicBezTo>
                <a:cubicBezTo>
                  <a:pt x="869" y="384"/>
                  <a:pt x="880" y="392"/>
                  <a:pt x="894" y="392"/>
                </a:cubicBezTo>
                <a:cubicBezTo>
                  <a:pt x="917" y="392"/>
                  <a:pt x="919" y="374"/>
                  <a:pt x="919" y="368"/>
                </a:cubicBezTo>
                <a:lnTo>
                  <a:pt x="919" y="25"/>
                </a:lnTo>
                <a:close/>
                <a:moveTo>
                  <a:pt x="1063" y="215"/>
                </a:moveTo>
                <a:cubicBezTo>
                  <a:pt x="1038" y="207"/>
                  <a:pt x="1016" y="201"/>
                  <a:pt x="1016" y="176"/>
                </a:cubicBezTo>
                <a:cubicBezTo>
                  <a:pt x="1016" y="164"/>
                  <a:pt x="1023" y="153"/>
                  <a:pt x="1032" y="147"/>
                </a:cubicBezTo>
                <a:cubicBezTo>
                  <a:pt x="1042" y="140"/>
                  <a:pt x="1057" y="139"/>
                  <a:pt x="1063" y="139"/>
                </a:cubicBezTo>
                <a:cubicBezTo>
                  <a:pt x="1107" y="139"/>
                  <a:pt x="1121" y="165"/>
                  <a:pt x="1126" y="174"/>
                </a:cubicBezTo>
                <a:cubicBezTo>
                  <a:pt x="1134" y="190"/>
                  <a:pt x="1138" y="196"/>
                  <a:pt x="1150" y="196"/>
                </a:cubicBezTo>
                <a:cubicBezTo>
                  <a:pt x="1158" y="196"/>
                  <a:pt x="1173" y="191"/>
                  <a:pt x="1173" y="175"/>
                </a:cubicBezTo>
                <a:cubicBezTo>
                  <a:pt x="1173" y="164"/>
                  <a:pt x="1158" y="101"/>
                  <a:pt x="1066" y="101"/>
                </a:cubicBezTo>
                <a:cubicBezTo>
                  <a:pt x="972" y="101"/>
                  <a:pt x="966" y="168"/>
                  <a:pt x="966" y="182"/>
                </a:cubicBezTo>
                <a:cubicBezTo>
                  <a:pt x="966" y="235"/>
                  <a:pt x="1013" y="250"/>
                  <a:pt x="1043" y="260"/>
                </a:cubicBezTo>
                <a:cubicBezTo>
                  <a:pt x="1074" y="269"/>
                  <a:pt x="1074" y="269"/>
                  <a:pt x="1074" y="269"/>
                </a:cubicBezTo>
                <a:cubicBezTo>
                  <a:pt x="1102" y="277"/>
                  <a:pt x="1127" y="284"/>
                  <a:pt x="1127" y="313"/>
                </a:cubicBezTo>
                <a:cubicBezTo>
                  <a:pt x="1127" y="338"/>
                  <a:pt x="1103" y="355"/>
                  <a:pt x="1071" y="355"/>
                </a:cubicBezTo>
                <a:cubicBezTo>
                  <a:pt x="1048" y="355"/>
                  <a:pt x="1025" y="347"/>
                  <a:pt x="1013" y="328"/>
                </a:cubicBezTo>
                <a:cubicBezTo>
                  <a:pt x="1009" y="322"/>
                  <a:pt x="1008" y="320"/>
                  <a:pt x="1001" y="299"/>
                </a:cubicBezTo>
                <a:cubicBezTo>
                  <a:pt x="998" y="294"/>
                  <a:pt x="995" y="287"/>
                  <a:pt x="982" y="287"/>
                </a:cubicBezTo>
                <a:cubicBezTo>
                  <a:pt x="974" y="287"/>
                  <a:pt x="956" y="292"/>
                  <a:pt x="956" y="310"/>
                </a:cubicBezTo>
                <a:cubicBezTo>
                  <a:pt x="956" y="318"/>
                  <a:pt x="960" y="348"/>
                  <a:pt x="986" y="369"/>
                </a:cubicBezTo>
                <a:cubicBezTo>
                  <a:pt x="1013" y="393"/>
                  <a:pt x="1052" y="394"/>
                  <a:pt x="1068" y="394"/>
                </a:cubicBezTo>
                <a:cubicBezTo>
                  <a:pt x="1093" y="394"/>
                  <a:pt x="1122" y="389"/>
                  <a:pt x="1143" y="375"/>
                </a:cubicBezTo>
                <a:cubicBezTo>
                  <a:pt x="1159" y="364"/>
                  <a:pt x="1177" y="343"/>
                  <a:pt x="1177" y="308"/>
                </a:cubicBezTo>
                <a:cubicBezTo>
                  <a:pt x="1177" y="249"/>
                  <a:pt x="1124" y="233"/>
                  <a:pt x="1095" y="225"/>
                </a:cubicBezTo>
                <a:lnTo>
                  <a:pt x="1063" y="215"/>
                </a:lnTo>
                <a:close/>
                <a:moveTo>
                  <a:pt x="1337" y="142"/>
                </a:moveTo>
                <a:cubicBezTo>
                  <a:pt x="1411" y="142"/>
                  <a:pt x="1413" y="219"/>
                  <a:pt x="1413" y="248"/>
                </a:cubicBezTo>
                <a:cubicBezTo>
                  <a:pt x="1413" y="274"/>
                  <a:pt x="1410" y="304"/>
                  <a:pt x="1394" y="325"/>
                </a:cubicBezTo>
                <a:cubicBezTo>
                  <a:pt x="1384" y="339"/>
                  <a:pt x="1365" y="354"/>
                  <a:pt x="1337" y="354"/>
                </a:cubicBezTo>
                <a:cubicBezTo>
                  <a:pt x="1284" y="354"/>
                  <a:pt x="1258" y="308"/>
                  <a:pt x="1258" y="244"/>
                </a:cubicBezTo>
                <a:cubicBezTo>
                  <a:pt x="1258" y="182"/>
                  <a:pt x="1286" y="142"/>
                  <a:pt x="1337" y="142"/>
                </a:cubicBezTo>
                <a:moveTo>
                  <a:pt x="1208" y="470"/>
                </a:moveTo>
                <a:cubicBezTo>
                  <a:pt x="1208" y="478"/>
                  <a:pt x="1210" y="486"/>
                  <a:pt x="1221" y="492"/>
                </a:cubicBezTo>
                <a:cubicBezTo>
                  <a:pt x="1225" y="494"/>
                  <a:pt x="1229" y="495"/>
                  <a:pt x="1234" y="495"/>
                </a:cubicBezTo>
                <a:cubicBezTo>
                  <a:pt x="1257" y="495"/>
                  <a:pt x="1259" y="477"/>
                  <a:pt x="1259" y="470"/>
                </a:cubicBezTo>
                <a:cubicBezTo>
                  <a:pt x="1259" y="356"/>
                  <a:pt x="1259" y="356"/>
                  <a:pt x="1259" y="356"/>
                </a:cubicBezTo>
                <a:cubicBezTo>
                  <a:pt x="1283" y="376"/>
                  <a:pt x="1304" y="394"/>
                  <a:pt x="1349" y="394"/>
                </a:cubicBezTo>
                <a:cubicBezTo>
                  <a:pt x="1435" y="394"/>
                  <a:pt x="1465" y="315"/>
                  <a:pt x="1465" y="247"/>
                </a:cubicBezTo>
                <a:cubicBezTo>
                  <a:pt x="1465" y="154"/>
                  <a:pt x="1413" y="100"/>
                  <a:pt x="1343" y="100"/>
                </a:cubicBezTo>
                <a:cubicBezTo>
                  <a:pt x="1308" y="100"/>
                  <a:pt x="1281" y="112"/>
                  <a:pt x="1259" y="139"/>
                </a:cubicBezTo>
                <a:cubicBezTo>
                  <a:pt x="1259" y="122"/>
                  <a:pt x="1259" y="112"/>
                  <a:pt x="1247" y="106"/>
                </a:cubicBezTo>
                <a:cubicBezTo>
                  <a:pt x="1241" y="103"/>
                  <a:pt x="1236" y="103"/>
                  <a:pt x="1234" y="103"/>
                </a:cubicBezTo>
                <a:cubicBezTo>
                  <a:pt x="1211" y="103"/>
                  <a:pt x="1208" y="121"/>
                  <a:pt x="1208" y="128"/>
                </a:cubicBezTo>
                <a:lnTo>
                  <a:pt x="1208" y="470"/>
                </a:lnTo>
                <a:close/>
                <a:moveTo>
                  <a:pt x="1537" y="220"/>
                </a:moveTo>
                <a:cubicBezTo>
                  <a:pt x="1540" y="208"/>
                  <a:pt x="1545" y="182"/>
                  <a:pt x="1567" y="163"/>
                </a:cubicBezTo>
                <a:cubicBezTo>
                  <a:pt x="1586" y="146"/>
                  <a:pt x="1608" y="145"/>
                  <a:pt x="1619" y="145"/>
                </a:cubicBezTo>
                <a:cubicBezTo>
                  <a:pt x="1671" y="145"/>
                  <a:pt x="1691" y="184"/>
                  <a:pt x="1693" y="220"/>
                </a:cubicBezTo>
                <a:lnTo>
                  <a:pt x="1537" y="220"/>
                </a:lnTo>
                <a:close/>
                <a:moveTo>
                  <a:pt x="1720" y="261"/>
                </a:moveTo>
                <a:cubicBezTo>
                  <a:pt x="1727" y="261"/>
                  <a:pt x="1744" y="260"/>
                  <a:pt x="1744" y="237"/>
                </a:cubicBezTo>
                <a:cubicBezTo>
                  <a:pt x="1744" y="206"/>
                  <a:pt x="1735" y="171"/>
                  <a:pt x="1717" y="146"/>
                </a:cubicBezTo>
                <a:cubicBezTo>
                  <a:pt x="1700" y="123"/>
                  <a:pt x="1679" y="111"/>
                  <a:pt x="1654" y="105"/>
                </a:cubicBezTo>
                <a:cubicBezTo>
                  <a:pt x="1643" y="102"/>
                  <a:pt x="1631" y="101"/>
                  <a:pt x="1619" y="101"/>
                </a:cubicBezTo>
                <a:cubicBezTo>
                  <a:pt x="1522" y="101"/>
                  <a:pt x="1485" y="181"/>
                  <a:pt x="1485" y="250"/>
                </a:cubicBezTo>
                <a:cubicBezTo>
                  <a:pt x="1485" y="289"/>
                  <a:pt x="1497" y="328"/>
                  <a:pt x="1521" y="356"/>
                </a:cubicBezTo>
                <a:cubicBezTo>
                  <a:pt x="1549" y="387"/>
                  <a:pt x="1585" y="394"/>
                  <a:pt x="1621" y="394"/>
                </a:cubicBezTo>
                <a:cubicBezTo>
                  <a:pt x="1636" y="394"/>
                  <a:pt x="1685" y="394"/>
                  <a:pt x="1723" y="352"/>
                </a:cubicBezTo>
                <a:cubicBezTo>
                  <a:pt x="1729" y="345"/>
                  <a:pt x="1738" y="333"/>
                  <a:pt x="1740" y="323"/>
                </a:cubicBezTo>
                <a:cubicBezTo>
                  <a:pt x="1741" y="321"/>
                  <a:pt x="1741" y="320"/>
                  <a:pt x="1741" y="317"/>
                </a:cubicBezTo>
                <a:cubicBezTo>
                  <a:pt x="1741" y="302"/>
                  <a:pt x="1724" y="295"/>
                  <a:pt x="1712" y="295"/>
                </a:cubicBezTo>
                <a:cubicBezTo>
                  <a:pt x="1700" y="295"/>
                  <a:pt x="1697" y="300"/>
                  <a:pt x="1689" y="315"/>
                </a:cubicBezTo>
                <a:cubicBezTo>
                  <a:pt x="1679" y="330"/>
                  <a:pt x="1664" y="352"/>
                  <a:pt x="1621" y="352"/>
                </a:cubicBezTo>
                <a:cubicBezTo>
                  <a:pt x="1599" y="352"/>
                  <a:pt x="1576" y="348"/>
                  <a:pt x="1558" y="326"/>
                </a:cubicBezTo>
                <a:cubicBezTo>
                  <a:pt x="1543" y="308"/>
                  <a:pt x="1538" y="286"/>
                  <a:pt x="1537" y="261"/>
                </a:cubicBezTo>
                <a:lnTo>
                  <a:pt x="1720" y="261"/>
                </a:lnTo>
                <a:close/>
                <a:moveTo>
                  <a:pt x="1969" y="302"/>
                </a:moveTo>
                <a:cubicBezTo>
                  <a:pt x="1961" y="320"/>
                  <a:pt x="1947" y="352"/>
                  <a:pt x="1897" y="352"/>
                </a:cubicBezTo>
                <a:cubicBezTo>
                  <a:pt x="1831" y="352"/>
                  <a:pt x="1817" y="292"/>
                  <a:pt x="1817" y="245"/>
                </a:cubicBezTo>
                <a:cubicBezTo>
                  <a:pt x="1817" y="192"/>
                  <a:pt x="1839" y="142"/>
                  <a:pt x="1897" y="142"/>
                </a:cubicBezTo>
                <a:cubicBezTo>
                  <a:pt x="1940" y="142"/>
                  <a:pt x="1955" y="170"/>
                  <a:pt x="1960" y="181"/>
                </a:cubicBezTo>
                <a:cubicBezTo>
                  <a:pt x="1966" y="194"/>
                  <a:pt x="1971" y="204"/>
                  <a:pt x="1986" y="204"/>
                </a:cubicBezTo>
                <a:cubicBezTo>
                  <a:pt x="2001" y="204"/>
                  <a:pt x="2013" y="194"/>
                  <a:pt x="2013" y="180"/>
                </a:cubicBezTo>
                <a:cubicBezTo>
                  <a:pt x="2013" y="176"/>
                  <a:pt x="2013" y="170"/>
                  <a:pt x="2002" y="152"/>
                </a:cubicBezTo>
                <a:cubicBezTo>
                  <a:pt x="1987" y="128"/>
                  <a:pt x="1962" y="101"/>
                  <a:pt x="1899" y="101"/>
                </a:cubicBezTo>
                <a:cubicBezTo>
                  <a:pt x="1878" y="101"/>
                  <a:pt x="1804" y="101"/>
                  <a:pt x="1774" y="184"/>
                </a:cubicBezTo>
                <a:cubicBezTo>
                  <a:pt x="1767" y="204"/>
                  <a:pt x="1764" y="225"/>
                  <a:pt x="1764" y="247"/>
                </a:cubicBezTo>
                <a:cubicBezTo>
                  <a:pt x="1764" y="315"/>
                  <a:pt x="1797" y="394"/>
                  <a:pt x="1896" y="394"/>
                </a:cubicBezTo>
                <a:cubicBezTo>
                  <a:pt x="1973" y="394"/>
                  <a:pt x="1998" y="352"/>
                  <a:pt x="2007" y="337"/>
                </a:cubicBezTo>
                <a:cubicBezTo>
                  <a:pt x="2015" y="323"/>
                  <a:pt x="2019" y="311"/>
                  <a:pt x="2019" y="304"/>
                </a:cubicBezTo>
                <a:cubicBezTo>
                  <a:pt x="2019" y="285"/>
                  <a:pt x="1999" y="281"/>
                  <a:pt x="1992" y="281"/>
                </a:cubicBezTo>
                <a:cubicBezTo>
                  <a:pt x="1978" y="281"/>
                  <a:pt x="1973" y="292"/>
                  <a:pt x="1969" y="302"/>
                </a:cubicBezTo>
                <a:moveTo>
                  <a:pt x="2047" y="149"/>
                </a:moveTo>
                <a:cubicBezTo>
                  <a:pt x="2047" y="309"/>
                  <a:pt x="2047" y="309"/>
                  <a:pt x="2047" y="309"/>
                </a:cubicBezTo>
                <a:cubicBezTo>
                  <a:pt x="2047" y="351"/>
                  <a:pt x="2052" y="392"/>
                  <a:pt x="2127" y="392"/>
                </a:cubicBezTo>
                <a:cubicBezTo>
                  <a:pt x="2132" y="392"/>
                  <a:pt x="2141" y="391"/>
                  <a:pt x="2144" y="391"/>
                </a:cubicBezTo>
                <a:cubicBezTo>
                  <a:pt x="2156" y="389"/>
                  <a:pt x="2174" y="386"/>
                  <a:pt x="2174" y="370"/>
                </a:cubicBezTo>
                <a:cubicBezTo>
                  <a:pt x="2174" y="351"/>
                  <a:pt x="2161" y="350"/>
                  <a:pt x="2148" y="349"/>
                </a:cubicBezTo>
                <a:cubicBezTo>
                  <a:pt x="2144" y="349"/>
                  <a:pt x="2132" y="350"/>
                  <a:pt x="2128" y="350"/>
                </a:cubicBezTo>
                <a:cubicBezTo>
                  <a:pt x="2115" y="349"/>
                  <a:pt x="2103" y="347"/>
                  <a:pt x="2099" y="331"/>
                </a:cubicBezTo>
                <a:cubicBezTo>
                  <a:pt x="2098" y="324"/>
                  <a:pt x="2097" y="320"/>
                  <a:pt x="2097" y="287"/>
                </a:cubicBezTo>
                <a:cubicBezTo>
                  <a:pt x="2097" y="149"/>
                  <a:pt x="2097" y="149"/>
                  <a:pt x="2097" y="149"/>
                </a:cubicBezTo>
                <a:cubicBezTo>
                  <a:pt x="2154" y="149"/>
                  <a:pt x="2154" y="149"/>
                  <a:pt x="2154" y="149"/>
                </a:cubicBezTo>
                <a:cubicBezTo>
                  <a:pt x="2160" y="149"/>
                  <a:pt x="2174" y="147"/>
                  <a:pt x="2174" y="128"/>
                </a:cubicBezTo>
                <a:cubicBezTo>
                  <a:pt x="2174" y="108"/>
                  <a:pt x="2160" y="106"/>
                  <a:pt x="2154" y="106"/>
                </a:cubicBezTo>
                <a:cubicBezTo>
                  <a:pt x="2097" y="106"/>
                  <a:pt x="2097" y="106"/>
                  <a:pt x="2097" y="106"/>
                </a:cubicBezTo>
                <a:cubicBezTo>
                  <a:pt x="2097" y="43"/>
                  <a:pt x="2097" y="43"/>
                  <a:pt x="2097" y="43"/>
                </a:cubicBezTo>
                <a:cubicBezTo>
                  <a:pt x="2097" y="35"/>
                  <a:pt x="2096" y="19"/>
                  <a:pt x="2072" y="19"/>
                </a:cubicBezTo>
                <a:cubicBezTo>
                  <a:pt x="2050" y="19"/>
                  <a:pt x="2048" y="36"/>
                  <a:pt x="2048" y="43"/>
                </a:cubicBezTo>
                <a:cubicBezTo>
                  <a:pt x="2048" y="106"/>
                  <a:pt x="2048" y="106"/>
                  <a:pt x="2048" y="106"/>
                </a:cubicBezTo>
                <a:lnTo>
                  <a:pt x="2047" y="149"/>
                </a:lnTo>
                <a:close/>
                <a:moveTo>
                  <a:pt x="2227" y="45"/>
                </a:moveTo>
                <a:cubicBezTo>
                  <a:pt x="2232" y="45"/>
                  <a:pt x="2236" y="42"/>
                  <a:pt x="2236" y="38"/>
                </a:cubicBezTo>
                <a:cubicBezTo>
                  <a:pt x="2236" y="33"/>
                  <a:pt x="2232" y="31"/>
                  <a:pt x="2227" y="31"/>
                </a:cubicBezTo>
                <a:cubicBezTo>
                  <a:pt x="2216" y="31"/>
                  <a:pt x="2216" y="31"/>
                  <a:pt x="2216" y="31"/>
                </a:cubicBezTo>
                <a:cubicBezTo>
                  <a:pt x="2216" y="45"/>
                  <a:pt x="2216" y="45"/>
                  <a:pt x="2216" y="45"/>
                </a:cubicBezTo>
                <a:lnTo>
                  <a:pt x="2227" y="45"/>
                </a:lnTo>
                <a:close/>
                <a:moveTo>
                  <a:pt x="2208" y="28"/>
                </a:moveTo>
                <a:cubicBezTo>
                  <a:pt x="2208" y="26"/>
                  <a:pt x="2209" y="24"/>
                  <a:pt x="2212" y="24"/>
                </a:cubicBezTo>
                <a:cubicBezTo>
                  <a:pt x="2227" y="24"/>
                  <a:pt x="2227" y="24"/>
                  <a:pt x="2227" y="24"/>
                </a:cubicBezTo>
                <a:cubicBezTo>
                  <a:pt x="2237" y="24"/>
                  <a:pt x="2244" y="28"/>
                  <a:pt x="2244" y="37"/>
                </a:cubicBezTo>
                <a:cubicBezTo>
                  <a:pt x="2244" y="44"/>
                  <a:pt x="2241" y="49"/>
                  <a:pt x="2235" y="51"/>
                </a:cubicBezTo>
                <a:cubicBezTo>
                  <a:pt x="2243" y="61"/>
                  <a:pt x="2243" y="61"/>
                  <a:pt x="2243" y="61"/>
                </a:cubicBezTo>
                <a:cubicBezTo>
                  <a:pt x="2244" y="62"/>
                  <a:pt x="2244" y="63"/>
                  <a:pt x="2244" y="64"/>
                </a:cubicBezTo>
                <a:cubicBezTo>
                  <a:pt x="2244" y="66"/>
                  <a:pt x="2243" y="68"/>
                  <a:pt x="2240" y="68"/>
                </a:cubicBezTo>
                <a:cubicBezTo>
                  <a:pt x="2239" y="68"/>
                  <a:pt x="2237" y="67"/>
                  <a:pt x="2236" y="66"/>
                </a:cubicBezTo>
                <a:cubicBezTo>
                  <a:pt x="2225" y="52"/>
                  <a:pt x="2225" y="52"/>
                  <a:pt x="2225" y="52"/>
                </a:cubicBezTo>
                <a:cubicBezTo>
                  <a:pt x="2216" y="52"/>
                  <a:pt x="2216" y="52"/>
                  <a:pt x="2216" y="52"/>
                </a:cubicBezTo>
                <a:cubicBezTo>
                  <a:pt x="2216" y="64"/>
                  <a:pt x="2216" y="64"/>
                  <a:pt x="2216" y="64"/>
                </a:cubicBezTo>
                <a:cubicBezTo>
                  <a:pt x="2216" y="66"/>
                  <a:pt x="2214" y="68"/>
                  <a:pt x="2212" y="68"/>
                </a:cubicBezTo>
                <a:cubicBezTo>
                  <a:pt x="2209" y="68"/>
                  <a:pt x="2208" y="66"/>
                  <a:pt x="2208" y="64"/>
                </a:cubicBezTo>
                <a:lnTo>
                  <a:pt x="2208" y="28"/>
                </a:lnTo>
                <a:close/>
                <a:moveTo>
                  <a:pt x="2224" y="85"/>
                </a:moveTo>
                <a:cubicBezTo>
                  <a:pt x="2246" y="85"/>
                  <a:pt x="2263" y="67"/>
                  <a:pt x="2263" y="46"/>
                </a:cubicBezTo>
                <a:cubicBezTo>
                  <a:pt x="2263" y="46"/>
                  <a:pt x="2263" y="46"/>
                  <a:pt x="2263" y="46"/>
                </a:cubicBezTo>
                <a:cubicBezTo>
                  <a:pt x="2263" y="25"/>
                  <a:pt x="2246" y="8"/>
                  <a:pt x="2224" y="8"/>
                </a:cubicBezTo>
                <a:cubicBezTo>
                  <a:pt x="2203" y="8"/>
                  <a:pt x="2186" y="25"/>
                  <a:pt x="2186" y="46"/>
                </a:cubicBezTo>
                <a:cubicBezTo>
                  <a:pt x="2186" y="46"/>
                  <a:pt x="2186" y="46"/>
                  <a:pt x="2186" y="46"/>
                </a:cubicBezTo>
                <a:cubicBezTo>
                  <a:pt x="2186" y="68"/>
                  <a:pt x="2203" y="85"/>
                  <a:pt x="2224" y="85"/>
                </a:cubicBezTo>
                <a:moveTo>
                  <a:pt x="2224" y="90"/>
                </a:moveTo>
                <a:cubicBezTo>
                  <a:pt x="2200" y="90"/>
                  <a:pt x="2181" y="70"/>
                  <a:pt x="2181" y="46"/>
                </a:cubicBezTo>
                <a:cubicBezTo>
                  <a:pt x="2181" y="46"/>
                  <a:pt x="2181" y="46"/>
                  <a:pt x="2181" y="46"/>
                </a:cubicBezTo>
                <a:cubicBezTo>
                  <a:pt x="2181" y="23"/>
                  <a:pt x="2200" y="3"/>
                  <a:pt x="2224" y="3"/>
                </a:cubicBezTo>
                <a:cubicBezTo>
                  <a:pt x="2249" y="3"/>
                  <a:pt x="2268" y="23"/>
                  <a:pt x="2268" y="46"/>
                </a:cubicBezTo>
                <a:cubicBezTo>
                  <a:pt x="2268" y="46"/>
                  <a:pt x="2268" y="46"/>
                  <a:pt x="2268" y="46"/>
                </a:cubicBezTo>
                <a:cubicBezTo>
                  <a:pt x="2268" y="70"/>
                  <a:pt x="2249" y="90"/>
                  <a:pt x="2224" y="90"/>
                </a:cubicBezTo>
                <a:moveTo>
                  <a:pt x="19" y="676"/>
                </a:moveTo>
                <a:cubicBezTo>
                  <a:pt x="19" y="681"/>
                  <a:pt x="24" y="686"/>
                  <a:pt x="29" y="686"/>
                </a:cubicBezTo>
                <a:cubicBezTo>
                  <a:pt x="34" y="686"/>
                  <a:pt x="38" y="683"/>
                  <a:pt x="39" y="679"/>
                </a:cubicBezTo>
                <a:cubicBezTo>
                  <a:pt x="50" y="655"/>
                  <a:pt x="50" y="655"/>
                  <a:pt x="50" y="655"/>
                </a:cubicBezTo>
                <a:cubicBezTo>
                  <a:pt x="109" y="655"/>
                  <a:pt x="109" y="655"/>
                  <a:pt x="109" y="655"/>
                </a:cubicBezTo>
                <a:cubicBezTo>
                  <a:pt x="119" y="678"/>
                  <a:pt x="119" y="678"/>
                  <a:pt x="119" y="678"/>
                </a:cubicBezTo>
                <a:cubicBezTo>
                  <a:pt x="121" y="683"/>
                  <a:pt x="124" y="686"/>
                  <a:pt x="129" y="686"/>
                </a:cubicBezTo>
                <a:cubicBezTo>
                  <a:pt x="135" y="686"/>
                  <a:pt x="140" y="681"/>
                  <a:pt x="140" y="675"/>
                </a:cubicBezTo>
                <a:cubicBezTo>
                  <a:pt x="140" y="674"/>
                  <a:pt x="139" y="672"/>
                  <a:pt x="138" y="671"/>
                </a:cubicBezTo>
                <a:cubicBezTo>
                  <a:pt x="93" y="570"/>
                  <a:pt x="93" y="570"/>
                  <a:pt x="93" y="570"/>
                </a:cubicBezTo>
                <a:cubicBezTo>
                  <a:pt x="90" y="564"/>
                  <a:pt x="86" y="561"/>
                  <a:pt x="80" y="561"/>
                </a:cubicBezTo>
                <a:cubicBezTo>
                  <a:pt x="79" y="561"/>
                  <a:pt x="79" y="561"/>
                  <a:pt x="79" y="561"/>
                </a:cubicBezTo>
                <a:cubicBezTo>
                  <a:pt x="73" y="561"/>
                  <a:pt x="69" y="564"/>
                  <a:pt x="66" y="570"/>
                </a:cubicBezTo>
                <a:cubicBezTo>
                  <a:pt x="21" y="671"/>
                  <a:pt x="21" y="671"/>
                  <a:pt x="21" y="671"/>
                </a:cubicBezTo>
                <a:cubicBezTo>
                  <a:pt x="20" y="673"/>
                  <a:pt x="19" y="674"/>
                  <a:pt x="19" y="676"/>
                </a:cubicBezTo>
                <a:close/>
                <a:moveTo>
                  <a:pt x="58" y="636"/>
                </a:moveTo>
                <a:cubicBezTo>
                  <a:pt x="79" y="587"/>
                  <a:pt x="79" y="587"/>
                  <a:pt x="79" y="587"/>
                </a:cubicBezTo>
                <a:cubicBezTo>
                  <a:pt x="101" y="636"/>
                  <a:pt x="101" y="636"/>
                  <a:pt x="101" y="636"/>
                </a:cubicBezTo>
                <a:lnTo>
                  <a:pt x="58" y="636"/>
                </a:lnTo>
                <a:close/>
                <a:moveTo>
                  <a:pt x="250" y="675"/>
                </a:moveTo>
                <a:cubicBezTo>
                  <a:pt x="250" y="681"/>
                  <a:pt x="255" y="686"/>
                  <a:pt x="261" y="686"/>
                </a:cubicBezTo>
                <a:cubicBezTo>
                  <a:pt x="267" y="686"/>
                  <a:pt x="272" y="681"/>
                  <a:pt x="272" y="675"/>
                </a:cubicBezTo>
                <a:cubicBezTo>
                  <a:pt x="272" y="642"/>
                  <a:pt x="272" y="642"/>
                  <a:pt x="272" y="642"/>
                </a:cubicBezTo>
                <a:cubicBezTo>
                  <a:pt x="299" y="642"/>
                  <a:pt x="299" y="642"/>
                  <a:pt x="299" y="642"/>
                </a:cubicBezTo>
                <a:cubicBezTo>
                  <a:pt x="329" y="680"/>
                  <a:pt x="329" y="680"/>
                  <a:pt x="329" y="680"/>
                </a:cubicBezTo>
                <a:cubicBezTo>
                  <a:pt x="331" y="683"/>
                  <a:pt x="334" y="686"/>
                  <a:pt x="339" y="686"/>
                </a:cubicBezTo>
                <a:cubicBezTo>
                  <a:pt x="344" y="686"/>
                  <a:pt x="349" y="682"/>
                  <a:pt x="349" y="676"/>
                </a:cubicBezTo>
                <a:cubicBezTo>
                  <a:pt x="349" y="672"/>
                  <a:pt x="348" y="670"/>
                  <a:pt x="346" y="668"/>
                </a:cubicBezTo>
                <a:cubicBezTo>
                  <a:pt x="323" y="638"/>
                  <a:pt x="323" y="638"/>
                  <a:pt x="323" y="638"/>
                </a:cubicBezTo>
                <a:cubicBezTo>
                  <a:pt x="339" y="633"/>
                  <a:pt x="350" y="621"/>
                  <a:pt x="350" y="602"/>
                </a:cubicBezTo>
                <a:cubicBezTo>
                  <a:pt x="350" y="601"/>
                  <a:pt x="350" y="601"/>
                  <a:pt x="350" y="601"/>
                </a:cubicBezTo>
                <a:cubicBezTo>
                  <a:pt x="350" y="591"/>
                  <a:pt x="347" y="581"/>
                  <a:pt x="340" y="575"/>
                </a:cubicBezTo>
                <a:cubicBezTo>
                  <a:pt x="332" y="567"/>
                  <a:pt x="320" y="563"/>
                  <a:pt x="305" y="563"/>
                </a:cubicBezTo>
                <a:cubicBezTo>
                  <a:pt x="261" y="563"/>
                  <a:pt x="261" y="563"/>
                  <a:pt x="261" y="563"/>
                </a:cubicBezTo>
                <a:cubicBezTo>
                  <a:pt x="255" y="563"/>
                  <a:pt x="250" y="567"/>
                  <a:pt x="250" y="573"/>
                </a:cubicBezTo>
                <a:lnTo>
                  <a:pt x="250" y="675"/>
                </a:lnTo>
                <a:close/>
                <a:moveTo>
                  <a:pt x="272" y="623"/>
                </a:moveTo>
                <a:cubicBezTo>
                  <a:pt x="272" y="582"/>
                  <a:pt x="272" y="582"/>
                  <a:pt x="272" y="582"/>
                </a:cubicBezTo>
                <a:cubicBezTo>
                  <a:pt x="303" y="582"/>
                  <a:pt x="303" y="582"/>
                  <a:pt x="303" y="582"/>
                </a:cubicBezTo>
                <a:cubicBezTo>
                  <a:pt x="319" y="582"/>
                  <a:pt x="328" y="589"/>
                  <a:pt x="328" y="602"/>
                </a:cubicBezTo>
                <a:cubicBezTo>
                  <a:pt x="328" y="603"/>
                  <a:pt x="328" y="603"/>
                  <a:pt x="328" y="603"/>
                </a:cubicBezTo>
                <a:cubicBezTo>
                  <a:pt x="328" y="615"/>
                  <a:pt x="319" y="623"/>
                  <a:pt x="303" y="623"/>
                </a:cubicBezTo>
                <a:lnTo>
                  <a:pt x="272" y="623"/>
                </a:lnTo>
                <a:close/>
                <a:moveTo>
                  <a:pt x="405" y="685"/>
                </a:moveTo>
                <a:cubicBezTo>
                  <a:pt x="477" y="685"/>
                  <a:pt x="477" y="685"/>
                  <a:pt x="477" y="685"/>
                </a:cubicBezTo>
                <a:cubicBezTo>
                  <a:pt x="482" y="685"/>
                  <a:pt x="487" y="681"/>
                  <a:pt x="487" y="675"/>
                </a:cubicBezTo>
                <a:cubicBezTo>
                  <a:pt x="487" y="670"/>
                  <a:pt x="482" y="666"/>
                  <a:pt x="477" y="666"/>
                </a:cubicBezTo>
                <a:cubicBezTo>
                  <a:pt x="416" y="666"/>
                  <a:pt x="416" y="666"/>
                  <a:pt x="416" y="666"/>
                </a:cubicBezTo>
                <a:cubicBezTo>
                  <a:pt x="416" y="633"/>
                  <a:pt x="416" y="633"/>
                  <a:pt x="416" y="633"/>
                </a:cubicBezTo>
                <a:cubicBezTo>
                  <a:pt x="468" y="633"/>
                  <a:pt x="468" y="633"/>
                  <a:pt x="468" y="633"/>
                </a:cubicBezTo>
                <a:cubicBezTo>
                  <a:pt x="474" y="633"/>
                  <a:pt x="478" y="629"/>
                  <a:pt x="478" y="623"/>
                </a:cubicBezTo>
                <a:cubicBezTo>
                  <a:pt x="478" y="618"/>
                  <a:pt x="474" y="614"/>
                  <a:pt x="468" y="614"/>
                </a:cubicBezTo>
                <a:cubicBezTo>
                  <a:pt x="416" y="614"/>
                  <a:pt x="416" y="614"/>
                  <a:pt x="416" y="614"/>
                </a:cubicBezTo>
                <a:cubicBezTo>
                  <a:pt x="416" y="582"/>
                  <a:pt x="416" y="582"/>
                  <a:pt x="416" y="582"/>
                </a:cubicBezTo>
                <a:cubicBezTo>
                  <a:pt x="476" y="582"/>
                  <a:pt x="476" y="582"/>
                  <a:pt x="476" y="582"/>
                </a:cubicBezTo>
                <a:cubicBezTo>
                  <a:pt x="481" y="582"/>
                  <a:pt x="486" y="578"/>
                  <a:pt x="486" y="572"/>
                </a:cubicBezTo>
                <a:cubicBezTo>
                  <a:pt x="486" y="567"/>
                  <a:pt x="481" y="563"/>
                  <a:pt x="476" y="563"/>
                </a:cubicBezTo>
                <a:cubicBezTo>
                  <a:pt x="405" y="563"/>
                  <a:pt x="405" y="563"/>
                  <a:pt x="405" y="563"/>
                </a:cubicBezTo>
                <a:cubicBezTo>
                  <a:pt x="399" y="563"/>
                  <a:pt x="394" y="567"/>
                  <a:pt x="394" y="573"/>
                </a:cubicBezTo>
                <a:cubicBezTo>
                  <a:pt x="394" y="674"/>
                  <a:pt x="394" y="674"/>
                  <a:pt x="394" y="674"/>
                </a:cubicBezTo>
                <a:cubicBezTo>
                  <a:pt x="394" y="680"/>
                  <a:pt x="399" y="685"/>
                  <a:pt x="405" y="685"/>
                </a:cubicBezTo>
                <a:close/>
                <a:moveTo>
                  <a:pt x="521" y="676"/>
                </a:moveTo>
                <a:cubicBezTo>
                  <a:pt x="521" y="681"/>
                  <a:pt x="525" y="686"/>
                  <a:pt x="530" y="686"/>
                </a:cubicBezTo>
                <a:cubicBezTo>
                  <a:pt x="535" y="686"/>
                  <a:pt x="539" y="683"/>
                  <a:pt x="540" y="679"/>
                </a:cubicBezTo>
                <a:cubicBezTo>
                  <a:pt x="551" y="655"/>
                  <a:pt x="551" y="655"/>
                  <a:pt x="551" y="655"/>
                </a:cubicBezTo>
                <a:cubicBezTo>
                  <a:pt x="610" y="655"/>
                  <a:pt x="610" y="655"/>
                  <a:pt x="610" y="655"/>
                </a:cubicBezTo>
                <a:cubicBezTo>
                  <a:pt x="620" y="678"/>
                  <a:pt x="620" y="678"/>
                  <a:pt x="620" y="678"/>
                </a:cubicBezTo>
                <a:cubicBezTo>
                  <a:pt x="622" y="683"/>
                  <a:pt x="626" y="686"/>
                  <a:pt x="631" y="686"/>
                </a:cubicBezTo>
                <a:cubicBezTo>
                  <a:pt x="636" y="686"/>
                  <a:pt x="641" y="681"/>
                  <a:pt x="641" y="675"/>
                </a:cubicBezTo>
                <a:cubicBezTo>
                  <a:pt x="641" y="674"/>
                  <a:pt x="640" y="672"/>
                  <a:pt x="640" y="671"/>
                </a:cubicBezTo>
                <a:cubicBezTo>
                  <a:pt x="594" y="570"/>
                  <a:pt x="594" y="570"/>
                  <a:pt x="594" y="570"/>
                </a:cubicBezTo>
                <a:cubicBezTo>
                  <a:pt x="592" y="564"/>
                  <a:pt x="587" y="561"/>
                  <a:pt x="581" y="561"/>
                </a:cubicBezTo>
                <a:cubicBezTo>
                  <a:pt x="580" y="561"/>
                  <a:pt x="580" y="561"/>
                  <a:pt x="580" y="561"/>
                </a:cubicBezTo>
                <a:cubicBezTo>
                  <a:pt x="574" y="561"/>
                  <a:pt x="570" y="564"/>
                  <a:pt x="567" y="570"/>
                </a:cubicBezTo>
                <a:cubicBezTo>
                  <a:pt x="522" y="671"/>
                  <a:pt x="522" y="671"/>
                  <a:pt x="522" y="671"/>
                </a:cubicBezTo>
                <a:cubicBezTo>
                  <a:pt x="521" y="673"/>
                  <a:pt x="521" y="674"/>
                  <a:pt x="521" y="676"/>
                </a:cubicBezTo>
                <a:close/>
                <a:moveTo>
                  <a:pt x="559" y="636"/>
                </a:moveTo>
                <a:cubicBezTo>
                  <a:pt x="580" y="587"/>
                  <a:pt x="580" y="587"/>
                  <a:pt x="580" y="587"/>
                </a:cubicBezTo>
                <a:cubicBezTo>
                  <a:pt x="602" y="636"/>
                  <a:pt x="602" y="636"/>
                  <a:pt x="602" y="636"/>
                </a:cubicBezTo>
                <a:lnTo>
                  <a:pt x="559" y="636"/>
                </a:lnTo>
                <a:close/>
                <a:moveTo>
                  <a:pt x="682" y="674"/>
                </a:moveTo>
                <a:cubicBezTo>
                  <a:pt x="682" y="680"/>
                  <a:pt x="686" y="685"/>
                  <a:pt x="692" y="685"/>
                </a:cubicBezTo>
                <a:cubicBezTo>
                  <a:pt x="758" y="685"/>
                  <a:pt x="758" y="685"/>
                  <a:pt x="758" y="685"/>
                </a:cubicBezTo>
                <a:cubicBezTo>
                  <a:pt x="764" y="685"/>
                  <a:pt x="768" y="680"/>
                  <a:pt x="768" y="675"/>
                </a:cubicBezTo>
                <a:cubicBezTo>
                  <a:pt x="768" y="670"/>
                  <a:pt x="764" y="665"/>
                  <a:pt x="758" y="665"/>
                </a:cubicBezTo>
                <a:cubicBezTo>
                  <a:pt x="703" y="665"/>
                  <a:pt x="703" y="665"/>
                  <a:pt x="703" y="665"/>
                </a:cubicBezTo>
                <a:cubicBezTo>
                  <a:pt x="703" y="572"/>
                  <a:pt x="703" y="572"/>
                  <a:pt x="703" y="572"/>
                </a:cubicBezTo>
                <a:cubicBezTo>
                  <a:pt x="703" y="566"/>
                  <a:pt x="698" y="562"/>
                  <a:pt x="692" y="562"/>
                </a:cubicBezTo>
                <a:cubicBezTo>
                  <a:pt x="686" y="562"/>
                  <a:pt x="682" y="566"/>
                  <a:pt x="682" y="572"/>
                </a:cubicBezTo>
                <a:lnTo>
                  <a:pt x="682" y="674"/>
                </a:lnTo>
                <a:close/>
                <a:moveTo>
                  <a:pt x="877" y="674"/>
                </a:moveTo>
                <a:cubicBezTo>
                  <a:pt x="877" y="680"/>
                  <a:pt x="882" y="685"/>
                  <a:pt x="888" y="685"/>
                </a:cubicBezTo>
                <a:cubicBezTo>
                  <a:pt x="923" y="685"/>
                  <a:pt x="923" y="685"/>
                  <a:pt x="923" y="685"/>
                </a:cubicBezTo>
                <a:cubicBezTo>
                  <a:pt x="961" y="685"/>
                  <a:pt x="988" y="658"/>
                  <a:pt x="988" y="624"/>
                </a:cubicBezTo>
                <a:cubicBezTo>
                  <a:pt x="988" y="623"/>
                  <a:pt x="988" y="623"/>
                  <a:pt x="988" y="623"/>
                </a:cubicBezTo>
                <a:cubicBezTo>
                  <a:pt x="988" y="589"/>
                  <a:pt x="961" y="563"/>
                  <a:pt x="923" y="563"/>
                </a:cubicBezTo>
                <a:cubicBezTo>
                  <a:pt x="888" y="563"/>
                  <a:pt x="888" y="563"/>
                  <a:pt x="888" y="563"/>
                </a:cubicBezTo>
                <a:cubicBezTo>
                  <a:pt x="882" y="563"/>
                  <a:pt x="877" y="567"/>
                  <a:pt x="877" y="573"/>
                </a:cubicBezTo>
                <a:lnTo>
                  <a:pt x="877" y="674"/>
                </a:lnTo>
                <a:close/>
                <a:moveTo>
                  <a:pt x="899" y="665"/>
                </a:moveTo>
                <a:cubicBezTo>
                  <a:pt x="899" y="582"/>
                  <a:pt x="899" y="582"/>
                  <a:pt x="899" y="582"/>
                </a:cubicBezTo>
                <a:cubicBezTo>
                  <a:pt x="923" y="582"/>
                  <a:pt x="923" y="582"/>
                  <a:pt x="923" y="582"/>
                </a:cubicBezTo>
                <a:cubicBezTo>
                  <a:pt x="949" y="582"/>
                  <a:pt x="965" y="600"/>
                  <a:pt x="965" y="624"/>
                </a:cubicBezTo>
                <a:cubicBezTo>
                  <a:pt x="965" y="624"/>
                  <a:pt x="965" y="624"/>
                  <a:pt x="965" y="624"/>
                </a:cubicBezTo>
                <a:cubicBezTo>
                  <a:pt x="965" y="648"/>
                  <a:pt x="949" y="665"/>
                  <a:pt x="923" y="665"/>
                </a:cubicBezTo>
                <a:lnTo>
                  <a:pt x="899" y="665"/>
                </a:lnTo>
                <a:close/>
                <a:moveTo>
                  <a:pt x="1033" y="675"/>
                </a:moveTo>
                <a:cubicBezTo>
                  <a:pt x="1033" y="681"/>
                  <a:pt x="1037" y="686"/>
                  <a:pt x="1043" y="686"/>
                </a:cubicBezTo>
                <a:cubicBezTo>
                  <a:pt x="1049" y="686"/>
                  <a:pt x="1054" y="681"/>
                  <a:pt x="1054" y="675"/>
                </a:cubicBezTo>
                <a:cubicBezTo>
                  <a:pt x="1054" y="572"/>
                  <a:pt x="1054" y="572"/>
                  <a:pt x="1054" y="572"/>
                </a:cubicBezTo>
                <a:cubicBezTo>
                  <a:pt x="1054" y="566"/>
                  <a:pt x="1049" y="562"/>
                  <a:pt x="1043" y="562"/>
                </a:cubicBezTo>
                <a:cubicBezTo>
                  <a:pt x="1037" y="562"/>
                  <a:pt x="1033" y="566"/>
                  <a:pt x="1033" y="572"/>
                </a:cubicBezTo>
                <a:lnTo>
                  <a:pt x="1033" y="675"/>
                </a:lnTo>
                <a:close/>
                <a:moveTo>
                  <a:pt x="1104" y="675"/>
                </a:moveTo>
                <a:cubicBezTo>
                  <a:pt x="1104" y="681"/>
                  <a:pt x="1109" y="686"/>
                  <a:pt x="1115" y="686"/>
                </a:cubicBezTo>
                <a:cubicBezTo>
                  <a:pt x="1121" y="686"/>
                  <a:pt x="1126" y="681"/>
                  <a:pt x="1126" y="675"/>
                </a:cubicBezTo>
                <a:cubicBezTo>
                  <a:pt x="1126" y="635"/>
                  <a:pt x="1126" y="635"/>
                  <a:pt x="1126" y="635"/>
                </a:cubicBezTo>
                <a:cubicBezTo>
                  <a:pt x="1179" y="635"/>
                  <a:pt x="1179" y="635"/>
                  <a:pt x="1179" y="635"/>
                </a:cubicBezTo>
                <a:cubicBezTo>
                  <a:pt x="1184" y="635"/>
                  <a:pt x="1188" y="631"/>
                  <a:pt x="1188" y="625"/>
                </a:cubicBezTo>
                <a:cubicBezTo>
                  <a:pt x="1188" y="620"/>
                  <a:pt x="1184" y="615"/>
                  <a:pt x="1179" y="615"/>
                </a:cubicBezTo>
                <a:cubicBezTo>
                  <a:pt x="1126" y="615"/>
                  <a:pt x="1126" y="615"/>
                  <a:pt x="1126" y="615"/>
                </a:cubicBezTo>
                <a:cubicBezTo>
                  <a:pt x="1126" y="582"/>
                  <a:pt x="1126" y="582"/>
                  <a:pt x="1126" y="582"/>
                </a:cubicBezTo>
                <a:cubicBezTo>
                  <a:pt x="1186" y="582"/>
                  <a:pt x="1186" y="582"/>
                  <a:pt x="1186" y="582"/>
                </a:cubicBezTo>
                <a:cubicBezTo>
                  <a:pt x="1192" y="582"/>
                  <a:pt x="1196" y="578"/>
                  <a:pt x="1196" y="572"/>
                </a:cubicBezTo>
                <a:cubicBezTo>
                  <a:pt x="1196" y="567"/>
                  <a:pt x="1192" y="563"/>
                  <a:pt x="1186" y="563"/>
                </a:cubicBezTo>
                <a:cubicBezTo>
                  <a:pt x="1115" y="563"/>
                  <a:pt x="1115" y="563"/>
                  <a:pt x="1115" y="563"/>
                </a:cubicBezTo>
                <a:cubicBezTo>
                  <a:pt x="1109" y="563"/>
                  <a:pt x="1104" y="567"/>
                  <a:pt x="1104" y="573"/>
                </a:cubicBezTo>
                <a:lnTo>
                  <a:pt x="1104" y="675"/>
                </a:lnTo>
                <a:close/>
                <a:moveTo>
                  <a:pt x="1237" y="675"/>
                </a:moveTo>
                <a:cubicBezTo>
                  <a:pt x="1237" y="681"/>
                  <a:pt x="1241" y="686"/>
                  <a:pt x="1247" y="686"/>
                </a:cubicBezTo>
                <a:cubicBezTo>
                  <a:pt x="1253" y="686"/>
                  <a:pt x="1258" y="681"/>
                  <a:pt x="1258" y="675"/>
                </a:cubicBezTo>
                <a:cubicBezTo>
                  <a:pt x="1258" y="635"/>
                  <a:pt x="1258" y="635"/>
                  <a:pt x="1258" y="635"/>
                </a:cubicBezTo>
                <a:cubicBezTo>
                  <a:pt x="1311" y="635"/>
                  <a:pt x="1311" y="635"/>
                  <a:pt x="1311" y="635"/>
                </a:cubicBezTo>
                <a:cubicBezTo>
                  <a:pt x="1316" y="635"/>
                  <a:pt x="1321" y="631"/>
                  <a:pt x="1321" y="625"/>
                </a:cubicBezTo>
                <a:cubicBezTo>
                  <a:pt x="1321" y="620"/>
                  <a:pt x="1316" y="615"/>
                  <a:pt x="1311" y="615"/>
                </a:cubicBezTo>
                <a:cubicBezTo>
                  <a:pt x="1258" y="615"/>
                  <a:pt x="1258" y="615"/>
                  <a:pt x="1258" y="615"/>
                </a:cubicBezTo>
                <a:cubicBezTo>
                  <a:pt x="1258" y="582"/>
                  <a:pt x="1258" y="582"/>
                  <a:pt x="1258" y="582"/>
                </a:cubicBezTo>
                <a:cubicBezTo>
                  <a:pt x="1319" y="582"/>
                  <a:pt x="1319" y="582"/>
                  <a:pt x="1319" y="582"/>
                </a:cubicBezTo>
                <a:cubicBezTo>
                  <a:pt x="1324" y="582"/>
                  <a:pt x="1328" y="578"/>
                  <a:pt x="1328" y="572"/>
                </a:cubicBezTo>
                <a:cubicBezTo>
                  <a:pt x="1328" y="567"/>
                  <a:pt x="1324" y="563"/>
                  <a:pt x="1319" y="563"/>
                </a:cubicBezTo>
                <a:cubicBezTo>
                  <a:pt x="1247" y="563"/>
                  <a:pt x="1247" y="563"/>
                  <a:pt x="1247" y="563"/>
                </a:cubicBezTo>
                <a:cubicBezTo>
                  <a:pt x="1241" y="563"/>
                  <a:pt x="1237" y="567"/>
                  <a:pt x="1237" y="573"/>
                </a:cubicBezTo>
                <a:lnTo>
                  <a:pt x="1237" y="675"/>
                </a:lnTo>
                <a:close/>
                <a:moveTo>
                  <a:pt x="1380" y="685"/>
                </a:moveTo>
                <a:cubicBezTo>
                  <a:pt x="1452" y="685"/>
                  <a:pt x="1452" y="685"/>
                  <a:pt x="1452" y="685"/>
                </a:cubicBezTo>
                <a:cubicBezTo>
                  <a:pt x="1457" y="685"/>
                  <a:pt x="1461" y="681"/>
                  <a:pt x="1461" y="675"/>
                </a:cubicBezTo>
                <a:cubicBezTo>
                  <a:pt x="1461" y="670"/>
                  <a:pt x="1457" y="666"/>
                  <a:pt x="1452" y="666"/>
                </a:cubicBezTo>
                <a:cubicBezTo>
                  <a:pt x="1390" y="666"/>
                  <a:pt x="1390" y="666"/>
                  <a:pt x="1390" y="666"/>
                </a:cubicBezTo>
                <a:cubicBezTo>
                  <a:pt x="1390" y="633"/>
                  <a:pt x="1390" y="633"/>
                  <a:pt x="1390" y="633"/>
                </a:cubicBezTo>
                <a:cubicBezTo>
                  <a:pt x="1443" y="633"/>
                  <a:pt x="1443" y="633"/>
                  <a:pt x="1443" y="633"/>
                </a:cubicBezTo>
                <a:cubicBezTo>
                  <a:pt x="1448" y="633"/>
                  <a:pt x="1452" y="629"/>
                  <a:pt x="1452" y="623"/>
                </a:cubicBezTo>
                <a:cubicBezTo>
                  <a:pt x="1452" y="618"/>
                  <a:pt x="1448" y="614"/>
                  <a:pt x="1443" y="614"/>
                </a:cubicBezTo>
                <a:cubicBezTo>
                  <a:pt x="1390" y="614"/>
                  <a:pt x="1390" y="614"/>
                  <a:pt x="1390" y="614"/>
                </a:cubicBezTo>
                <a:cubicBezTo>
                  <a:pt x="1390" y="582"/>
                  <a:pt x="1390" y="582"/>
                  <a:pt x="1390" y="582"/>
                </a:cubicBezTo>
                <a:cubicBezTo>
                  <a:pt x="1451" y="582"/>
                  <a:pt x="1451" y="582"/>
                  <a:pt x="1451" y="582"/>
                </a:cubicBezTo>
                <a:cubicBezTo>
                  <a:pt x="1456" y="582"/>
                  <a:pt x="1460" y="578"/>
                  <a:pt x="1460" y="572"/>
                </a:cubicBezTo>
                <a:cubicBezTo>
                  <a:pt x="1460" y="567"/>
                  <a:pt x="1456" y="563"/>
                  <a:pt x="1451" y="563"/>
                </a:cubicBezTo>
                <a:cubicBezTo>
                  <a:pt x="1380" y="563"/>
                  <a:pt x="1380" y="563"/>
                  <a:pt x="1380" y="563"/>
                </a:cubicBezTo>
                <a:cubicBezTo>
                  <a:pt x="1373" y="563"/>
                  <a:pt x="1369" y="567"/>
                  <a:pt x="1369" y="573"/>
                </a:cubicBezTo>
                <a:cubicBezTo>
                  <a:pt x="1369" y="674"/>
                  <a:pt x="1369" y="674"/>
                  <a:pt x="1369" y="674"/>
                </a:cubicBezTo>
                <a:cubicBezTo>
                  <a:pt x="1369" y="680"/>
                  <a:pt x="1373" y="685"/>
                  <a:pt x="1380" y="685"/>
                </a:cubicBezTo>
                <a:close/>
                <a:moveTo>
                  <a:pt x="1503" y="675"/>
                </a:moveTo>
                <a:cubicBezTo>
                  <a:pt x="1503" y="681"/>
                  <a:pt x="1508" y="686"/>
                  <a:pt x="1514" y="686"/>
                </a:cubicBezTo>
                <a:cubicBezTo>
                  <a:pt x="1520" y="686"/>
                  <a:pt x="1525" y="681"/>
                  <a:pt x="1525" y="675"/>
                </a:cubicBezTo>
                <a:cubicBezTo>
                  <a:pt x="1525" y="642"/>
                  <a:pt x="1525" y="642"/>
                  <a:pt x="1525" y="642"/>
                </a:cubicBezTo>
                <a:cubicBezTo>
                  <a:pt x="1552" y="642"/>
                  <a:pt x="1552" y="642"/>
                  <a:pt x="1552" y="642"/>
                </a:cubicBezTo>
                <a:cubicBezTo>
                  <a:pt x="1582" y="680"/>
                  <a:pt x="1582" y="680"/>
                  <a:pt x="1582" y="680"/>
                </a:cubicBezTo>
                <a:cubicBezTo>
                  <a:pt x="1584" y="683"/>
                  <a:pt x="1587" y="686"/>
                  <a:pt x="1592" y="686"/>
                </a:cubicBezTo>
                <a:cubicBezTo>
                  <a:pt x="1597" y="686"/>
                  <a:pt x="1602" y="682"/>
                  <a:pt x="1602" y="676"/>
                </a:cubicBezTo>
                <a:cubicBezTo>
                  <a:pt x="1602" y="672"/>
                  <a:pt x="1601" y="670"/>
                  <a:pt x="1599" y="668"/>
                </a:cubicBezTo>
                <a:cubicBezTo>
                  <a:pt x="1576" y="638"/>
                  <a:pt x="1576" y="638"/>
                  <a:pt x="1576" y="638"/>
                </a:cubicBezTo>
                <a:cubicBezTo>
                  <a:pt x="1592" y="633"/>
                  <a:pt x="1603" y="621"/>
                  <a:pt x="1603" y="602"/>
                </a:cubicBezTo>
                <a:cubicBezTo>
                  <a:pt x="1603" y="601"/>
                  <a:pt x="1603" y="601"/>
                  <a:pt x="1603" y="601"/>
                </a:cubicBezTo>
                <a:cubicBezTo>
                  <a:pt x="1603" y="591"/>
                  <a:pt x="1600" y="581"/>
                  <a:pt x="1593" y="575"/>
                </a:cubicBezTo>
                <a:cubicBezTo>
                  <a:pt x="1585" y="567"/>
                  <a:pt x="1573" y="563"/>
                  <a:pt x="1558" y="563"/>
                </a:cubicBezTo>
                <a:cubicBezTo>
                  <a:pt x="1514" y="563"/>
                  <a:pt x="1514" y="563"/>
                  <a:pt x="1514" y="563"/>
                </a:cubicBezTo>
                <a:cubicBezTo>
                  <a:pt x="1508" y="563"/>
                  <a:pt x="1503" y="567"/>
                  <a:pt x="1503" y="573"/>
                </a:cubicBezTo>
                <a:lnTo>
                  <a:pt x="1503" y="675"/>
                </a:lnTo>
                <a:close/>
                <a:moveTo>
                  <a:pt x="1525" y="623"/>
                </a:moveTo>
                <a:cubicBezTo>
                  <a:pt x="1525" y="582"/>
                  <a:pt x="1525" y="582"/>
                  <a:pt x="1525" y="582"/>
                </a:cubicBezTo>
                <a:cubicBezTo>
                  <a:pt x="1556" y="582"/>
                  <a:pt x="1556" y="582"/>
                  <a:pt x="1556" y="582"/>
                </a:cubicBezTo>
                <a:cubicBezTo>
                  <a:pt x="1572" y="582"/>
                  <a:pt x="1581" y="589"/>
                  <a:pt x="1581" y="602"/>
                </a:cubicBezTo>
                <a:cubicBezTo>
                  <a:pt x="1581" y="603"/>
                  <a:pt x="1581" y="603"/>
                  <a:pt x="1581" y="603"/>
                </a:cubicBezTo>
                <a:cubicBezTo>
                  <a:pt x="1581" y="615"/>
                  <a:pt x="1572" y="623"/>
                  <a:pt x="1556" y="623"/>
                </a:cubicBezTo>
                <a:lnTo>
                  <a:pt x="1525" y="623"/>
                </a:lnTo>
                <a:close/>
                <a:moveTo>
                  <a:pt x="1658" y="685"/>
                </a:moveTo>
                <a:cubicBezTo>
                  <a:pt x="1730" y="685"/>
                  <a:pt x="1730" y="685"/>
                  <a:pt x="1730" y="685"/>
                </a:cubicBezTo>
                <a:cubicBezTo>
                  <a:pt x="1735" y="685"/>
                  <a:pt x="1740" y="681"/>
                  <a:pt x="1740" y="675"/>
                </a:cubicBezTo>
                <a:cubicBezTo>
                  <a:pt x="1740" y="670"/>
                  <a:pt x="1735" y="666"/>
                  <a:pt x="1730" y="666"/>
                </a:cubicBezTo>
                <a:cubicBezTo>
                  <a:pt x="1669" y="666"/>
                  <a:pt x="1669" y="666"/>
                  <a:pt x="1669" y="666"/>
                </a:cubicBezTo>
                <a:cubicBezTo>
                  <a:pt x="1669" y="633"/>
                  <a:pt x="1669" y="633"/>
                  <a:pt x="1669" y="633"/>
                </a:cubicBezTo>
                <a:cubicBezTo>
                  <a:pt x="1721" y="633"/>
                  <a:pt x="1721" y="633"/>
                  <a:pt x="1721" y="633"/>
                </a:cubicBezTo>
                <a:cubicBezTo>
                  <a:pt x="1727" y="633"/>
                  <a:pt x="1731" y="629"/>
                  <a:pt x="1731" y="623"/>
                </a:cubicBezTo>
                <a:cubicBezTo>
                  <a:pt x="1731" y="618"/>
                  <a:pt x="1727" y="614"/>
                  <a:pt x="1721" y="614"/>
                </a:cubicBezTo>
                <a:cubicBezTo>
                  <a:pt x="1669" y="614"/>
                  <a:pt x="1669" y="614"/>
                  <a:pt x="1669" y="614"/>
                </a:cubicBezTo>
                <a:cubicBezTo>
                  <a:pt x="1669" y="582"/>
                  <a:pt x="1669" y="582"/>
                  <a:pt x="1669" y="582"/>
                </a:cubicBezTo>
                <a:cubicBezTo>
                  <a:pt x="1729" y="582"/>
                  <a:pt x="1729" y="582"/>
                  <a:pt x="1729" y="582"/>
                </a:cubicBezTo>
                <a:cubicBezTo>
                  <a:pt x="1734" y="582"/>
                  <a:pt x="1739" y="578"/>
                  <a:pt x="1739" y="572"/>
                </a:cubicBezTo>
                <a:cubicBezTo>
                  <a:pt x="1739" y="567"/>
                  <a:pt x="1734" y="563"/>
                  <a:pt x="1729" y="563"/>
                </a:cubicBezTo>
                <a:cubicBezTo>
                  <a:pt x="1658" y="563"/>
                  <a:pt x="1658" y="563"/>
                  <a:pt x="1658" y="563"/>
                </a:cubicBezTo>
                <a:cubicBezTo>
                  <a:pt x="1652" y="563"/>
                  <a:pt x="1647" y="567"/>
                  <a:pt x="1647" y="573"/>
                </a:cubicBezTo>
                <a:cubicBezTo>
                  <a:pt x="1647" y="674"/>
                  <a:pt x="1647" y="674"/>
                  <a:pt x="1647" y="674"/>
                </a:cubicBezTo>
                <a:cubicBezTo>
                  <a:pt x="1647" y="680"/>
                  <a:pt x="1652" y="685"/>
                  <a:pt x="1658" y="685"/>
                </a:cubicBezTo>
                <a:close/>
                <a:moveTo>
                  <a:pt x="1782" y="675"/>
                </a:moveTo>
                <a:cubicBezTo>
                  <a:pt x="1782" y="681"/>
                  <a:pt x="1787" y="686"/>
                  <a:pt x="1793" y="686"/>
                </a:cubicBezTo>
                <a:cubicBezTo>
                  <a:pt x="1798" y="686"/>
                  <a:pt x="1803" y="681"/>
                  <a:pt x="1803" y="675"/>
                </a:cubicBezTo>
                <a:cubicBezTo>
                  <a:pt x="1803" y="598"/>
                  <a:pt x="1803" y="598"/>
                  <a:pt x="1803" y="598"/>
                </a:cubicBezTo>
                <a:cubicBezTo>
                  <a:pt x="1866" y="679"/>
                  <a:pt x="1866" y="679"/>
                  <a:pt x="1866" y="679"/>
                </a:cubicBezTo>
                <a:cubicBezTo>
                  <a:pt x="1869" y="683"/>
                  <a:pt x="1872" y="686"/>
                  <a:pt x="1877" y="686"/>
                </a:cubicBezTo>
                <a:cubicBezTo>
                  <a:pt x="1878" y="686"/>
                  <a:pt x="1878" y="686"/>
                  <a:pt x="1878" y="686"/>
                </a:cubicBezTo>
                <a:cubicBezTo>
                  <a:pt x="1884" y="686"/>
                  <a:pt x="1889" y="681"/>
                  <a:pt x="1889" y="675"/>
                </a:cubicBezTo>
                <a:cubicBezTo>
                  <a:pt x="1889" y="572"/>
                  <a:pt x="1889" y="572"/>
                  <a:pt x="1889" y="572"/>
                </a:cubicBezTo>
                <a:cubicBezTo>
                  <a:pt x="1889" y="566"/>
                  <a:pt x="1884" y="562"/>
                  <a:pt x="1878" y="562"/>
                </a:cubicBezTo>
                <a:cubicBezTo>
                  <a:pt x="1872" y="562"/>
                  <a:pt x="1867" y="566"/>
                  <a:pt x="1867" y="572"/>
                </a:cubicBezTo>
                <a:cubicBezTo>
                  <a:pt x="1867" y="647"/>
                  <a:pt x="1867" y="647"/>
                  <a:pt x="1867" y="647"/>
                </a:cubicBezTo>
                <a:cubicBezTo>
                  <a:pt x="1806" y="568"/>
                  <a:pt x="1806" y="568"/>
                  <a:pt x="1806" y="568"/>
                </a:cubicBezTo>
                <a:cubicBezTo>
                  <a:pt x="1803" y="564"/>
                  <a:pt x="1800" y="562"/>
                  <a:pt x="1795" y="562"/>
                </a:cubicBezTo>
                <a:cubicBezTo>
                  <a:pt x="1793" y="562"/>
                  <a:pt x="1793" y="562"/>
                  <a:pt x="1793" y="562"/>
                </a:cubicBezTo>
                <a:cubicBezTo>
                  <a:pt x="1787" y="562"/>
                  <a:pt x="1782" y="567"/>
                  <a:pt x="1782" y="573"/>
                </a:cubicBezTo>
                <a:lnTo>
                  <a:pt x="1782" y="675"/>
                </a:lnTo>
                <a:close/>
                <a:moveTo>
                  <a:pt x="1994" y="687"/>
                </a:moveTo>
                <a:cubicBezTo>
                  <a:pt x="2014" y="687"/>
                  <a:pt x="2027" y="681"/>
                  <a:pt x="2039" y="671"/>
                </a:cubicBezTo>
                <a:cubicBezTo>
                  <a:pt x="2041" y="669"/>
                  <a:pt x="2042" y="666"/>
                  <a:pt x="2042" y="663"/>
                </a:cubicBezTo>
                <a:cubicBezTo>
                  <a:pt x="2042" y="657"/>
                  <a:pt x="2037" y="653"/>
                  <a:pt x="2032" y="653"/>
                </a:cubicBezTo>
                <a:cubicBezTo>
                  <a:pt x="2029" y="653"/>
                  <a:pt x="2027" y="654"/>
                  <a:pt x="2026" y="655"/>
                </a:cubicBezTo>
                <a:cubicBezTo>
                  <a:pt x="2017" y="663"/>
                  <a:pt x="2008" y="667"/>
                  <a:pt x="1995" y="667"/>
                </a:cubicBezTo>
                <a:cubicBezTo>
                  <a:pt x="1972" y="667"/>
                  <a:pt x="1955" y="648"/>
                  <a:pt x="1955" y="624"/>
                </a:cubicBezTo>
                <a:cubicBezTo>
                  <a:pt x="1955" y="623"/>
                  <a:pt x="1955" y="623"/>
                  <a:pt x="1955" y="623"/>
                </a:cubicBezTo>
                <a:cubicBezTo>
                  <a:pt x="1955" y="599"/>
                  <a:pt x="1972" y="580"/>
                  <a:pt x="1995" y="580"/>
                </a:cubicBezTo>
                <a:cubicBezTo>
                  <a:pt x="2007" y="580"/>
                  <a:pt x="2016" y="584"/>
                  <a:pt x="2024" y="591"/>
                </a:cubicBezTo>
                <a:cubicBezTo>
                  <a:pt x="2026" y="592"/>
                  <a:pt x="2028" y="593"/>
                  <a:pt x="2031" y="593"/>
                </a:cubicBezTo>
                <a:cubicBezTo>
                  <a:pt x="2037" y="593"/>
                  <a:pt x="2041" y="589"/>
                  <a:pt x="2041" y="583"/>
                </a:cubicBezTo>
                <a:cubicBezTo>
                  <a:pt x="2041" y="579"/>
                  <a:pt x="2039" y="576"/>
                  <a:pt x="2037" y="574"/>
                </a:cubicBezTo>
                <a:cubicBezTo>
                  <a:pt x="2026" y="566"/>
                  <a:pt x="2014" y="560"/>
                  <a:pt x="1995" y="560"/>
                </a:cubicBezTo>
                <a:cubicBezTo>
                  <a:pt x="1958" y="560"/>
                  <a:pt x="1932" y="589"/>
                  <a:pt x="1932" y="624"/>
                </a:cubicBezTo>
                <a:cubicBezTo>
                  <a:pt x="1932" y="624"/>
                  <a:pt x="1932" y="624"/>
                  <a:pt x="1932" y="624"/>
                </a:cubicBezTo>
                <a:cubicBezTo>
                  <a:pt x="1932" y="659"/>
                  <a:pt x="1959" y="687"/>
                  <a:pt x="1994" y="687"/>
                </a:cubicBezTo>
                <a:close/>
                <a:moveTo>
                  <a:pt x="2095" y="685"/>
                </a:moveTo>
                <a:cubicBezTo>
                  <a:pt x="2167" y="685"/>
                  <a:pt x="2167" y="685"/>
                  <a:pt x="2167" y="685"/>
                </a:cubicBezTo>
                <a:cubicBezTo>
                  <a:pt x="2172" y="685"/>
                  <a:pt x="2176" y="681"/>
                  <a:pt x="2176" y="675"/>
                </a:cubicBezTo>
                <a:cubicBezTo>
                  <a:pt x="2176" y="670"/>
                  <a:pt x="2172" y="666"/>
                  <a:pt x="2167" y="666"/>
                </a:cubicBezTo>
                <a:cubicBezTo>
                  <a:pt x="2106" y="666"/>
                  <a:pt x="2106" y="666"/>
                  <a:pt x="2106" y="666"/>
                </a:cubicBezTo>
                <a:cubicBezTo>
                  <a:pt x="2106" y="633"/>
                  <a:pt x="2106" y="633"/>
                  <a:pt x="2106" y="633"/>
                </a:cubicBezTo>
                <a:cubicBezTo>
                  <a:pt x="2158" y="633"/>
                  <a:pt x="2158" y="633"/>
                  <a:pt x="2158" y="633"/>
                </a:cubicBezTo>
                <a:cubicBezTo>
                  <a:pt x="2163" y="633"/>
                  <a:pt x="2168" y="629"/>
                  <a:pt x="2168" y="623"/>
                </a:cubicBezTo>
                <a:cubicBezTo>
                  <a:pt x="2168" y="618"/>
                  <a:pt x="2163" y="614"/>
                  <a:pt x="2158" y="614"/>
                </a:cubicBezTo>
                <a:cubicBezTo>
                  <a:pt x="2106" y="614"/>
                  <a:pt x="2106" y="614"/>
                  <a:pt x="2106" y="614"/>
                </a:cubicBezTo>
                <a:cubicBezTo>
                  <a:pt x="2106" y="582"/>
                  <a:pt x="2106" y="582"/>
                  <a:pt x="2106" y="582"/>
                </a:cubicBezTo>
                <a:cubicBezTo>
                  <a:pt x="2166" y="582"/>
                  <a:pt x="2166" y="582"/>
                  <a:pt x="2166" y="582"/>
                </a:cubicBezTo>
                <a:cubicBezTo>
                  <a:pt x="2171" y="582"/>
                  <a:pt x="2176" y="578"/>
                  <a:pt x="2176" y="572"/>
                </a:cubicBezTo>
                <a:cubicBezTo>
                  <a:pt x="2176" y="567"/>
                  <a:pt x="2171" y="563"/>
                  <a:pt x="2166" y="563"/>
                </a:cubicBezTo>
                <a:cubicBezTo>
                  <a:pt x="2095" y="563"/>
                  <a:pt x="2095" y="563"/>
                  <a:pt x="2095" y="563"/>
                </a:cubicBezTo>
                <a:cubicBezTo>
                  <a:pt x="2089" y="563"/>
                  <a:pt x="2084" y="567"/>
                  <a:pt x="2084" y="573"/>
                </a:cubicBezTo>
                <a:cubicBezTo>
                  <a:pt x="2084" y="674"/>
                  <a:pt x="2084" y="674"/>
                  <a:pt x="2084" y="674"/>
                </a:cubicBezTo>
                <a:cubicBezTo>
                  <a:pt x="2084" y="680"/>
                  <a:pt x="2089" y="685"/>
                  <a:pt x="2095" y="685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823310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Content">
            <a:extLst>
              <a:ext uri="{FF2B5EF4-FFF2-40B4-BE49-F238E27FC236}">
                <a16:creationId xmlns:a16="http://schemas.microsoft.com/office/drawing/2014/main" id="{28D972C8-5779-4779-A80E-ECE30A3ECB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304357"/>
            <a:ext cx="10515600" cy="4225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3D1E63C8-E924-4DF0-82B5-41085E463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78793"/>
            <a:ext cx="10515600" cy="12234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grpSp>
        <p:nvGrpSpPr>
          <p:cNvPr id="17" name="LoFric Origo">
            <a:extLst>
              <a:ext uri="{FF2B5EF4-FFF2-40B4-BE49-F238E27FC236}">
                <a16:creationId xmlns:a16="http://schemas.microsoft.com/office/drawing/2014/main" id="{1B11690B-0DFD-4A97-BE64-EAA45D0FB22F}"/>
              </a:ext>
            </a:extLst>
          </p:cNvPr>
          <p:cNvGrpSpPr/>
          <p:nvPr userDrawn="1"/>
        </p:nvGrpSpPr>
        <p:grpSpPr>
          <a:xfrm>
            <a:off x="9715502" y="6146800"/>
            <a:ext cx="2151062" cy="384175"/>
            <a:chOff x="3941763" y="-757238"/>
            <a:chExt cx="2151062" cy="384175"/>
          </a:xfrm>
        </p:grpSpPr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ADCE294F-FAD1-43C7-8EF6-B13B3B0B50D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243513" y="-669926"/>
              <a:ext cx="849312" cy="296863"/>
            </a:xfrm>
            <a:custGeom>
              <a:avLst/>
              <a:gdLst>
                <a:gd name="T0" fmla="*/ 252 w 267"/>
                <a:gd name="T1" fmla="*/ 6 h 91"/>
                <a:gd name="T2" fmla="*/ 240 w 267"/>
                <a:gd name="T3" fmla="*/ 4 h 91"/>
                <a:gd name="T4" fmla="*/ 245 w 267"/>
                <a:gd name="T5" fmla="*/ 6 h 91"/>
                <a:gd name="T6" fmla="*/ 247 w 267"/>
                <a:gd name="T7" fmla="*/ 18 h 91"/>
                <a:gd name="T8" fmla="*/ 267 w 267"/>
                <a:gd name="T9" fmla="*/ 4 h 91"/>
                <a:gd name="T10" fmla="*/ 260 w 267"/>
                <a:gd name="T11" fmla="*/ 15 h 91"/>
                <a:gd name="T12" fmla="*/ 253 w 267"/>
                <a:gd name="T13" fmla="*/ 4 h 91"/>
                <a:gd name="T14" fmla="*/ 255 w 267"/>
                <a:gd name="T15" fmla="*/ 18 h 91"/>
                <a:gd name="T16" fmla="*/ 255 w 267"/>
                <a:gd name="T17" fmla="*/ 6 h 91"/>
                <a:gd name="T18" fmla="*/ 259 w 267"/>
                <a:gd name="T19" fmla="*/ 18 h 91"/>
                <a:gd name="T20" fmla="*/ 264 w 267"/>
                <a:gd name="T21" fmla="*/ 9 h 91"/>
                <a:gd name="T22" fmla="*/ 265 w 267"/>
                <a:gd name="T23" fmla="*/ 9 h 91"/>
                <a:gd name="T24" fmla="*/ 267 w 267"/>
                <a:gd name="T25" fmla="*/ 18 h 91"/>
                <a:gd name="T26" fmla="*/ 215 w 267"/>
                <a:gd name="T27" fmla="*/ 66 h 91"/>
                <a:gd name="T28" fmla="*/ 200 w 267"/>
                <a:gd name="T29" fmla="*/ 47 h 91"/>
                <a:gd name="T30" fmla="*/ 215 w 267"/>
                <a:gd name="T31" fmla="*/ 27 h 91"/>
                <a:gd name="T32" fmla="*/ 227 w 267"/>
                <a:gd name="T33" fmla="*/ 61 h 91"/>
                <a:gd name="T34" fmla="*/ 241 w 267"/>
                <a:gd name="T35" fmla="*/ 46 h 91"/>
                <a:gd name="T36" fmla="*/ 197 w 267"/>
                <a:gd name="T37" fmla="*/ 27 h 91"/>
                <a:gd name="T38" fmla="*/ 197 w 267"/>
                <a:gd name="T39" fmla="*/ 67 h 91"/>
                <a:gd name="T40" fmla="*/ 234 w 267"/>
                <a:gd name="T41" fmla="*/ 66 h 91"/>
                <a:gd name="T42" fmla="*/ 171 w 267"/>
                <a:gd name="T43" fmla="*/ 44 h 91"/>
                <a:gd name="T44" fmla="*/ 157 w 267"/>
                <a:gd name="T45" fmla="*/ 63 h 91"/>
                <a:gd name="T46" fmla="*/ 144 w 267"/>
                <a:gd name="T47" fmla="*/ 45 h 91"/>
                <a:gd name="T48" fmla="*/ 158 w 267"/>
                <a:gd name="T49" fmla="*/ 27 h 91"/>
                <a:gd name="T50" fmla="*/ 180 w 267"/>
                <a:gd name="T51" fmla="*/ 23 h 91"/>
                <a:gd name="T52" fmla="*/ 172 w 267"/>
                <a:gd name="T53" fmla="*/ 21 h 91"/>
                <a:gd name="T54" fmla="*/ 165 w 267"/>
                <a:gd name="T55" fmla="*/ 21 h 91"/>
                <a:gd name="T56" fmla="*/ 135 w 267"/>
                <a:gd name="T57" fmla="*/ 35 h 91"/>
                <a:gd name="T58" fmla="*/ 156 w 267"/>
                <a:gd name="T59" fmla="*/ 71 h 91"/>
                <a:gd name="T60" fmla="*/ 171 w 267"/>
                <a:gd name="T61" fmla="*/ 69 h 91"/>
                <a:gd name="T62" fmla="*/ 149 w 267"/>
                <a:gd name="T63" fmla="*/ 81 h 91"/>
                <a:gd name="T64" fmla="*/ 142 w 267"/>
                <a:gd name="T65" fmla="*/ 73 h 91"/>
                <a:gd name="T66" fmla="*/ 143 w 267"/>
                <a:gd name="T67" fmla="*/ 87 h 91"/>
                <a:gd name="T68" fmla="*/ 174 w 267"/>
                <a:gd name="T69" fmla="*/ 86 h 91"/>
                <a:gd name="T70" fmla="*/ 180 w 267"/>
                <a:gd name="T71" fmla="*/ 23 h 91"/>
                <a:gd name="T72" fmla="*/ 119 w 267"/>
                <a:gd name="T73" fmla="*/ 12 h 91"/>
                <a:gd name="T74" fmla="*/ 119 w 267"/>
                <a:gd name="T75" fmla="*/ 0 h 91"/>
                <a:gd name="T76" fmla="*/ 123 w 267"/>
                <a:gd name="T77" fmla="*/ 24 h 91"/>
                <a:gd name="T78" fmla="*/ 114 w 267"/>
                <a:gd name="T79" fmla="*/ 24 h 91"/>
                <a:gd name="T80" fmla="*/ 119 w 267"/>
                <a:gd name="T81" fmla="*/ 73 h 91"/>
                <a:gd name="T82" fmla="*/ 123 w 267"/>
                <a:gd name="T83" fmla="*/ 69 h 91"/>
                <a:gd name="T84" fmla="*/ 88 w 267"/>
                <a:gd name="T85" fmla="*/ 24 h 91"/>
                <a:gd name="T86" fmla="*/ 79 w 267"/>
                <a:gd name="T87" fmla="*/ 24 h 91"/>
                <a:gd name="T88" fmla="*/ 84 w 267"/>
                <a:gd name="T89" fmla="*/ 73 h 91"/>
                <a:gd name="T90" fmla="*/ 88 w 267"/>
                <a:gd name="T91" fmla="*/ 49 h 91"/>
                <a:gd name="T92" fmla="*/ 103 w 267"/>
                <a:gd name="T93" fmla="*/ 28 h 91"/>
                <a:gd name="T94" fmla="*/ 102 w 267"/>
                <a:gd name="T95" fmla="*/ 19 h 91"/>
                <a:gd name="T96" fmla="*/ 88 w 267"/>
                <a:gd name="T97" fmla="*/ 24 h 91"/>
                <a:gd name="T98" fmla="*/ 34 w 267"/>
                <a:gd name="T99" fmla="*/ 65 h 91"/>
                <a:gd name="T100" fmla="*/ 34 w 267"/>
                <a:gd name="T101" fmla="*/ 8 h 91"/>
                <a:gd name="T102" fmla="*/ 34 w 267"/>
                <a:gd name="T103" fmla="*/ 0 h 91"/>
                <a:gd name="T104" fmla="*/ 34 w 267"/>
                <a:gd name="T105" fmla="*/ 74 h 91"/>
                <a:gd name="T106" fmla="*/ 68 w 267"/>
                <a:gd name="T107" fmla="*/ 36 h 91"/>
                <a:gd name="T108" fmla="*/ 34 w 267"/>
                <a:gd name="T10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67" h="91">
                  <a:moveTo>
                    <a:pt x="247" y="6"/>
                  </a:moveTo>
                  <a:cubicBezTo>
                    <a:pt x="252" y="6"/>
                    <a:pt x="252" y="6"/>
                    <a:pt x="252" y="6"/>
                  </a:cubicBezTo>
                  <a:cubicBezTo>
                    <a:pt x="252" y="4"/>
                    <a:pt x="252" y="4"/>
                    <a:pt x="252" y="4"/>
                  </a:cubicBezTo>
                  <a:cubicBezTo>
                    <a:pt x="240" y="4"/>
                    <a:pt x="240" y="4"/>
                    <a:pt x="240" y="4"/>
                  </a:cubicBezTo>
                  <a:cubicBezTo>
                    <a:pt x="240" y="6"/>
                    <a:pt x="240" y="6"/>
                    <a:pt x="240" y="6"/>
                  </a:cubicBezTo>
                  <a:cubicBezTo>
                    <a:pt x="245" y="6"/>
                    <a:pt x="245" y="6"/>
                    <a:pt x="245" y="6"/>
                  </a:cubicBezTo>
                  <a:cubicBezTo>
                    <a:pt x="245" y="18"/>
                    <a:pt x="245" y="18"/>
                    <a:pt x="245" y="18"/>
                  </a:cubicBezTo>
                  <a:cubicBezTo>
                    <a:pt x="247" y="18"/>
                    <a:pt x="247" y="18"/>
                    <a:pt x="247" y="18"/>
                  </a:cubicBezTo>
                  <a:lnTo>
                    <a:pt x="247" y="6"/>
                  </a:lnTo>
                  <a:close/>
                  <a:moveTo>
                    <a:pt x="267" y="4"/>
                  </a:moveTo>
                  <a:cubicBezTo>
                    <a:pt x="264" y="4"/>
                    <a:pt x="264" y="4"/>
                    <a:pt x="264" y="4"/>
                  </a:cubicBezTo>
                  <a:cubicBezTo>
                    <a:pt x="260" y="15"/>
                    <a:pt x="260" y="15"/>
                    <a:pt x="260" y="15"/>
                  </a:cubicBezTo>
                  <a:cubicBezTo>
                    <a:pt x="256" y="4"/>
                    <a:pt x="256" y="4"/>
                    <a:pt x="256" y="4"/>
                  </a:cubicBezTo>
                  <a:cubicBezTo>
                    <a:pt x="253" y="4"/>
                    <a:pt x="253" y="4"/>
                    <a:pt x="253" y="4"/>
                  </a:cubicBezTo>
                  <a:cubicBezTo>
                    <a:pt x="253" y="18"/>
                    <a:pt x="253" y="18"/>
                    <a:pt x="253" y="18"/>
                  </a:cubicBezTo>
                  <a:cubicBezTo>
                    <a:pt x="255" y="18"/>
                    <a:pt x="255" y="18"/>
                    <a:pt x="255" y="18"/>
                  </a:cubicBezTo>
                  <a:cubicBezTo>
                    <a:pt x="255" y="9"/>
                    <a:pt x="255" y="9"/>
                    <a:pt x="255" y="9"/>
                  </a:cubicBezTo>
                  <a:cubicBezTo>
                    <a:pt x="255" y="9"/>
                    <a:pt x="255" y="7"/>
                    <a:pt x="255" y="6"/>
                  </a:cubicBezTo>
                  <a:cubicBezTo>
                    <a:pt x="256" y="8"/>
                    <a:pt x="256" y="8"/>
                    <a:pt x="256" y="9"/>
                  </a:cubicBezTo>
                  <a:cubicBezTo>
                    <a:pt x="259" y="18"/>
                    <a:pt x="259" y="18"/>
                    <a:pt x="259" y="18"/>
                  </a:cubicBezTo>
                  <a:cubicBezTo>
                    <a:pt x="261" y="18"/>
                    <a:pt x="261" y="18"/>
                    <a:pt x="261" y="18"/>
                  </a:cubicBezTo>
                  <a:cubicBezTo>
                    <a:pt x="264" y="9"/>
                    <a:pt x="264" y="9"/>
                    <a:pt x="264" y="9"/>
                  </a:cubicBezTo>
                  <a:cubicBezTo>
                    <a:pt x="265" y="7"/>
                    <a:pt x="265" y="7"/>
                    <a:pt x="265" y="6"/>
                  </a:cubicBezTo>
                  <a:cubicBezTo>
                    <a:pt x="265" y="7"/>
                    <a:pt x="265" y="8"/>
                    <a:pt x="265" y="9"/>
                  </a:cubicBezTo>
                  <a:cubicBezTo>
                    <a:pt x="265" y="18"/>
                    <a:pt x="265" y="18"/>
                    <a:pt x="265" y="18"/>
                  </a:cubicBezTo>
                  <a:cubicBezTo>
                    <a:pt x="267" y="18"/>
                    <a:pt x="267" y="18"/>
                    <a:pt x="267" y="18"/>
                  </a:cubicBezTo>
                  <a:lnTo>
                    <a:pt x="267" y="4"/>
                  </a:lnTo>
                  <a:close/>
                  <a:moveTo>
                    <a:pt x="215" y="66"/>
                  </a:moveTo>
                  <a:cubicBezTo>
                    <a:pt x="210" y="66"/>
                    <a:pt x="206" y="64"/>
                    <a:pt x="204" y="61"/>
                  </a:cubicBezTo>
                  <a:cubicBezTo>
                    <a:pt x="201" y="57"/>
                    <a:pt x="200" y="52"/>
                    <a:pt x="200" y="47"/>
                  </a:cubicBezTo>
                  <a:cubicBezTo>
                    <a:pt x="200" y="42"/>
                    <a:pt x="201" y="36"/>
                    <a:pt x="203" y="33"/>
                  </a:cubicBezTo>
                  <a:cubicBezTo>
                    <a:pt x="207" y="27"/>
                    <a:pt x="213" y="27"/>
                    <a:pt x="215" y="27"/>
                  </a:cubicBezTo>
                  <a:cubicBezTo>
                    <a:pt x="228" y="27"/>
                    <a:pt x="231" y="37"/>
                    <a:pt x="231" y="47"/>
                  </a:cubicBezTo>
                  <a:cubicBezTo>
                    <a:pt x="231" y="50"/>
                    <a:pt x="231" y="56"/>
                    <a:pt x="227" y="61"/>
                  </a:cubicBezTo>
                  <a:cubicBezTo>
                    <a:pt x="225" y="65"/>
                    <a:pt x="220" y="66"/>
                    <a:pt x="215" y="66"/>
                  </a:cubicBezTo>
                  <a:moveTo>
                    <a:pt x="241" y="46"/>
                  </a:moveTo>
                  <a:cubicBezTo>
                    <a:pt x="241" y="29"/>
                    <a:pt x="231" y="19"/>
                    <a:pt x="216" y="19"/>
                  </a:cubicBezTo>
                  <a:cubicBezTo>
                    <a:pt x="211" y="19"/>
                    <a:pt x="203" y="20"/>
                    <a:pt x="197" y="27"/>
                  </a:cubicBezTo>
                  <a:cubicBezTo>
                    <a:pt x="191" y="33"/>
                    <a:pt x="190" y="42"/>
                    <a:pt x="190" y="47"/>
                  </a:cubicBezTo>
                  <a:cubicBezTo>
                    <a:pt x="190" y="50"/>
                    <a:pt x="190" y="60"/>
                    <a:pt x="197" y="67"/>
                  </a:cubicBezTo>
                  <a:cubicBezTo>
                    <a:pt x="203" y="73"/>
                    <a:pt x="210" y="74"/>
                    <a:pt x="215" y="74"/>
                  </a:cubicBezTo>
                  <a:cubicBezTo>
                    <a:pt x="220" y="74"/>
                    <a:pt x="228" y="73"/>
                    <a:pt x="234" y="66"/>
                  </a:cubicBezTo>
                  <a:cubicBezTo>
                    <a:pt x="240" y="60"/>
                    <a:pt x="241" y="51"/>
                    <a:pt x="241" y="46"/>
                  </a:cubicBezTo>
                  <a:moveTo>
                    <a:pt x="171" y="44"/>
                  </a:moveTo>
                  <a:cubicBezTo>
                    <a:pt x="171" y="47"/>
                    <a:pt x="171" y="53"/>
                    <a:pt x="168" y="57"/>
                  </a:cubicBezTo>
                  <a:cubicBezTo>
                    <a:pt x="166" y="61"/>
                    <a:pt x="162" y="63"/>
                    <a:pt x="157" y="63"/>
                  </a:cubicBezTo>
                  <a:cubicBezTo>
                    <a:pt x="152" y="63"/>
                    <a:pt x="149" y="61"/>
                    <a:pt x="147" y="58"/>
                  </a:cubicBezTo>
                  <a:cubicBezTo>
                    <a:pt x="144" y="55"/>
                    <a:pt x="144" y="50"/>
                    <a:pt x="144" y="45"/>
                  </a:cubicBezTo>
                  <a:cubicBezTo>
                    <a:pt x="144" y="41"/>
                    <a:pt x="144" y="36"/>
                    <a:pt x="147" y="33"/>
                  </a:cubicBezTo>
                  <a:cubicBezTo>
                    <a:pt x="150" y="28"/>
                    <a:pt x="154" y="27"/>
                    <a:pt x="158" y="27"/>
                  </a:cubicBezTo>
                  <a:cubicBezTo>
                    <a:pt x="171" y="27"/>
                    <a:pt x="171" y="42"/>
                    <a:pt x="171" y="44"/>
                  </a:cubicBezTo>
                  <a:moveTo>
                    <a:pt x="180" y="23"/>
                  </a:moveTo>
                  <a:cubicBezTo>
                    <a:pt x="180" y="22"/>
                    <a:pt x="179" y="20"/>
                    <a:pt x="176" y="20"/>
                  </a:cubicBezTo>
                  <a:cubicBezTo>
                    <a:pt x="173" y="20"/>
                    <a:pt x="172" y="21"/>
                    <a:pt x="172" y="21"/>
                  </a:cubicBezTo>
                  <a:cubicBezTo>
                    <a:pt x="172" y="22"/>
                    <a:pt x="172" y="23"/>
                    <a:pt x="172" y="26"/>
                  </a:cubicBezTo>
                  <a:cubicBezTo>
                    <a:pt x="170" y="24"/>
                    <a:pt x="169" y="22"/>
                    <a:pt x="165" y="21"/>
                  </a:cubicBezTo>
                  <a:cubicBezTo>
                    <a:pt x="163" y="20"/>
                    <a:pt x="161" y="19"/>
                    <a:pt x="157" y="19"/>
                  </a:cubicBezTo>
                  <a:cubicBezTo>
                    <a:pt x="146" y="19"/>
                    <a:pt x="138" y="25"/>
                    <a:pt x="135" y="35"/>
                  </a:cubicBezTo>
                  <a:cubicBezTo>
                    <a:pt x="134" y="39"/>
                    <a:pt x="134" y="42"/>
                    <a:pt x="134" y="46"/>
                  </a:cubicBezTo>
                  <a:cubicBezTo>
                    <a:pt x="134" y="59"/>
                    <a:pt x="140" y="71"/>
                    <a:pt x="156" y="71"/>
                  </a:cubicBezTo>
                  <a:cubicBezTo>
                    <a:pt x="165" y="71"/>
                    <a:pt x="169" y="67"/>
                    <a:pt x="171" y="64"/>
                  </a:cubicBezTo>
                  <a:cubicBezTo>
                    <a:pt x="171" y="69"/>
                    <a:pt x="171" y="69"/>
                    <a:pt x="171" y="69"/>
                  </a:cubicBezTo>
                  <a:cubicBezTo>
                    <a:pt x="171" y="76"/>
                    <a:pt x="170" y="83"/>
                    <a:pt x="158" y="83"/>
                  </a:cubicBezTo>
                  <a:cubicBezTo>
                    <a:pt x="156" y="83"/>
                    <a:pt x="151" y="83"/>
                    <a:pt x="149" y="81"/>
                  </a:cubicBezTo>
                  <a:cubicBezTo>
                    <a:pt x="148" y="80"/>
                    <a:pt x="147" y="79"/>
                    <a:pt x="147" y="77"/>
                  </a:cubicBezTo>
                  <a:cubicBezTo>
                    <a:pt x="146" y="75"/>
                    <a:pt x="145" y="73"/>
                    <a:pt x="142" y="73"/>
                  </a:cubicBezTo>
                  <a:cubicBezTo>
                    <a:pt x="139" y="73"/>
                    <a:pt x="137" y="75"/>
                    <a:pt x="137" y="78"/>
                  </a:cubicBezTo>
                  <a:cubicBezTo>
                    <a:pt x="137" y="80"/>
                    <a:pt x="139" y="85"/>
                    <a:pt x="143" y="87"/>
                  </a:cubicBezTo>
                  <a:cubicBezTo>
                    <a:pt x="146" y="90"/>
                    <a:pt x="152" y="91"/>
                    <a:pt x="158" y="91"/>
                  </a:cubicBezTo>
                  <a:cubicBezTo>
                    <a:pt x="165" y="91"/>
                    <a:pt x="171" y="90"/>
                    <a:pt x="174" y="86"/>
                  </a:cubicBezTo>
                  <a:cubicBezTo>
                    <a:pt x="178" y="82"/>
                    <a:pt x="180" y="77"/>
                    <a:pt x="180" y="66"/>
                  </a:cubicBezTo>
                  <a:lnTo>
                    <a:pt x="180" y="23"/>
                  </a:lnTo>
                  <a:close/>
                  <a:moveTo>
                    <a:pt x="113" y="6"/>
                  </a:moveTo>
                  <a:cubicBezTo>
                    <a:pt x="113" y="9"/>
                    <a:pt x="115" y="12"/>
                    <a:pt x="119" y="12"/>
                  </a:cubicBezTo>
                  <a:cubicBezTo>
                    <a:pt x="122" y="12"/>
                    <a:pt x="124" y="10"/>
                    <a:pt x="124" y="6"/>
                  </a:cubicBezTo>
                  <a:cubicBezTo>
                    <a:pt x="124" y="2"/>
                    <a:pt x="122" y="0"/>
                    <a:pt x="119" y="0"/>
                  </a:cubicBezTo>
                  <a:cubicBezTo>
                    <a:pt x="116" y="0"/>
                    <a:pt x="113" y="2"/>
                    <a:pt x="113" y="6"/>
                  </a:cubicBezTo>
                  <a:moveTo>
                    <a:pt x="123" y="24"/>
                  </a:moveTo>
                  <a:cubicBezTo>
                    <a:pt x="123" y="23"/>
                    <a:pt x="123" y="19"/>
                    <a:pt x="119" y="19"/>
                  </a:cubicBezTo>
                  <a:cubicBezTo>
                    <a:pt x="115" y="19"/>
                    <a:pt x="114" y="23"/>
                    <a:pt x="114" y="24"/>
                  </a:cubicBezTo>
                  <a:cubicBezTo>
                    <a:pt x="114" y="69"/>
                    <a:pt x="114" y="69"/>
                    <a:pt x="114" y="69"/>
                  </a:cubicBezTo>
                  <a:cubicBezTo>
                    <a:pt x="114" y="72"/>
                    <a:pt x="116" y="73"/>
                    <a:pt x="119" y="73"/>
                  </a:cubicBezTo>
                  <a:cubicBezTo>
                    <a:pt x="121" y="73"/>
                    <a:pt x="123" y="72"/>
                    <a:pt x="123" y="71"/>
                  </a:cubicBezTo>
                  <a:cubicBezTo>
                    <a:pt x="123" y="71"/>
                    <a:pt x="123" y="70"/>
                    <a:pt x="123" y="69"/>
                  </a:cubicBezTo>
                  <a:lnTo>
                    <a:pt x="123" y="24"/>
                  </a:lnTo>
                  <a:close/>
                  <a:moveTo>
                    <a:pt x="88" y="24"/>
                  </a:moveTo>
                  <a:cubicBezTo>
                    <a:pt x="88" y="22"/>
                    <a:pt x="88" y="19"/>
                    <a:pt x="84" y="19"/>
                  </a:cubicBezTo>
                  <a:cubicBezTo>
                    <a:pt x="80" y="19"/>
                    <a:pt x="79" y="22"/>
                    <a:pt x="79" y="24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79" y="71"/>
                    <a:pt x="80" y="73"/>
                    <a:pt x="84" y="73"/>
                  </a:cubicBezTo>
                  <a:cubicBezTo>
                    <a:pt x="88" y="73"/>
                    <a:pt x="88" y="71"/>
                    <a:pt x="88" y="69"/>
                  </a:cubicBezTo>
                  <a:cubicBezTo>
                    <a:pt x="88" y="49"/>
                    <a:pt x="88" y="49"/>
                    <a:pt x="88" y="49"/>
                  </a:cubicBezTo>
                  <a:cubicBezTo>
                    <a:pt x="88" y="43"/>
                    <a:pt x="88" y="36"/>
                    <a:pt x="95" y="31"/>
                  </a:cubicBezTo>
                  <a:cubicBezTo>
                    <a:pt x="98" y="29"/>
                    <a:pt x="101" y="29"/>
                    <a:pt x="103" y="28"/>
                  </a:cubicBezTo>
                  <a:cubicBezTo>
                    <a:pt x="105" y="28"/>
                    <a:pt x="107" y="28"/>
                    <a:pt x="107" y="24"/>
                  </a:cubicBezTo>
                  <a:cubicBezTo>
                    <a:pt x="107" y="19"/>
                    <a:pt x="103" y="19"/>
                    <a:pt x="102" y="19"/>
                  </a:cubicBezTo>
                  <a:cubicBezTo>
                    <a:pt x="96" y="19"/>
                    <a:pt x="90" y="23"/>
                    <a:pt x="88" y="29"/>
                  </a:cubicBezTo>
                  <a:lnTo>
                    <a:pt x="88" y="24"/>
                  </a:lnTo>
                  <a:close/>
                  <a:moveTo>
                    <a:pt x="58" y="36"/>
                  </a:moveTo>
                  <a:cubicBezTo>
                    <a:pt x="58" y="49"/>
                    <a:pt x="52" y="65"/>
                    <a:pt x="34" y="65"/>
                  </a:cubicBezTo>
                  <a:cubicBezTo>
                    <a:pt x="20" y="65"/>
                    <a:pt x="10" y="55"/>
                    <a:pt x="10" y="36"/>
                  </a:cubicBezTo>
                  <a:cubicBezTo>
                    <a:pt x="10" y="19"/>
                    <a:pt x="20" y="8"/>
                    <a:pt x="34" y="8"/>
                  </a:cubicBezTo>
                  <a:cubicBezTo>
                    <a:pt x="47" y="8"/>
                    <a:pt x="58" y="18"/>
                    <a:pt x="58" y="36"/>
                  </a:cubicBezTo>
                  <a:moveTo>
                    <a:pt x="34" y="0"/>
                  </a:moveTo>
                  <a:cubicBezTo>
                    <a:pt x="15" y="0"/>
                    <a:pt x="0" y="13"/>
                    <a:pt x="0" y="37"/>
                  </a:cubicBezTo>
                  <a:cubicBezTo>
                    <a:pt x="0" y="61"/>
                    <a:pt x="15" y="74"/>
                    <a:pt x="34" y="74"/>
                  </a:cubicBezTo>
                  <a:cubicBezTo>
                    <a:pt x="52" y="74"/>
                    <a:pt x="64" y="62"/>
                    <a:pt x="67" y="47"/>
                  </a:cubicBezTo>
                  <a:cubicBezTo>
                    <a:pt x="68" y="43"/>
                    <a:pt x="68" y="40"/>
                    <a:pt x="68" y="36"/>
                  </a:cubicBezTo>
                  <a:cubicBezTo>
                    <a:pt x="68" y="30"/>
                    <a:pt x="67" y="13"/>
                    <a:pt x="52" y="4"/>
                  </a:cubicBezTo>
                  <a:cubicBezTo>
                    <a:pt x="45" y="0"/>
                    <a:pt x="38" y="0"/>
                    <a:pt x="34" y="0"/>
                  </a:cubicBezTo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8E2F5420-23EB-4F36-9BE5-3417CCB0F94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941763" y="-757238"/>
              <a:ext cx="1276350" cy="331788"/>
            </a:xfrm>
            <a:custGeom>
              <a:avLst/>
              <a:gdLst>
                <a:gd name="T0" fmla="*/ 388 w 401"/>
                <a:gd name="T1" fmla="*/ 4 h 102"/>
                <a:gd name="T2" fmla="*/ 401 w 401"/>
                <a:gd name="T3" fmla="*/ 15 h 102"/>
                <a:gd name="T4" fmla="*/ 388 w 401"/>
                <a:gd name="T5" fmla="*/ 28 h 102"/>
                <a:gd name="T6" fmla="*/ 387 w 401"/>
                <a:gd name="T7" fmla="*/ 10 h 102"/>
                <a:gd name="T8" fmla="*/ 390 w 401"/>
                <a:gd name="T9" fmla="*/ 13 h 102"/>
                <a:gd name="T10" fmla="*/ 386 w 401"/>
                <a:gd name="T11" fmla="*/ 10 h 102"/>
                <a:gd name="T12" fmla="*/ 386 w 401"/>
                <a:gd name="T13" fmla="*/ 23 h 102"/>
                <a:gd name="T14" fmla="*/ 390 w 401"/>
                <a:gd name="T15" fmla="*/ 23 h 102"/>
                <a:gd name="T16" fmla="*/ 392 w 401"/>
                <a:gd name="T17" fmla="*/ 15 h 102"/>
                <a:gd name="T18" fmla="*/ 388 w 401"/>
                <a:gd name="T19" fmla="*/ 7 h 102"/>
                <a:gd name="T20" fmla="*/ 332 w 401"/>
                <a:gd name="T21" fmla="*/ 65 h 102"/>
                <a:gd name="T22" fmla="*/ 362 w 401"/>
                <a:gd name="T23" fmla="*/ 48 h 102"/>
                <a:gd name="T24" fmla="*/ 381 w 401"/>
                <a:gd name="T25" fmla="*/ 45 h 102"/>
                <a:gd name="T26" fmla="*/ 311 w 401"/>
                <a:gd name="T27" fmla="*/ 65 h 102"/>
                <a:gd name="T28" fmla="*/ 364 w 401"/>
                <a:gd name="T29" fmla="*/ 73 h 102"/>
                <a:gd name="T30" fmla="*/ 304 w 401"/>
                <a:gd name="T31" fmla="*/ 21 h 102"/>
                <a:gd name="T32" fmla="*/ 296 w 401"/>
                <a:gd name="T33" fmla="*/ 10 h 102"/>
                <a:gd name="T34" fmla="*/ 278 w 401"/>
                <a:gd name="T35" fmla="*/ 100 h 102"/>
                <a:gd name="T36" fmla="*/ 296 w 401"/>
                <a:gd name="T37" fmla="*/ 88 h 102"/>
                <a:gd name="T38" fmla="*/ 302 w 401"/>
                <a:gd name="T39" fmla="*/ 28 h 102"/>
                <a:gd name="T40" fmla="*/ 276 w 401"/>
                <a:gd name="T41" fmla="*/ 88 h 102"/>
                <a:gd name="T42" fmla="*/ 232 w 401"/>
                <a:gd name="T43" fmla="*/ 101 h 102"/>
                <a:gd name="T44" fmla="*/ 252 w 401"/>
                <a:gd name="T45" fmla="*/ 66 h 102"/>
                <a:gd name="T46" fmla="*/ 282 w 401"/>
                <a:gd name="T47" fmla="*/ 43 h 102"/>
                <a:gd name="T48" fmla="*/ 261 w 401"/>
                <a:gd name="T49" fmla="*/ 35 h 102"/>
                <a:gd name="T50" fmla="*/ 255 w 401"/>
                <a:gd name="T51" fmla="*/ 29 h 102"/>
                <a:gd name="T52" fmla="*/ 238 w 401"/>
                <a:gd name="T53" fmla="*/ 40 h 102"/>
                <a:gd name="T54" fmla="*/ 240 w 401"/>
                <a:gd name="T55" fmla="*/ 16 h 102"/>
                <a:gd name="T56" fmla="*/ 233 w 401"/>
                <a:gd name="T57" fmla="*/ 2 h 102"/>
                <a:gd name="T58" fmla="*/ 171 w 401"/>
                <a:gd name="T59" fmla="*/ 16 h 102"/>
                <a:gd name="T60" fmla="*/ 159 w 401"/>
                <a:gd name="T61" fmla="*/ 101 h 102"/>
                <a:gd name="T62" fmla="*/ 181 w 401"/>
                <a:gd name="T63" fmla="*/ 59 h 102"/>
                <a:gd name="T64" fmla="*/ 228 w 401"/>
                <a:gd name="T65" fmla="*/ 46 h 102"/>
                <a:gd name="T66" fmla="*/ 192 w 401"/>
                <a:gd name="T67" fmla="*/ 20 h 102"/>
                <a:gd name="T68" fmla="*/ 129 w 401"/>
                <a:gd name="T69" fmla="*/ 51 h 102"/>
                <a:gd name="T70" fmla="*/ 106 w 401"/>
                <a:gd name="T71" fmla="*/ 85 h 102"/>
                <a:gd name="T72" fmla="*/ 118 w 401"/>
                <a:gd name="T73" fmla="*/ 43 h 102"/>
                <a:gd name="T74" fmla="*/ 149 w 401"/>
                <a:gd name="T75" fmla="*/ 64 h 102"/>
                <a:gd name="T76" fmla="*/ 75 w 401"/>
                <a:gd name="T77" fmla="*/ 64 h 102"/>
                <a:gd name="T78" fmla="*/ 36 w 401"/>
                <a:gd name="T79" fmla="*/ 2 h 102"/>
                <a:gd name="T80" fmla="*/ 2 w 401"/>
                <a:gd name="T81" fmla="*/ 86 h 102"/>
                <a:gd name="T82" fmla="*/ 55 w 401"/>
                <a:gd name="T83" fmla="*/ 100 h 102"/>
                <a:gd name="T84" fmla="*/ 68 w 401"/>
                <a:gd name="T85" fmla="*/ 87 h 102"/>
                <a:gd name="T86" fmla="*/ 43 w 401"/>
                <a:gd name="T87" fmla="*/ 1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01" h="102">
                  <a:moveTo>
                    <a:pt x="388" y="27"/>
                  </a:moveTo>
                  <a:cubicBezTo>
                    <a:pt x="381" y="27"/>
                    <a:pt x="376" y="22"/>
                    <a:pt x="376" y="15"/>
                  </a:cubicBezTo>
                  <a:cubicBezTo>
                    <a:pt x="376" y="9"/>
                    <a:pt x="381" y="4"/>
                    <a:pt x="388" y="4"/>
                  </a:cubicBezTo>
                  <a:cubicBezTo>
                    <a:pt x="394" y="4"/>
                    <a:pt x="399" y="9"/>
                    <a:pt x="399" y="15"/>
                  </a:cubicBezTo>
                  <a:cubicBezTo>
                    <a:pt x="399" y="22"/>
                    <a:pt x="394" y="27"/>
                    <a:pt x="388" y="27"/>
                  </a:cubicBezTo>
                  <a:moveTo>
                    <a:pt x="401" y="15"/>
                  </a:moveTo>
                  <a:cubicBezTo>
                    <a:pt x="401" y="8"/>
                    <a:pt x="395" y="2"/>
                    <a:pt x="388" y="2"/>
                  </a:cubicBezTo>
                  <a:cubicBezTo>
                    <a:pt x="381" y="2"/>
                    <a:pt x="375" y="8"/>
                    <a:pt x="375" y="15"/>
                  </a:cubicBezTo>
                  <a:cubicBezTo>
                    <a:pt x="375" y="23"/>
                    <a:pt x="381" y="28"/>
                    <a:pt x="388" y="28"/>
                  </a:cubicBezTo>
                  <a:cubicBezTo>
                    <a:pt x="395" y="28"/>
                    <a:pt x="401" y="22"/>
                    <a:pt x="401" y="15"/>
                  </a:cubicBezTo>
                  <a:moveTo>
                    <a:pt x="386" y="10"/>
                  </a:moveTo>
                  <a:cubicBezTo>
                    <a:pt x="387" y="10"/>
                    <a:pt x="387" y="10"/>
                    <a:pt x="387" y="10"/>
                  </a:cubicBezTo>
                  <a:cubicBezTo>
                    <a:pt x="389" y="10"/>
                    <a:pt x="389" y="10"/>
                    <a:pt x="390" y="10"/>
                  </a:cubicBezTo>
                  <a:cubicBezTo>
                    <a:pt x="390" y="10"/>
                    <a:pt x="390" y="11"/>
                    <a:pt x="390" y="11"/>
                  </a:cubicBezTo>
                  <a:cubicBezTo>
                    <a:pt x="390" y="12"/>
                    <a:pt x="390" y="13"/>
                    <a:pt x="390" y="13"/>
                  </a:cubicBezTo>
                  <a:cubicBezTo>
                    <a:pt x="389" y="13"/>
                    <a:pt x="389" y="13"/>
                    <a:pt x="387" y="13"/>
                  </a:cubicBezTo>
                  <a:cubicBezTo>
                    <a:pt x="386" y="13"/>
                    <a:pt x="386" y="13"/>
                    <a:pt x="386" y="13"/>
                  </a:cubicBezTo>
                  <a:lnTo>
                    <a:pt x="386" y="10"/>
                  </a:lnTo>
                  <a:close/>
                  <a:moveTo>
                    <a:pt x="382" y="7"/>
                  </a:moveTo>
                  <a:cubicBezTo>
                    <a:pt x="382" y="23"/>
                    <a:pt x="382" y="23"/>
                    <a:pt x="382" y="23"/>
                  </a:cubicBezTo>
                  <a:cubicBezTo>
                    <a:pt x="386" y="23"/>
                    <a:pt x="386" y="23"/>
                    <a:pt x="386" y="23"/>
                  </a:cubicBezTo>
                  <a:cubicBezTo>
                    <a:pt x="386" y="16"/>
                    <a:pt x="386" y="16"/>
                    <a:pt x="386" y="16"/>
                  </a:cubicBezTo>
                  <a:cubicBezTo>
                    <a:pt x="389" y="16"/>
                    <a:pt x="389" y="16"/>
                    <a:pt x="389" y="20"/>
                  </a:cubicBezTo>
                  <a:cubicBezTo>
                    <a:pt x="390" y="21"/>
                    <a:pt x="390" y="22"/>
                    <a:pt x="390" y="23"/>
                  </a:cubicBezTo>
                  <a:cubicBezTo>
                    <a:pt x="395" y="23"/>
                    <a:pt x="395" y="23"/>
                    <a:pt x="395" y="23"/>
                  </a:cubicBezTo>
                  <a:cubicBezTo>
                    <a:pt x="394" y="22"/>
                    <a:pt x="394" y="20"/>
                    <a:pt x="393" y="18"/>
                  </a:cubicBezTo>
                  <a:cubicBezTo>
                    <a:pt x="393" y="16"/>
                    <a:pt x="393" y="16"/>
                    <a:pt x="392" y="15"/>
                  </a:cubicBezTo>
                  <a:cubicBezTo>
                    <a:pt x="393" y="15"/>
                    <a:pt x="394" y="14"/>
                    <a:pt x="394" y="11"/>
                  </a:cubicBezTo>
                  <a:cubicBezTo>
                    <a:pt x="394" y="10"/>
                    <a:pt x="394" y="8"/>
                    <a:pt x="392" y="7"/>
                  </a:cubicBezTo>
                  <a:cubicBezTo>
                    <a:pt x="390" y="7"/>
                    <a:pt x="389" y="7"/>
                    <a:pt x="388" y="7"/>
                  </a:cubicBezTo>
                  <a:lnTo>
                    <a:pt x="382" y="7"/>
                  </a:lnTo>
                  <a:close/>
                  <a:moveTo>
                    <a:pt x="342" y="85"/>
                  </a:moveTo>
                  <a:cubicBezTo>
                    <a:pt x="328" y="85"/>
                    <a:pt x="329" y="74"/>
                    <a:pt x="332" y="65"/>
                  </a:cubicBezTo>
                  <a:cubicBezTo>
                    <a:pt x="335" y="51"/>
                    <a:pt x="341" y="47"/>
                    <a:pt x="344" y="45"/>
                  </a:cubicBezTo>
                  <a:cubicBezTo>
                    <a:pt x="347" y="44"/>
                    <a:pt x="350" y="43"/>
                    <a:pt x="353" y="43"/>
                  </a:cubicBezTo>
                  <a:cubicBezTo>
                    <a:pt x="359" y="43"/>
                    <a:pt x="361" y="46"/>
                    <a:pt x="362" y="48"/>
                  </a:cubicBezTo>
                  <a:cubicBezTo>
                    <a:pt x="362" y="49"/>
                    <a:pt x="363" y="50"/>
                    <a:pt x="363" y="51"/>
                  </a:cubicBezTo>
                  <a:cubicBezTo>
                    <a:pt x="364" y="53"/>
                    <a:pt x="366" y="54"/>
                    <a:pt x="369" y="54"/>
                  </a:cubicBezTo>
                  <a:cubicBezTo>
                    <a:pt x="374" y="54"/>
                    <a:pt x="379" y="50"/>
                    <a:pt x="381" y="45"/>
                  </a:cubicBezTo>
                  <a:cubicBezTo>
                    <a:pt x="382" y="41"/>
                    <a:pt x="381" y="38"/>
                    <a:pt x="378" y="34"/>
                  </a:cubicBezTo>
                  <a:cubicBezTo>
                    <a:pt x="372" y="28"/>
                    <a:pt x="365" y="27"/>
                    <a:pt x="357" y="27"/>
                  </a:cubicBezTo>
                  <a:cubicBezTo>
                    <a:pt x="338" y="27"/>
                    <a:pt x="318" y="39"/>
                    <a:pt x="311" y="65"/>
                  </a:cubicBezTo>
                  <a:cubicBezTo>
                    <a:pt x="305" y="85"/>
                    <a:pt x="312" y="102"/>
                    <a:pt x="336" y="102"/>
                  </a:cubicBezTo>
                  <a:cubicBezTo>
                    <a:pt x="356" y="102"/>
                    <a:pt x="369" y="89"/>
                    <a:pt x="371" y="82"/>
                  </a:cubicBezTo>
                  <a:cubicBezTo>
                    <a:pt x="373" y="76"/>
                    <a:pt x="368" y="73"/>
                    <a:pt x="364" y="73"/>
                  </a:cubicBezTo>
                  <a:cubicBezTo>
                    <a:pt x="359" y="73"/>
                    <a:pt x="356" y="76"/>
                    <a:pt x="354" y="78"/>
                  </a:cubicBezTo>
                  <a:cubicBezTo>
                    <a:pt x="352" y="81"/>
                    <a:pt x="349" y="85"/>
                    <a:pt x="342" y="85"/>
                  </a:cubicBezTo>
                  <a:moveTo>
                    <a:pt x="304" y="21"/>
                  </a:moveTo>
                  <a:cubicBezTo>
                    <a:pt x="309" y="21"/>
                    <a:pt x="315" y="16"/>
                    <a:pt x="316" y="10"/>
                  </a:cubicBezTo>
                  <a:cubicBezTo>
                    <a:pt x="318" y="5"/>
                    <a:pt x="315" y="0"/>
                    <a:pt x="309" y="0"/>
                  </a:cubicBezTo>
                  <a:cubicBezTo>
                    <a:pt x="304" y="0"/>
                    <a:pt x="298" y="5"/>
                    <a:pt x="296" y="10"/>
                  </a:cubicBezTo>
                  <a:cubicBezTo>
                    <a:pt x="295" y="16"/>
                    <a:pt x="298" y="21"/>
                    <a:pt x="304" y="21"/>
                  </a:cubicBezTo>
                  <a:moveTo>
                    <a:pt x="276" y="88"/>
                  </a:moveTo>
                  <a:cubicBezTo>
                    <a:pt x="275" y="92"/>
                    <a:pt x="273" y="98"/>
                    <a:pt x="278" y="100"/>
                  </a:cubicBezTo>
                  <a:cubicBezTo>
                    <a:pt x="279" y="100"/>
                    <a:pt x="280" y="101"/>
                    <a:pt x="282" y="101"/>
                  </a:cubicBezTo>
                  <a:cubicBezTo>
                    <a:pt x="285" y="101"/>
                    <a:pt x="288" y="100"/>
                    <a:pt x="291" y="97"/>
                  </a:cubicBezTo>
                  <a:cubicBezTo>
                    <a:pt x="294" y="94"/>
                    <a:pt x="295" y="91"/>
                    <a:pt x="296" y="88"/>
                  </a:cubicBezTo>
                  <a:cubicBezTo>
                    <a:pt x="309" y="40"/>
                    <a:pt x="309" y="40"/>
                    <a:pt x="309" y="40"/>
                  </a:cubicBezTo>
                  <a:cubicBezTo>
                    <a:pt x="309" y="36"/>
                    <a:pt x="311" y="31"/>
                    <a:pt x="306" y="29"/>
                  </a:cubicBezTo>
                  <a:cubicBezTo>
                    <a:pt x="305" y="28"/>
                    <a:pt x="303" y="28"/>
                    <a:pt x="302" y="28"/>
                  </a:cubicBezTo>
                  <a:cubicBezTo>
                    <a:pt x="298" y="28"/>
                    <a:pt x="295" y="29"/>
                    <a:pt x="294" y="30"/>
                  </a:cubicBezTo>
                  <a:cubicBezTo>
                    <a:pt x="292" y="32"/>
                    <a:pt x="290" y="34"/>
                    <a:pt x="289" y="40"/>
                  </a:cubicBezTo>
                  <a:lnTo>
                    <a:pt x="276" y="88"/>
                  </a:lnTo>
                  <a:close/>
                  <a:moveTo>
                    <a:pt x="225" y="88"/>
                  </a:moveTo>
                  <a:cubicBezTo>
                    <a:pt x="224" y="92"/>
                    <a:pt x="222" y="98"/>
                    <a:pt x="229" y="100"/>
                  </a:cubicBezTo>
                  <a:cubicBezTo>
                    <a:pt x="230" y="101"/>
                    <a:pt x="231" y="101"/>
                    <a:pt x="232" y="101"/>
                  </a:cubicBezTo>
                  <a:cubicBezTo>
                    <a:pt x="235" y="101"/>
                    <a:pt x="238" y="100"/>
                    <a:pt x="240" y="98"/>
                  </a:cubicBezTo>
                  <a:cubicBezTo>
                    <a:pt x="244" y="95"/>
                    <a:pt x="245" y="91"/>
                    <a:pt x="246" y="88"/>
                  </a:cubicBezTo>
                  <a:cubicBezTo>
                    <a:pt x="252" y="66"/>
                    <a:pt x="252" y="66"/>
                    <a:pt x="252" y="66"/>
                  </a:cubicBezTo>
                  <a:cubicBezTo>
                    <a:pt x="254" y="58"/>
                    <a:pt x="257" y="48"/>
                    <a:pt x="268" y="46"/>
                  </a:cubicBezTo>
                  <a:cubicBezTo>
                    <a:pt x="270" y="46"/>
                    <a:pt x="272" y="46"/>
                    <a:pt x="274" y="45"/>
                  </a:cubicBezTo>
                  <a:cubicBezTo>
                    <a:pt x="276" y="45"/>
                    <a:pt x="279" y="45"/>
                    <a:pt x="282" y="43"/>
                  </a:cubicBezTo>
                  <a:cubicBezTo>
                    <a:pt x="284" y="41"/>
                    <a:pt x="285" y="39"/>
                    <a:pt x="286" y="36"/>
                  </a:cubicBezTo>
                  <a:cubicBezTo>
                    <a:pt x="287" y="32"/>
                    <a:pt x="285" y="27"/>
                    <a:pt x="278" y="27"/>
                  </a:cubicBezTo>
                  <a:cubicBezTo>
                    <a:pt x="272" y="27"/>
                    <a:pt x="266" y="30"/>
                    <a:pt x="261" y="35"/>
                  </a:cubicBezTo>
                  <a:cubicBezTo>
                    <a:pt x="260" y="37"/>
                    <a:pt x="258" y="39"/>
                    <a:pt x="257" y="41"/>
                  </a:cubicBezTo>
                  <a:cubicBezTo>
                    <a:pt x="257" y="40"/>
                    <a:pt x="257" y="40"/>
                    <a:pt x="257" y="40"/>
                  </a:cubicBezTo>
                  <a:cubicBezTo>
                    <a:pt x="258" y="37"/>
                    <a:pt x="260" y="31"/>
                    <a:pt x="255" y="29"/>
                  </a:cubicBezTo>
                  <a:cubicBezTo>
                    <a:pt x="254" y="28"/>
                    <a:pt x="253" y="28"/>
                    <a:pt x="251" y="28"/>
                  </a:cubicBezTo>
                  <a:cubicBezTo>
                    <a:pt x="248" y="28"/>
                    <a:pt x="245" y="29"/>
                    <a:pt x="244" y="30"/>
                  </a:cubicBezTo>
                  <a:cubicBezTo>
                    <a:pt x="240" y="33"/>
                    <a:pt x="239" y="37"/>
                    <a:pt x="238" y="40"/>
                  </a:cubicBezTo>
                  <a:lnTo>
                    <a:pt x="225" y="88"/>
                  </a:lnTo>
                  <a:close/>
                  <a:moveTo>
                    <a:pt x="228" y="20"/>
                  </a:moveTo>
                  <a:cubicBezTo>
                    <a:pt x="231" y="20"/>
                    <a:pt x="236" y="20"/>
                    <a:pt x="240" y="16"/>
                  </a:cubicBezTo>
                  <a:cubicBezTo>
                    <a:pt x="241" y="15"/>
                    <a:pt x="242" y="12"/>
                    <a:pt x="242" y="11"/>
                  </a:cubicBezTo>
                  <a:cubicBezTo>
                    <a:pt x="243" y="8"/>
                    <a:pt x="242" y="5"/>
                    <a:pt x="239" y="3"/>
                  </a:cubicBezTo>
                  <a:cubicBezTo>
                    <a:pt x="238" y="3"/>
                    <a:pt x="235" y="2"/>
                    <a:pt x="233" y="2"/>
                  </a:cubicBezTo>
                  <a:cubicBezTo>
                    <a:pt x="190" y="2"/>
                    <a:pt x="190" y="2"/>
                    <a:pt x="190" y="2"/>
                  </a:cubicBezTo>
                  <a:cubicBezTo>
                    <a:pt x="187" y="2"/>
                    <a:pt x="182" y="2"/>
                    <a:pt x="179" y="5"/>
                  </a:cubicBezTo>
                  <a:cubicBezTo>
                    <a:pt x="174" y="8"/>
                    <a:pt x="172" y="13"/>
                    <a:pt x="171" y="16"/>
                  </a:cubicBezTo>
                  <a:cubicBezTo>
                    <a:pt x="152" y="88"/>
                    <a:pt x="152" y="88"/>
                    <a:pt x="152" y="88"/>
                  </a:cubicBezTo>
                  <a:cubicBezTo>
                    <a:pt x="151" y="92"/>
                    <a:pt x="150" y="97"/>
                    <a:pt x="154" y="99"/>
                  </a:cubicBezTo>
                  <a:cubicBezTo>
                    <a:pt x="155" y="100"/>
                    <a:pt x="157" y="101"/>
                    <a:pt x="159" y="101"/>
                  </a:cubicBezTo>
                  <a:cubicBezTo>
                    <a:pt x="161" y="101"/>
                    <a:pt x="167" y="101"/>
                    <a:pt x="171" y="95"/>
                  </a:cubicBezTo>
                  <a:cubicBezTo>
                    <a:pt x="172" y="92"/>
                    <a:pt x="173" y="90"/>
                    <a:pt x="174" y="87"/>
                  </a:cubicBezTo>
                  <a:cubicBezTo>
                    <a:pt x="181" y="59"/>
                    <a:pt x="181" y="59"/>
                    <a:pt x="181" y="59"/>
                  </a:cubicBezTo>
                  <a:cubicBezTo>
                    <a:pt x="214" y="59"/>
                    <a:pt x="214" y="59"/>
                    <a:pt x="214" y="59"/>
                  </a:cubicBezTo>
                  <a:cubicBezTo>
                    <a:pt x="217" y="59"/>
                    <a:pt x="225" y="59"/>
                    <a:pt x="228" y="50"/>
                  </a:cubicBezTo>
                  <a:cubicBezTo>
                    <a:pt x="228" y="49"/>
                    <a:pt x="228" y="47"/>
                    <a:pt x="228" y="46"/>
                  </a:cubicBezTo>
                  <a:cubicBezTo>
                    <a:pt x="227" y="41"/>
                    <a:pt x="222" y="41"/>
                    <a:pt x="219" y="41"/>
                  </a:cubicBezTo>
                  <a:cubicBezTo>
                    <a:pt x="186" y="41"/>
                    <a:pt x="186" y="41"/>
                    <a:pt x="186" y="41"/>
                  </a:cubicBezTo>
                  <a:cubicBezTo>
                    <a:pt x="192" y="20"/>
                    <a:pt x="192" y="20"/>
                    <a:pt x="192" y="20"/>
                  </a:cubicBezTo>
                  <a:lnTo>
                    <a:pt x="228" y="20"/>
                  </a:lnTo>
                  <a:close/>
                  <a:moveTo>
                    <a:pt x="118" y="43"/>
                  </a:moveTo>
                  <a:cubicBezTo>
                    <a:pt x="119" y="43"/>
                    <a:pt x="127" y="43"/>
                    <a:pt x="129" y="51"/>
                  </a:cubicBezTo>
                  <a:cubicBezTo>
                    <a:pt x="130" y="54"/>
                    <a:pt x="130" y="59"/>
                    <a:pt x="128" y="63"/>
                  </a:cubicBezTo>
                  <a:cubicBezTo>
                    <a:pt x="127" y="68"/>
                    <a:pt x="125" y="73"/>
                    <a:pt x="121" y="78"/>
                  </a:cubicBezTo>
                  <a:cubicBezTo>
                    <a:pt x="120" y="79"/>
                    <a:pt x="115" y="85"/>
                    <a:pt x="106" y="85"/>
                  </a:cubicBezTo>
                  <a:cubicBezTo>
                    <a:pt x="95" y="85"/>
                    <a:pt x="92" y="77"/>
                    <a:pt x="96" y="64"/>
                  </a:cubicBezTo>
                  <a:cubicBezTo>
                    <a:pt x="96" y="61"/>
                    <a:pt x="99" y="52"/>
                    <a:pt x="107" y="46"/>
                  </a:cubicBezTo>
                  <a:cubicBezTo>
                    <a:pt x="111" y="43"/>
                    <a:pt x="115" y="43"/>
                    <a:pt x="118" y="43"/>
                  </a:cubicBezTo>
                  <a:moveTo>
                    <a:pt x="75" y="64"/>
                  </a:moveTo>
                  <a:cubicBezTo>
                    <a:pt x="70" y="82"/>
                    <a:pt x="76" y="102"/>
                    <a:pt x="102" y="102"/>
                  </a:cubicBezTo>
                  <a:cubicBezTo>
                    <a:pt x="122" y="102"/>
                    <a:pt x="143" y="86"/>
                    <a:pt x="149" y="64"/>
                  </a:cubicBezTo>
                  <a:cubicBezTo>
                    <a:pt x="152" y="53"/>
                    <a:pt x="150" y="43"/>
                    <a:pt x="147" y="38"/>
                  </a:cubicBezTo>
                  <a:cubicBezTo>
                    <a:pt x="142" y="30"/>
                    <a:pt x="133" y="27"/>
                    <a:pt x="123" y="27"/>
                  </a:cubicBezTo>
                  <a:cubicBezTo>
                    <a:pt x="101" y="27"/>
                    <a:pt x="81" y="42"/>
                    <a:pt x="75" y="64"/>
                  </a:cubicBezTo>
                  <a:moveTo>
                    <a:pt x="43" y="15"/>
                  </a:moveTo>
                  <a:cubicBezTo>
                    <a:pt x="44" y="12"/>
                    <a:pt x="45" y="8"/>
                    <a:pt x="43" y="5"/>
                  </a:cubicBezTo>
                  <a:cubicBezTo>
                    <a:pt x="41" y="2"/>
                    <a:pt x="38" y="2"/>
                    <a:pt x="36" y="2"/>
                  </a:cubicBezTo>
                  <a:cubicBezTo>
                    <a:pt x="32" y="2"/>
                    <a:pt x="29" y="3"/>
                    <a:pt x="28" y="4"/>
                  </a:cubicBezTo>
                  <a:cubicBezTo>
                    <a:pt x="23" y="7"/>
                    <a:pt x="22" y="11"/>
                    <a:pt x="21" y="15"/>
                  </a:cubicBezTo>
                  <a:cubicBezTo>
                    <a:pt x="2" y="86"/>
                    <a:pt x="2" y="86"/>
                    <a:pt x="2" y="86"/>
                  </a:cubicBezTo>
                  <a:cubicBezTo>
                    <a:pt x="2" y="90"/>
                    <a:pt x="0" y="94"/>
                    <a:pt x="3" y="97"/>
                  </a:cubicBezTo>
                  <a:cubicBezTo>
                    <a:pt x="5" y="100"/>
                    <a:pt x="9" y="100"/>
                    <a:pt x="13" y="100"/>
                  </a:cubicBezTo>
                  <a:cubicBezTo>
                    <a:pt x="55" y="100"/>
                    <a:pt x="55" y="100"/>
                    <a:pt x="55" y="100"/>
                  </a:cubicBezTo>
                  <a:cubicBezTo>
                    <a:pt x="58" y="100"/>
                    <a:pt x="62" y="100"/>
                    <a:pt x="66" y="96"/>
                  </a:cubicBezTo>
                  <a:cubicBezTo>
                    <a:pt x="67" y="94"/>
                    <a:pt x="68" y="93"/>
                    <a:pt x="68" y="91"/>
                  </a:cubicBezTo>
                  <a:cubicBezTo>
                    <a:pt x="68" y="90"/>
                    <a:pt x="69" y="88"/>
                    <a:pt x="68" y="87"/>
                  </a:cubicBezTo>
                  <a:cubicBezTo>
                    <a:pt x="67" y="82"/>
                    <a:pt x="62" y="82"/>
                    <a:pt x="59" y="82"/>
                  </a:cubicBezTo>
                  <a:cubicBezTo>
                    <a:pt x="25" y="82"/>
                    <a:pt x="25" y="82"/>
                    <a:pt x="25" y="82"/>
                  </a:cubicBezTo>
                  <a:lnTo>
                    <a:pt x="43" y="15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pic>
        <p:nvPicPr>
          <p:cNvPr id="9" name="White Frame">
            <a:extLst>
              <a:ext uri="{FF2B5EF4-FFF2-40B4-BE49-F238E27FC236}">
                <a16:creationId xmlns:a16="http://schemas.microsoft.com/office/drawing/2014/main" id="{EED54FE4-2EBD-47AD-B328-3C5CC8444C7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2291"/>
            <a:ext cx="12196074" cy="6855709"/>
          </a:xfrm>
          <a:prstGeom prst="rect">
            <a:avLst/>
          </a:prstGeom>
        </p:spPr>
      </p:pic>
      <p:sp>
        <p:nvSpPr>
          <p:cNvPr id="10" name="Wellspect">
            <a:extLst>
              <a:ext uri="{FF2B5EF4-FFF2-40B4-BE49-F238E27FC236}">
                <a16:creationId xmlns:a16="http://schemas.microsoft.com/office/drawing/2014/main" id="{48988171-71BD-490C-815F-659FD4D8FE6C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528300" y="219295"/>
            <a:ext cx="1439863" cy="436563"/>
          </a:xfrm>
          <a:custGeom>
            <a:avLst/>
            <a:gdLst>
              <a:gd name="T0" fmla="*/ 142 w 2268"/>
              <a:gd name="T1" fmla="*/ 392 h 687"/>
              <a:gd name="T2" fmla="*/ 147 w 2268"/>
              <a:gd name="T3" fmla="*/ 293 h 687"/>
              <a:gd name="T4" fmla="*/ 451 w 2268"/>
              <a:gd name="T5" fmla="*/ 18 h 687"/>
              <a:gd name="T6" fmla="*/ 677 w 2268"/>
              <a:gd name="T7" fmla="*/ 220 h 687"/>
              <a:gd name="T8" fmla="*/ 505 w 2268"/>
              <a:gd name="T9" fmla="*/ 356 h 687"/>
              <a:gd name="T10" fmla="*/ 542 w 2268"/>
              <a:gd name="T11" fmla="*/ 326 h 687"/>
              <a:gd name="T12" fmla="*/ 813 w 2268"/>
              <a:gd name="T13" fmla="*/ 368 h 687"/>
              <a:gd name="T14" fmla="*/ 919 w 2268"/>
              <a:gd name="T15" fmla="*/ 25 h 687"/>
              <a:gd name="T16" fmla="*/ 1066 w 2268"/>
              <a:gd name="T17" fmla="*/ 101 h 687"/>
              <a:gd name="T18" fmla="*/ 982 w 2268"/>
              <a:gd name="T19" fmla="*/ 287 h 687"/>
              <a:gd name="T20" fmla="*/ 1337 w 2268"/>
              <a:gd name="T21" fmla="*/ 142 h 687"/>
              <a:gd name="T22" fmla="*/ 1234 w 2268"/>
              <a:gd name="T23" fmla="*/ 495 h 687"/>
              <a:gd name="T24" fmla="*/ 1234 w 2268"/>
              <a:gd name="T25" fmla="*/ 103 h 687"/>
              <a:gd name="T26" fmla="*/ 1720 w 2268"/>
              <a:gd name="T27" fmla="*/ 261 h 687"/>
              <a:gd name="T28" fmla="*/ 1723 w 2268"/>
              <a:gd name="T29" fmla="*/ 352 h 687"/>
              <a:gd name="T30" fmla="*/ 1720 w 2268"/>
              <a:gd name="T31" fmla="*/ 261 h 687"/>
              <a:gd name="T32" fmla="*/ 2002 w 2268"/>
              <a:gd name="T33" fmla="*/ 152 h 687"/>
              <a:gd name="T34" fmla="*/ 1969 w 2268"/>
              <a:gd name="T35" fmla="*/ 302 h 687"/>
              <a:gd name="T36" fmla="*/ 2099 w 2268"/>
              <a:gd name="T37" fmla="*/ 331 h 687"/>
              <a:gd name="T38" fmla="*/ 2072 w 2268"/>
              <a:gd name="T39" fmla="*/ 19 h 687"/>
              <a:gd name="T40" fmla="*/ 2216 w 2268"/>
              <a:gd name="T41" fmla="*/ 45 h 687"/>
              <a:gd name="T42" fmla="*/ 2244 w 2268"/>
              <a:gd name="T43" fmla="*/ 64 h 687"/>
              <a:gd name="T44" fmla="*/ 2208 w 2268"/>
              <a:gd name="T45" fmla="*/ 28 h 687"/>
              <a:gd name="T46" fmla="*/ 2224 w 2268"/>
              <a:gd name="T47" fmla="*/ 90 h 687"/>
              <a:gd name="T48" fmla="*/ 29 w 2268"/>
              <a:gd name="T49" fmla="*/ 686 h 687"/>
              <a:gd name="T50" fmla="*/ 93 w 2268"/>
              <a:gd name="T51" fmla="*/ 570 h 687"/>
              <a:gd name="T52" fmla="*/ 101 w 2268"/>
              <a:gd name="T53" fmla="*/ 636 h 687"/>
              <a:gd name="T54" fmla="*/ 339 w 2268"/>
              <a:gd name="T55" fmla="*/ 686 h 687"/>
              <a:gd name="T56" fmla="*/ 261 w 2268"/>
              <a:gd name="T57" fmla="*/ 563 h 687"/>
              <a:gd name="T58" fmla="*/ 303 w 2268"/>
              <a:gd name="T59" fmla="*/ 623 h 687"/>
              <a:gd name="T60" fmla="*/ 468 w 2268"/>
              <a:gd name="T61" fmla="*/ 633 h 687"/>
              <a:gd name="T62" fmla="*/ 405 w 2268"/>
              <a:gd name="T63" fmla="*/ 563 h 687"/>
              <a:gd name="T64" fmla="*/ 610 w 2268"/>
              <a:gd name="T65" fmla="*/ 655 h 687"/>
              <a:gd name="T66" fmla="*/ 567 w 2268"/>
              <a:gd name="T67" fmla="*/ 570 h 687"/>
              <a:gd name="T68" fmla="*/ 692 w 2268"/>
              <a:gd name="T69" fmla="*/ 685 h 687"/>
              <a:gd name="T70" fmla="*/ 682 w 2268"/>
              <a:gd name="T71" fmla="*/ 674 h 687"/>
              <a:gd name="T72" fmla="*/ 877 w 2268"/>
              <a:gd name="T73" fmla="*/ 573 h 687"/>
              <a:gd name="T74" fmla="*/ 899 w 2268"/>
              <a:gd name="T75" fmla="*/ 665 h 687"/>
              <a:gd name="T76" fmla="*/ 1104 w 2268"/>
              <a:gd name="T77" fmla="*/ 675 h 687"/>
              <a:gd name="T78" fmla="*/ 1126 w 2268"/>
              <a:gd name="T79" fmla="*/ 582 h 687"/>
              <a:gd name="T80" fmla="*/ 1247 w 2268"/>
              <a:gd name="T81" fmla="*/ 686 h 687"/>
              <a:gd name="T82" fmla="*/ 1319 w 2268"/>
              <a:gd name="T83" fmla="*/ 582 h 687"/>
              <a:gd name="T84" fmla="*/ 1461 w 2268"/>
              <a:gd name="T85" fmla="*/ 675 h 687"/>
              <a:gd name="T86" fmla="*/ 1390 w 2268"/>
              <a:gd name="T87" fmla="*/ 582 h 687"/>
              <a:gd name="T88" fmla="*/ 1503 w 2268"/>
              <a:gd name="T89" fmla="*/ 675 h 687"/>
              <a:gd name="T90" fmla="*/ 1599 w 2268"/>
              <a:gd name="T91" fmla="*/ 668 h 687"/>
              <a:gd name="T92" fmla="*/ 1503 w 2268"/>
              <a:gd name="T93" fmla="*/ 675 h 687"/>
              <a:gd name="T94" fmla="*/ 1658 w 2268"/>
              <a:gd name="T95" fmla="*/ 685 h 687"/>
              <a:gd name="T96" fmla="*/ 1721 w 2268"/>
              <a:gd name="T97" fmla="*/ 614 h 687"/>
              <a:gd name="T98" fmla="*/ 1647 w 2268"/>
              <a:gd name="T99" fmla="*/ 674 h 687"/>
              <a:gd name="T100" fmla="*/ 1878 w 2268"/>
              <a:gd name="T101" fmla="*/ 686 h 687"/>
              <a:gd name="T102" fmla="*/ 1793 w 2268"/>
              <a:gd name="T103" fmla="*/ 562 h 687"/>
              <a:gd name="T104" fmla="*/ 1995 w 2268"/>
              <a:gd name="T105" fmla="*/ 667 h 687"/>
              <a:gd name="T106" fmla="*/ 1995 w 2268"/>
              <a:gd name="T107" fmla="*/ 560 h 687"/>
              <a:gd name="T108" fmla="*/ 2106 w 2268"/>
              <a:gd name="T109" fmla="*/ 666 h 687"/>
              <a:gd name="T110" fmla="*/ 2176 w 2268"/>
              <a:gd name="T111" fmla="*/ 572 h 6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2268" h="687">
                <a:moveTo>
                  <a:pt x="394" y="374"/>
                </a:moveTo>
                <a:cubicBezTo>
                  <a:pt x="391" y="382"/>
                  <a:pt x="388" y="392"/>
                  <a:pt x="364" y="392"/>
                </a:cubicBezTo>
                <a:cubicBezTo>
                  <a:pt x="342" y="392"/>
                  <a:pt x="337" y="383"/>
                  <a:pt x="334" y="374"/>
                </a:cubicBezTo>
                <a:cubicBezTo>
                  <a:pt x="269" y="154"/>
                  <a:pt x="269" y="154"/>
                  <a:pt x="269" y="154"/>
                </a:cubicBezTo>
                <a:cubicBezTo>
                  <a:pt x="260" y="126"/>
                  <a:pt x="254" y="98"/>
                  <a:pt x="250" y="69"/>
                </a:cubicBezTo>
                <a:cubicBezTo>
                  <a:pt x="245" y="103"/>
                  <a:pt x="238" y="133"/>
                  <a:pt x="233" y="152"/>
                </a:cubicBezTo>
                <a:cubicBezTo>
                  <a:pt x="172" y="373"/>
                  <a:pt x="172" y="373"/>
                  <a:pt x="172" y="373"/>
                </a:cubicBezTo>
                <a:cubicBezTo>
                  <a:pt x="170" y="382"/>
                  <a:pt x="166" y="392"/>
                  <a:pt x="142" y="392"/>
                </a:cubicBezTo>
                <a:cubicBezTo>
                  <a:pt x="118" y="392"/>
                  <a:pt x="115" y="382"/>
                  <a:pt x="112" y="374"/>
                </a:cubicBezTo>
                <a:cubicBezTo>
                  <a:pt x="2" y="32"/>
                  <a:pt x="2" y="32"/>
                  <a:pt x="2" y="32"/>
                </a:cubicBezTo>
                <a:cubicBezTo>
                  <a:pt x="0" y="29"/>
                  <a:pt x="0" y="26"/>
                  <a:pt x="0" y="22"/>
                </a:cubicBezTo>
                <a:cubicBezTo>
                  <a:pt x="0" y="12"/>
                  <a:pt x="11" y="1"/>
                  <a:pt x="27" y="1"/>
                </a:cubicBezTo>
                <a:cubicBezTo>
                  <a:pt x="43" y="1"/>
                  <a:pt x="48" y="11"/>
                  <a:pt x="51" y="18"/>
                </a:cubicBezTo>
                <a:cubicBezTo>
                  <a:pt x="124" y="249"/>
                  <a:pt x="124" y="249"/>
                  <a:pt x="124" y="249"/>
                </a:cubicBezTo>
                <a:cubicBezTo>
                  <a:pt x="136" y="290"/>
                  <a:pt x="139" y="306"/>
                  <a:pt x="141" y="321"/>
                </a:cubicBezTo>
                <a:cubicBezTo>
                  <a:pt x="142" y="314"/>
                  <a:pt x="145" y="302"/>
                  <a:pt x="147" y="293"/>
                </a:cubicBezTo>
                <a:cubicBezTo>
                  <a:pt x="148" y="289"/>
                  <a:pt x="152" y="274"/>
                  <a:pt x="153" y="272"/>
                </a:cubicBezTo>
                <a:cubicBezTo>
                  <a:pt x="221" y="19"/>
                  <a:pt x="221" y="19"/>
                  <a:pt x="221" y="19"/>
                </a:cubicBezTo>
                <a:cubicBezTo>
                  <a:pt x="223" y="11"/>
                  <a:pt x="228" y="0"/>
                  <a:pt x="250" y="0"/>
                </a:cubicBezTo>
                <a:cubicBezTo>
                  <a:pt x="272" y="0"/>
                  <a:pt x="277" y="11"/>
                  <a:pt x="280" y="19"/>
                </a:cubicBezTo>
                <a:cubicBezTo>
                  <a:pt x="349" y="260"/>
                  <a:pt x="349" y="260"/>
                  <a:pt x="349" y="260"/>
                </a:cubicBezTo>
                <a:cubicBezTo>
                  <a:pt x="357" y="286"/>
                  <a:pt x="360" y="305"/>
                  <a:pt x="362" y="318"/>
                </a:cubicBezTo>
                <a:cubicBezTo>
                  <a:pt x="365" y="309"/>
                  <a:pt x="379" y="261"/>
                  <a:pt x="382" y="250"/>
                </a:cubicBezTo>
                <a:cubicBezTo>
                  <a:pt x="451" y="18"/>
                  <a:pt x="451" y="18"/>
                  <a:pt x="451" y="18"/>
                </a:cubicBezTo>
                <a:cubicBezTo>
                  <a:pt x="453" y="11"/>
                  <a:pt x="458" y="1"/>
                  <a:pt x="474" y="1"/>
                </a:cubicBezTo>
                <a:cubicBezTo>
                  <a:pt x="487" y="1"/>
                  <a:pt x="500" y="9"/>
                  <a:pt x="500" y="22"/>
                </a:cubicBezTo>
                <a:cubicBezTo>
                  <a:pt x="500" y="26"/>
                  <a:pt x="499" y="28"/>
                  <a:pt x="499" y="31"/>
                </a:cubicBezTo>
                <a:lnTo>
                  <a:pt x="394" y="374"/>
                </a:lnTo>
                <a:close/>
                <a:moveTo>
                  <a:pt x="521" y="220"/>
                </a:moveTo>
                <a:cubicBezTo>
                  <a:pt x="524" y="208"/>
                  <a:pt x="529" y="182"/>
                  <a:pt x="550" y="163"/>
                </a:cubicBezTo>
                <a:cubicBezTo>
                  <a:pt x="570" y="146"/>
                  <a:pt x="592" y="145"/>
                  <a:pt x="603" y="145"/>
                </a:cubicBezTo>
                <a:cubicBezTo>
                  <a:pt x="655" y="145"/>
                  <a:pt x="675" y="184"/>
                  <a:pt x="677" y="220"/>
                </a:cubicBezTo>
                <a:lnTo>
                  <a:pt x="521" y="220"/>
                </a:lnTo>
                <a:close/>
                <a:moveTo>
                  <a:pt x="704" y="261"/>
                </a:moveTo>
                <a:cubicBezTo>
                  <a:pt x="711" y="261"/>
                  <a:pt x="728" y="260"/>
                  <a:pt x="728" y="237"/>
                </a:cubicBezTo>
                <a:cubicBezTo>
                  <a:pt x="728" y="206"/>
                  <a:pt x="719" y="171"/>
                  <a:pt x="701" y="146"/>
                </a:cubicBezTo>
                <a:cubicBezTo>
                  <a:pt x="684" y="123"/>
                  <a:pt x="663" y="111"/>
                  <a:pt x="638" y="105"/>
                </a:cubicBezTo>
                <a:cubicBezTo>
                  <a:pt x="627" y="102"/>
                  <a:pt x="615" y="101"/>
                  <a:pt x="603" y="101"/>
                </a:cubicBezTo>
                <a:cubicBezTo>
                  <a:pt x="506" y="101"/>
                  <a:pt x="469" y="181"/>
                  <a:pt x="469" y="250"/>
                </a:cubicBezTo>
                <a:cubicBezTo>
                  <a:pt x="469" y="289"/>
                  <a:pt x="481" y="328"/>
                  <a:pt x="505" y="356"/>
                </a:cubicBezTo>
                <a:cubicBezTo>
                  <a:pt x="533" y="387"/>
                  <a:pt x="569" y="394"/>
                  <a:pt x="604" y="394"/>
                </a:cubicBezTo>
                <a:cubicBezTo>
                  <a:pt x="620" y="394"/>
                  <a:pt x="669" y="394"/>
                  <a:pt x="706" y="352"/>
                </a:cubicBezTo>
                <a:cubicBezTo>
                  <a:pt x="712" y="345"/>
                  <a:pt x="722" y="333"/>
                  <a:pt x="724" y="323"/>
                </a:cubicBezTo>
                <a:cubicBezTo>
                  <a:pt x="724" y="321"/>
                  <a:pt x="724" y="320"/>
                  <a:pt x="724" y="317"/>
                </a:cubicBezTo>
                <a:cubicBezTo>
                  <a:pt x="724" y="302"/>
                  <a:pt x="708" y="295"/>
                  <a:pt x="696" y="295"/>
                </a:cubicBezTo>
                <a:cubicBezTo>
                  <a:pt x="684" y="295"/>
                  <a:pt x="681" y="300"/>
                  <a:pt x="673" y="315"/>
                </a:cubicBezTo>
                <a:cubicBezTo>
                  <a:pt x="663" y="330"/>
                  <a:pt x="648" y="352"/>
                  <a:pt x="604" y="352"/>
                </a:cubicBezTo>
                <a:cubicBezTo>
                  <a:pt x="583" y="352"/>
                  <a:pt x="560" y="348"/>
                  <a:pt x="542" y="326"/>
                </a:cubicBezTo>
                <a:cubicBezTo>
                  <a:pt x="527" y="308"/>
                  <a:pt x="522" y="286"/>
                  <a:pt x="521" y="261"/>
                </a:cubicBezTo>
                <a:lnTo>
                  <a:pt x="704" y="261"/>
                </a:lnTo>
                <a:close/>
                <a:moveTo>
                  <a:pt x="813" y="25"/>
                </a:moveTo>
                <a:cubicBezTo>
                  <a:pt x="813" y="18"/>
                  <a:pt x="811" y="1"/>
                  <a:pt x="788" y="1"/>
                </a:cubicBezTo>
                <a:cubicBezTo>
                  <a:pt x="766" y="1"/>
                  <a:pt x="763" y="18"/>
                  <a:pt x="763" y="25"/>
                </a:cubicBezTo>
                <a:cubicBezTo>
                  <a:pt x="763" y="368"/>
                  <a:pt x="763" y="368"/>
                  <a:pt x="763" y="368"/>
                </a:cubicBezTo>
                <a:cubicBezTo>
                  <a:pt x="763" y="384"/>
                  <a:pt x="774" y="392"/>
                  <a:pt x="788" y="392"/>
                </a:cubicBezTo>
                <a:cubicBezTo>
                  <a:pt x="811" y="392"/>
                  <a:pt x="813" y="374"/>
                  <a:pt x="813" y="368"/>
                </a:cubicBezTo>
                <a:lnTo>
                  <a:pt x="813" y="25"/>
                </a:lnTo>
                <a:close/>
                <a:moveTo>
                  <a:pt x="919" y="25"/>
                </a:moveTo>
                <a:cubicBezTo>
                  <a:pt x="919" y="18"/>
                  <a:pt x="917" y="1"/>
                  <a:pt x="894" y="1"/>
                </a:cubicBezTo>
                <a:cubicBezTo>
                  <a:pt x="872" y="1"/>
                  <a:pt x="869" y="18"/>
                  <a:pt x="869" y="25"/>
                </a:cubicBezTo>
                <a:cubicBezTo>
                  <a:pt x="869" y="368"/>
                  <a:pt x="869" y="368"/>
                  <a:pt x="869" y="368"/>
                </a:cubicBezTo>
                <a:cubicBezTo>
                  <a:pt x="869" y="384"/>
                  <a:pt x="880" y="392"/>
                  <a:pt x="894" y="392"/>
                </a:cubicBezTo>
                <a:cubicBezTo>
                  <a:pt x="917" y="392"/>
                  <a:pt x="919" y="374"/>
                  <a:pt x="919" y="368"/>
                </a:cubicBezTo>
                <a:lnTo>
                  <a:pt x="919" y="25"/>
                </a:lnTo>
                <a:close/>
                <a:moveTo>
                  <a:pt x="1063" y="215"/>
                </a:moveTo>
                <a:cubicBezTo>
                  <a:pt x="1038" y="207"/>
                  <a:pt x="1016" y="201"/>
                  <a:pt x="1016" y="176"/>
                </a:cubicBezTo>
                <a:cubicBezTo>
                  <a:pt x="1016" y="164"/>
                  <a:pt x="1023" y="153"/>
                  <a:pt x="1032" y="147"/>
                </a:cubicBezTo>
                <a:cubicBezTo>
                  <a:pt x="1042" y="140"/>
                  <a:pt x="1057" y="139"/>
                  <a:pt x="1063" y="139"/>
                </a:cubicBezTo>
                <a:cubicBezTo>
                  <a:pt x="1107" y="139"/>
                  <a:pt x="1121" y="165"/>
                  <a:pt x="1126" y="174"/>
                </a:cubicBezTo>
                <a:cubicBezTo>
                  <a:pt x="1134" y="190"/>
                  <a:pt x="1138" y="196"/>
                  <a:pt x="1150" y="196"/>
                </a:cubicBezTo>
                <a:cubicBezTo>
                  <a:pt x="1158" y="196"/>
                  <a:pt x="1173" y="191"/>
                  <a:pt x="1173" y="175"/>
                </a:cubicBezTo>
                <a:cubicBezTo>
                  <a:pt x="1173" y="164"/>
                  <a:pt x="1158" y="101"/>
                  <a:pt x="1066" y="101"/>
                </a:cubicBezTo>
                <a:cubicBezTo>
                  <a:pt x="972" y="101"/>
                  <a:pt x="966" y="168"/>
                  <a:pt x="966" y="182"/>
                </a:cubicBezTo>
                <a:cubicBezTo>
                  <a:pt x="966" y="235"/>
                  <a:pt x="1013" y="250"/>
                  <a:pt x="1043" y="260"/>
                </a:cubicBezTo>
                <a:cubicBezTo>
                  <a:pt x="1074" y="269"/>
                  <a:pt x="1074" y="269"/>
                  <a:pt x="1074" y="269"/>
                </a:cubicBezTo>
                <a:cubicBezTo>
                  <a:pt x="1102" y="277"/>
                  <a:pt x="1127" y="284"/>
                  <a:pt x="1127" y="313"/>
                </a:cubicBezTo>
                <a:cubicBezTo>
                  <a:pt x="1127" y="338"/>
                  <a:pt x="1103" y="355"/>
                  <a:pt x="1071" y="355"/>
                </a:cubicBezTo>
                <a:cubicBezTo>
                  <a:pt x="1048" y="355"/>
                  <a:pt x="1025" y="347"/>
                  <a:pt x="1013" y="328"/>
                </a:cubicBezTo>
                <a:cubicBezTo>
                  <a:pt x="1009" y="322"/>
                  <a:pt x="1008" y="320"/>
                  <a:pt x="1001" y="299"/>
                </a:cubicBezTo>
                <a:cubicBezTo>
                  <a:pt x="998" y="294"/>
                  <a:pt x="995" y="287"/>
                  <a:pt x="982" y="287"/>
                </a:cubicBezTo>
                <a:cubicBezTo>
                  <a:pt x="974" y="287"/>
                  <a:pt x="956" y="292"/>
                  <a:pt x="956" y="310"/>
                </a:cubicBezTo>
                <a:cubicBezTo>
                  <a:pt x="956" y="318"/>
                  <a:pt x="960" y="348"/>
                  <a:pt x="986" y="369"/>
                </a:cubicBezTo>
                <a:cubicBezTo>
                  <a:pt x="1013" y="393"/>
                  <a:pt x="1052" y="394"/>
                  <a:pt x="1068" y="394"/>
                </a:cubicBezTo>
                <a:cubicBezTo>
                  <a:pt x="1093" y="394"/>
                  <a:pt x="1122" y="389"/>
                  <a:pt x="1143" y="375"/>
                </a:cubicBezTo>
                <a:cubicBezTo>
                  <a:pt x="1159" y="364"/>
                  <a:pt x="1177" y="343"/>
                  <a:pt x="1177" y="308"/>
                </a:cubicBezTo>
                <a:cubicBezTo>
                  <a:pt x="1177" y="249"/>
                  <a:pt x="1124" y="233"/>
                  <a:pt x="1095" y="225"/>
                </a:cubicBezTo>
                <a:lnTo>
                  <a:pt x="1063" y="215"/>
                </a:lnTo>
                <a:close/>
                <a:moveTo>
                  <a:pt x="1337" y="142"/>
                </a:moveTo>
                <a:cubicBezTo>
                  <a:pt x="1411" y="142"/>
                  <a:pt x="1413" y="219"/>
                  <a:pt x="1413" y="248"/>
                </a:cubicBezTo>
                <a:cubicBezTo>
                  <a:pt x="1413" y="274"/>
                  <a:pt x="1410" y="304"/>
                  <a:pt x="1394" y="325"/>
                </a:cubicBezTo>
                <a:cubicBezTo>
                  <a:pt x="1384" y="339"/>
                  <a:pt x="1365" y="354"/>
                  <a:pt x="1337" y="354"/>
                </a:cubicBezTo>
                <a:cubicBezTo>
                  <a:pt x="1284" y="354"/>
                  <a:pt x="1258" y="308"/>
                  <a:pt x="1258" y="244"/>
                </a:cubicBezTo>
                <a:cubicBezTo>
                  <a:pt x="1258" y="182"/>
                  <a:pt x="1286" y="142"/>
                  <a:pt x="1337" y="142"/>
                </a:cubicBezTo>
                <a:moveTo>
                  <a:pt x="1208" y="470"/>
                </a:moveTo>
                <a:cubicBezTo>
                  <a:pt x="1208" y="478"/>
                  <a:pt x="1210" y="486"/>
                  <a:pt x="1221" y="492"/>
                </a:cubicBezTo>
                <a:cubicBezTo>
                  <a:pt x="1225" y="494"/>
                  <a:pt x="1229" y="495"/>
                  <a:pt x="1234" y="495"/>
                </a:cubicBezTo>
                <a:cubicBezTo>
                  <a:pt x="1257" y="495"/>
                  <a:pt x="1259" y="477"/>
                  <a:pt x="1259" y="470"/>
                </a:cubicBezTo>
                <a:cubicBezTo>
                  <a:pt x="1259" y="356"/>
                  <a:pt x="1259" y="356"/>
                  <a:pt x="1259" y="356"/>
                </a:cubicBezTo>
                <a:cubicBezTo>
                  <a:pt x="1283" y="376"/>
                  <a:pt x="1304" y="394"/>
                  <a:pt x="1349" y="394"/>
                </a:cubicBezTo>
                <a:cubicBezTo>
                  <a:pt x="1435" y="394"/>
                  <a:pt x="1465" y="315"/>
                  <a:pt x="1465" y="247"/>
                </a:cubicBezTo>
                <a:cubicBezTo>
                  <a:pt x="1465" y="154"/>
                  <a:pt x="1413" y="100"/>
                  <a:pt x="1343" y="100"/>
                </a:cubicBezTo>
                <a:cubicBezTo>
                  <a:pt x="1308" y="100"/>
                  <a:pt x="1281" y="112"/>
                  <a:pt x="1259" y="139"/>
                </a:cubicBezTo>
                <a:cubicBezTo>
                  <a:pt x="1259" y="122"/>
                  <a:pt x="1259" y="112"/>
                  <a:pt x="1247" y="106"/>
                </a:cubicBezTo>
                <a:cubicBezTo>
                  <a:pt x="1241" y="103"/>
                  <a:pt x="1236" y="103"/>
                  <a:pt x="1234" y="103"/>
                </a:cubicBezTo>
                <a:cubicBezTo>
                  <a:pt x="1211" y="103"/>
                  <a:pt x="1208" y="121"/>
                  <a:pt x="1208" y="128"/>
                </a:cubicBezTo>
                <a:lnTo>
                  <a:pt x="1208" y="470"/>
                </a:lnTo>
                <a:close/>
                <a:moveTo>
                  <a:pt x="1537" y="220"/>
                </a:moveTo>
                <a:cubicBezTo>
                  <a:pt x="1540" y="208"/>
                  <a:pt x="1545" y="182"/>
                  <a:pt x="1567" y="163"/>
                </a:cubicBezTo>
                <a:cubicBezTo>
                  <a:pt x="1586" y="146"/>
                  <a:pt x="1608" y="145"/>
                  <a:pt x="1619" y="145"/>
                </a:cubicBezTo>
                <a:cubicBezTo>
                  <a:pt x="1671" y="145"/>
                  <a:pt x="1691" y="184"/>
                  <a:pt x="1693" y="220"/>
                </a:cubicBezTo>
                <a:lnTo>
                  <a:pt x="1537" y="220"/>
                </a:lnTo>
                <a:close/>
                <a:moveTo>
                  <a:pt x="1720" y="261"/>
                </a:moveTo>
                <a:cubicBezTo>
                  <a:pt x="1727" y="261"/>
                  <a:pt x="1744" y="260"/>
                  <a:pt x="1744" y="237"/>
                </a:cubicBezTo>
                <a:cubicBezTo>
                  <a:pt x="1744" y="206"/>
                  <a:pt x="1735" y="171"/>
                  <a:pt x="1717" y="146"/>
                </a:cubicBezTo>
                <a:cubicBezTo>
                  <a:pt x="1700" y="123"/>
                  <a:pt x="1679" y="111"/>
                  <a:pt x="1654" y="105"/>
                </a:cubicBezTo>
                <a:cubicBezTo>
                  <a:pt x="1643" y="102"/>
                  <a:pt x="1631" y="101"/>
                  <a:pt x="1619" y="101"/>
                </a:cubicBezTo>
                <a:cubicBezTo>
                  <a:pt x="1522" y="101"/>
                  <a:pt x="1485" y="181"/>
                  <a:pt x="1485" y="250"/>
                </a:cubicBezTo>
                <a:cubicBezTo>
                  <a:pt x="1485" y="289"/>
                  <a:pt x="1497" y="328"/>
                  <a:pt x="1521" y="356"/>
                </a:cubicBezTo>
                <a:cubicBezTo>
                  <a:pt x="1549" y="387"/>
                  <a:pt x="1585" y="394"/>
                  <a:pt x="1621" y="394"/>
                </a:cubicBezTo>
                <a:cubicBezTo>
                  <a:pt x="1636" y="394"/>
                  <a:pt x="1685" y="394"/>
                  <a:pt x="1723" y="352"/>
                </a:cubicBezTo>
                <a:cubicBezTo>
                  <a:pt x="1729" y="345"/>
                  <a:pt x="1738" y="333"/>
                  <a:pt x="1740" y="323"/>
                </a:cubicBezTo>
                <a:cubicBezTo>
                  <a:pt x="1741" y="321"/>
                  <a:pt x="1741" y="320"/>
                  <a:pt x="1741" y="317"/>
                </a:cubicBezTo>
                <a:cubicBezTo>
                  <a:pt x="1741" y="302"/>
                  <a:pt x="1724" y="295"/>
                  <a:pt x="1712" y="295"/>
                </a:cubicBezTo>
                <a:cubicBezTo>
                  <a:pt x="1700" y="295"/>
                  <a:pt x="1697" y="300"/>
                  <a:pt x="1689" y="315"/>
                </a:cubicBezTo>
                <a:cubicBezTo>
                  <a:pt x="1679" y="330"/>
                  <a:pt x="1664" y="352"/>
                  <a:pt x="1621" y="352"/>
                </a:cubicBezTo>
                <a:cubicBezTo>
                  <a:pt x="1599" y="352"/>
                  <a:pt x="1576" y="348"/>
                  <a:pt x="1558" y="326"/>
                </a:cubicBezTo>
                <a:cubicBezTo>
                  <a:pt x="1543" y="308"/>
                  <a:pt x="1538" y="286"/>
                  <a:pt x="1537" y="261"/>
                </a:cubicBezTo>
                <a:lnTo>
                  <a:pt x="1720" y="261"/>
                </a:lnTo>
                <a:close/>
                <a:moveTo>
                  <a:pt x="1969" y="302"/>
                </a:moveTo>
                <a:cubicBezTo>
                  <a:pt x="1961" y="320"/>
                  <a:pt x="1947" y="352"/>
                  <a:pt x="1897" y="352"/>
                </a:cubicBezTo>
                <a:cubicBezTo>
                  <a:pt x="1831" y="352"/>
                  <a:pt x="1817" y="292"/>
                  <a:pt x="1817" y="245"/>
                </a:cubicBezTo>
                <a:cubicBezTo>
                  <a:pt x="1817" y="192"/>
                  <a:pt x="1839" y="142"/>
                  <a:pt x="1897" y="142"/>
                </a:cubicBezTo>
                <a:cubicBezTo>
                  <a:pt x="1940" y="142"/>
                  <a:pt x="1955" y="170"/>
                  <a:pt x="1960" y="181"/>
                </a:cubicBezTo>
                <a:cubicBezTo>
                  <a:pt x="1966" y="194"/>
                  <a:pt x="1971" y="204"/>
                  <a:pt x="1986" y="204"/>
                </a:cubicBezTo>
                <a:cubicBezTo>
                  <a:pt x="2001" y="204"/>
                  <a:pt x="2013" y="194"/>
                  <a:pt x="2013" y="180"/>
                </a:cubicBezTo>
                <a:cubicBezTo>
                  <a:pt x="2013" y="176"/>
                  <a:pt x="2013" y="170"/>
                  <a:pt x="2002" y="152"/>
                </a:cubicBezTo>
                <a:cubicBezTo>
                  <a:pt x="1987" y="128"/>
                  <a:pt x="1962" y="101"/>
                  <a:pt x="1899" y="101"/>
                </a:cubicBezTo>
                <a:cubicBezTo>
                  <a:pt x="1878" y="101"/>
                  <a:pt x="1804" y="101"/>
                  <a:pt x="1774" y="184"/>
                </a:cubicBezTo>
                <a:cubicBezTo>
                  <a:pt x="1767" y="204"/>
                  <a:pt x="1764" y="225"/>
                  <a:pt x="1764" y="247"/>
                </a:cubicBezTo>
                <a:cubicBezTo>
                  <a:pt x="1764" y="315"/>
                  <a:pt x="1797" y="394"/>
                  <a:pt x="1896" y="394"/>
                </a:cubicBezTo>
                <a:cubicBezTo>
                  <a:pt x="1973" y="394"/>
                  <a:pt x="1998" y="352"/>
                  <a:pt x="2007" y="337"/>
                </a:cubicBezTo>
                <a:cubicBezTo>
                  <a:pt x="2015" y="323"/>
                  <a:pt x="2019" y="311"/>
                  <a:pt x="2019" y="304"/>
                </a:cubicBezTo>
                <a:cubicBezTo>
                  <a:pt x="2019" y="285"/>
                  <a:pt x="1999" y="281"/>
                  <a:pt x="1992" y="281"/>
                </a:cubicBezTo>
                <a:cubicBezTo>
                  <a:pt x="1978" y="281"/>
                  <a:pt x="1973" y="292"/>
                  <a:pt x="1969" y="302"/>
                </a:cubicBezTo>
                <a:moveTo>
                  <a:pt x="2047" y="149"/>
                </a:moveTo>
                <a:cubicBezTo>
                  <a:pt x="2047" y="309"/>
                  <a:pt x="2047" y="309"/>
                  <a:pt x="2047" y="309"/>
                </a:cubicBezTo>
                <a:cubicBezTo>
                  <a:pt x="2047" y="351"/>
                  <a:pt x="2052" y="392"/>
                  <a:pt x="2127" y="392"/>
                </a:cubicBezTo>
                <a:cubicBezTo>
                  <a:pt x="2132" y="392"/>
                  <a:pt x="2141" y="391"/>
                  <a:pt x="2144" y="391"/>
                </a:cubicBezTo>
                <a:cubicBezTo>
                  <a:pt x="2156" y="389"/>
                  <a:pt x="2174" y="386"/>
                  <a:pt x="2174" y="370"/>
                </a:cubicBezTo>
                <a:cubicBezTo>
                  <a:pt x="2174" y="351"/>
                  <a:pt x="2161" y="350"/>
                  <a:pt x="2148" y="349"/>
                </a:cubicBezTo>
                <a:cubicBezTo>
                  <a:pt x="2144" y="349"/>
                  <a:pt x="2132" y="350"/>
                  <a:pt x="2128" y="350"/>
                </a:cubicBezTo>
                <a:cubicBezTo>
                  <a:pt x="2115" y="349"/>
                  <a:pt x="2103" y="347"/>
                  <a:pt x="2099" y="331"/>
                </a:cubicBezTo>
                <a:cubicBezTo>
                  <a:pt x="2098" y="324"/>
                  <a:pt x="2097" y="320"/>
                  <a:pt x="2097" y="287"/>
                </a:cubicBezTo>
                <a:cubicBezTo>
                  <a:pt x="2097" y="149"/>
                  <a:pt x="2097" y="149"/>
                  <a:pt x="2097" y="149"/>
                </a:cubicBezTo>
                <a:cubicBezTo>
                  <a:pt x="2154" y="149"/>
                  <a:pt x="2154" y="149"/>
                  <a:pt x="2154" y="149"/>
                </a:cubicBezTo>
                <a:cubicBezTo>
                  <a:pt x="2160" y="149"/>
                  <a:pt x="2174" y="147"/>
                  <a:pt x="2174" y="128"/>
                </a:cubicBezTo>
                <a:cubicBezTo>
                  <a:pt x="2174" y="108"/>
                  <a:pt x="2160" y="106"/>
                  <a:pt x="2154" y="106"/>
                </a:cubicBezTo>
                <a:cubicBezTo>
                  <a:pt x="2097" y="106"/>
                  <a:pt x="2097" y="106"/>
                  <a:pt x="2097" y="106"/>
                </a:cubicBezTo>
                <a:cubicBezTo>
                  <a:pt x="2097" y="43"/>
                  <a:pt x="2097" y="43"/>
                  <a:pt x="2097" y="43"/>
                </a:cubicBezTo>
                <a:cubicBezTo>
                  <a:pt x="2097" y="35"/>
                  <a:pt x="2096" y="19"/>
                  <a:pt x="2072" y="19"/>
                </a:cubicBezTo>
                <a:cubicBezTo>
                  <a:pt x="2050" y="19"/>
                  <a:pt x="2048" y="36"/>
                  <a:pt x="2048" y="43"/>
                </a:cubicBezTo>
                <a:cubicBezTo>
                  <a:pt x="2048" y="106"/>
                  <a:pt x="2048" y="106"/>
                  <a:pt x="2048" y="106"/>
                </a:cubicBezTo>
                <a:lnTo>
                  <a:pt x="2047" y="149"/>
                </a:lnTo>
                <a:close/>
                <a:moveTo>
                  <a:pt x="2227" y="45"/>
                </a:moveTo>
                <a:cubicBezTo>
                  <a:pt x="2232" y="45"/>
                  <a:pt x="2236" y="42"/>
                  <a:pt x="2236" y="38"/>
                </a:cubicBezTo>
                <a:cubicBezTo>
                  <a:pt x="2236" y="33"/>
                  <a:pt x="2232" y="31"/>
                  <a:pt x="2227" y="31"/>
                </a:cubicBezTo>
                <a:cubicBezTo>
                  <a:pt x="2216" y="31"/>
                  <a:pt x="2216" y="31"/>
                  <a:pt x="2216" y="31"/>
                </a:cubicBezTo>
                <a:cubicBezTo>
                  <a:pt x="2216" y="45"/>
                  <a:pt x="2216" y="45"/>
                  <a:pt x="2216" y="45"/>
                </a:cubicBezTo>
                <a:lnTo>
                  <a:pt x="2227" y="45"/>
                </a:lnTo>
                <a:close/>
                <a:moveTo>
                  <a:pt x="2208" y="28"/>
                </a:moveTo>
                <a:cubicBezTo>
                  <a:pt x="2208" y="26"/>
                  <a:pt x="2209" y="24"/>
                  <a:pt x="2212" y="24"/>
                </a:cubicBezTo>
                <a:cubicBezTo>
                  <a:pt x="2227" y="24"/>
                  <a:pt x="2227" y="24"/>
                  <a:pt x="2227" y="24"/>
                </a:cubicBezTo>
                <a:cubicBezTo>
                  <a:pt x="2237" y="24"/>
                  <a:pt x="2244" y="28"/>
                  <a:pt x="2244" y="37"/>
                </a:cubicBezTo>
                <a:cubicBezTo>
                  <a:pt x="2244" y="44"/>
                  <a:pt x="2241" y="49"/>
                  <a:pt x="2235" y="51"/>
                </a:cubicBezTo>
                <a:cubicBezTo>
                  <a:pt x="2243" y="61"/>
                  <a:pt x="2243" y="61"/>
                  <a:pt x="2243" y="61"/>
                </a:cubicBezTo>
                <a:cubicBezTo>
                  <a:pt x="2244" y="62"/>
                  <a:pt x="2244" y="63"/>
                  <a:pt x="2244" y="64"/>
                </a:cubicBezTo>
                <a:cubicBezTo>
                  <a:pt x="2244" y="66"/>
                  <a:pt x="2243" y="68"/>
                  <a:pt x="2240" y="68"/>
                </a:cubicBezTo>
                <a:cubicBezTo>
                  <a:pt x="2239" y="68"/>
                  <a:pt x="2237" y="67"/>
                  <a:pt x="2236" y="66"/>
                </a:cubicBezTo>
                <a:cubicBezTo>
                  <a:pt x="2225" y="52"/>
                  <a:pt x="2225" y="52"/>
                  <a:pt x="2225" y="52"/>
                </a:cubicBezTo>
                <a:cubicBezTo>
                  <a:pt x="2216" y="52"/>
                  <a:pt x="2216" y="52"/>
                  <a:pt x="2216" y="52"/>
                </a:cubicBezTo>
                <a:cubicBezTo>
                  <a:pt x="2216" y="64"/>
                  <a:pt x="2216" y="64"/>
                  <a:pt x="2216" y="64"/>
                </a:cubicBezTo>
                <a:cubicBezTo>
                  <a:pt x="2216" y="66"/>
                  <a:pt x="2214" y="68"/>
                  <a:pt x="2212" y="68"/>
                </a:cubicBezTo>
                <a:cubicBezTo>
                  <a:pt x="2209" y="68"/>
                  <a:pt x="2208" y="66"/>
                  <a:pt x="2208" y="64"/>
                </a:cubicBezTo>
                <a:lnTo>
                  <a:pt x="2208" y="28"/>
                </a:lnTo>
                <a:close/>
                <a:moveTo>
                  <a:pt x="2224" y="85"/>
                </a:moveTo>
                <a:cubicBezTo>
                  <a:pt x="2246" y="85"/>
                  <a:pt x="2263" y="67"/>
                  <a:pt x="2263" y="46"/>
                </a:cubicBezTo>
                <a:cubicBezTo>
                  <a:pt x="2263" y="46"/>
                  <a:pt x="2263" y="46"/>
                  <a:pt x="2263" y="46"/>
                </a:cubicBezTo>
                <a:cubicBezTo>
                  <a:pt x="2263" y="25"/>
                  <a:pt x="2246" y="8"/>
                  <a:pt x="2224" y="8"/>
                </a:cubicBezTo>
                <a:cubicBezTo>
                  <a:pt x="2203" y="8"/>
                  <a:pt x="2186" y="25"/>
                  <a:pt x="2186" y="46"/>
                </a:cubicBezTo>
                <a:cubicBezTo>
                  <a:pt x="2186" y="46"/>
                  <a:pt x="2186" y="46"/>
                  <a:pt x="2186" y="46"/>
                </a:cubicBezTo>
                <a:cubicBezTo>
                  <a:pt x="2186" y="68"/>
                  <a:pt x="2203" y="85"/>
                  <a:pt x="2224" y="85"/>
                </a:cubicBezTo>
                <a:moveTo>
                  <a:pt x="2224" y="90"/>
                </a:moveTo>
                <a:cubicBezTo>
                  <a:pt x="2200" y="90"/>
                  <a:pt x="2181" y="70"/>
                  <a:pt x="2181" y="46"/>
                </a:cubicBezTo>
                <a:cubicBezTo>
                  <a:pt x="2181" y="46"/>
                  <a:pt x="2181" y="46"/>
                  <a:pt x="2181" y="46"/>
                </a:cubicBezTo>
                <a:cubicBezTo>
                  <a:pt x="2181" y="23"/>
                  <a:pt x="2200" y="3"/>
                  <a:pt x="2224" y="3"/>
                </a:cubicBezTo>
                <a:cubicBezTo>
                  <a:pt x="2249" y="3"/>
                  <a:pt x="2268" y="23"/>
                  <a:pt x="2268" y="46"/>
                </a:cubicBezTo>
                <a:cubicBezTo>
                  <a:pt x="2268" y="46"/>
                  <a:pt x="2268" y="46"/>
                  <a:pt x="2268" y="46"/>
                </a:cubicBezTo>
                <a:cubicBezTo>
                  <a:pt x="2268" y="70"/>
                  <a:pt x="2249" y="90"/>
                  <a:pt x="2224" y="90"/>
                </a:cubicBezTo>
                <a:moveTo>
                  <a:pt x="19" y="676"/>
                </a:moveTo>
                <a:cubicBezTo>
                  <a:pt x="19" y="681"/>
                  <a:pt x="24" y="686"/>
                  <a:pt x="29" y="686"/>
                </a:cubicBezTo>
                <a:cubicBezTo>
                  <a:pt x="34" y="686"/>
                  <a:pt x="38" y="683"/>
                  <a:pt x="39" y="679"/>
                </a:cubicBezTo>
                <a:cubicBezTo>
                  <a:pt x="50" y="655"/>
                  <a:pt x="50" y="655"/>
                  <a:pt x="50" y="655"/>
                </a:cubicBezTo>
                <a:cubicBezTo>
                  <a:pt x="109" y="655"/>
                  <a:pt x="109" y="655"/>
                  <a:pt x="109" y="655"/>
                </a:cubicBezTo>
                <a:cubicBezTo>
                  <a:pt x="119" y="678"/>
                  <a:pt x="119" y="678"/>
                  <a:pt x="119" y="678"/>
                </a:cubicBezTo>
                <a:cubicBezTo>
                  <a:pt x="121" y="683"/>
                  <a:pt x="124" y="686"/>
                  <a:pt x="129" y="686"/>
                </a:cubicBezTo>
                <a:cubicBezTo>
                  <a:pt x="135" y="686"/>
                  <a:pt x="140" y="681"/>
                  <a:pt x="140" y="675"/>
                </a:cubicBezTo>
                <a:cubicBezTo>
                  <a:pt x="140" y="674"/>
                  <a:pt x="139" y="672"/>
                  <a:pt x="138" y="671"/>
                </a:cubicBezTo>
                <a:cubicBezTo>
                  <a:pt x="93" y="570"/>
                  <a:pt x="93" y="570"/>
                  <a:pt x="93" y="570"/>
                </a:cubicBezTo>
                <a:cubicBezTo>
                  <a:pt x="90" y="564"/>
                  <a:pt x="86" y="561"/>
                  <a:pt x="80" y="561"/>
                </a:cubicBezTo>
                <a:cubicBezTo>
                  <a:pt x="79" y="561"/>
                  <a:pt x="79" y="561"/>
                  <a:pt x="79" y="561"/>
                </a:cubicBezTo>
                <a:cubicBezTo>
                  <a:pt x="73" y="561"/>
                  <a:pt x="69" y="564"/>
                  <a:pt x="66" y="570"/>
                </a:cubicBezTo>
                <a:cubicBezTo>
                  <a:pt x="21" y="671"/>
                  <a:pt x="21" y="671"/>
                  <a:pt x="21" y="671"/>
                </a:cubicBezTo>
                <a:cubicBezTo>
                  <a:pt x="20" y="673"/>
                  <a:pt x="19" y="674"/>
                  <a:pt x="19" y="676"/>
                </a:cubicBezTo>
                <a:close/>
                <a:moveTo>
                  <a:pt x="58" y="636"/>
                </a:moveTo>
                <a:cubicBezTo>
                  <a:pt x="79" y="587"/>
                  <a:pt x="79" y="587"/>
                  <a:pt x="79" y="587"/>
                </a:cubicBezTo>
                <a:cubicBezTo>
                  <a:pt x="101" y="636"/>
                  <a:pt x="101" y="636"/>
                  <a:pt x="101" y="636"/>
                </a:cubicBezTo>
                <a:lnTo>
                  <a:pt x="58" y="636"/>
                </a:lnTo>
                <a:close/>
                <a:moveTo>
                  <a:pt x="250" y="675"/>
                </a:moveTo>
                <a:cubicBezTo>
                  <a:pt x="250" y="681"/>
                  <a:pt x="255" y="686"/>
                  <a:pt x="261" y="686"/>
                </a:cubicBezTo>
                <a:cubicBezTo>
                  <a:pt x="267" y="686"/>
                  <a:pt x="272" y="681"/>
                  <a:pt x="272" y="675"/>
                </a:cubicBezTo>
                <a:cubicBezTo>
                  <a:pt x="272" y="642"/>
                  <a:pt x="272" y="642"/>
                  <a:pt x="272" y="642"/>
                </a:cubicBezTo>
                <a:cubicBezTo>
                  <a:pt x="299" y="642"/>
                  <a:pt x="299" y="642"/>
                  <a:pt x="299" y="642"/>
                </a:cubicBezTo>
                <a:cubicBezTo>
                  <a:pt x="329" y="680"/>
                  <a:pt x="329" y="680"/>
                  <a:pt x="329" y="680"/>
                </a:cubicBezTo>
                <a:cubicBezTo>
                  <a:pt x="331" y="683"/>
                  <a:pt x="334" y="686"/>
                  <a:pt x="339" y="686"/>
                </a:cubicBezTo>
                <a:cubicBezTo>
                  <a:pt x="344" y="686"/>
                  <a:pt x="349" y="682"/>
                  <a:pt x="349" y="676"/>
                </a:cubicBezTo>
                <a:cubicBezTo>
                  <a:pt x="349" y="672"/>
                  <a:pt x="348" y="670"/>
                  <a:pt x="346" y="668"/>
                </a:cubicBezTo>
                <a:cubicBezTo>
                  <a:pt x="323" y="638"/>
                  <a:pt x="323" y="638"/>
                  <a:pt x="323" y="638"/>
                </a:cubicBezTo>
                <a:cubicBezTo>
                  <a:pt x="339" y="633"/>
                  <a:pt x="350" y="621"/>
                  <a:pt x="350" y="602"/>
                </a:cubicBezTo>
                <a:cubicBezTo>
                  <a:pt x="350" y="601"/>
                  <a:pt x="350" y="601"/>
                  <a:pt x="350" y="601"/>
                </a:cubicBezTo>
                <a:cubicBezTo>
                  <a:pt x="350" y="591"/>
                  <a:pt x="347" y="581"/>
                  <a:pt x="340" y="575"/>
                </a:cubicBezTo>
                <a:cubicBezTo>
                  <a:pt x="332" y="567"/>
                  <a:pt x="320" y="563"/>
                  <a:pt x="305" y="563"/>
                </a:cubicBezTo>
                <a:cubicBezTo>
                  <a:pt x="261" y="563"/>
                  <a:pt x="261" y="563"/>
                  <a:pt x="261" y="563"/>
                </a:cubicBezTo>
                <a:cubicBezTo>
                  <a:pt x="255" y="563"/>
                  <a:pt x="250" y="567"/>
                  <a:pt x="250" y="573"/>
                </a:cubicBezTo>
                <a:lnTo>
                  <a:pt x="250" y="675"/>
                </a:lnTo>
                <a:close/>
                <a:moveTo>
                  <a:pt x="272" y="623"/>
                </a:moveTo>
                <a:cubicBezTo>
                  <a:pt x="272" y="582"/>
                  <a:pt x="272" y="582"/>
                  <a:pt x="272" y="582"/>
                </a:cubicBezTo>
                <a:cubicBezTo>
                  <a:pt x="303" y="582"/>
                  <a:pt x="303" y="582"/>
                  <a:pt x="303" y="582"/>
                </a:cubicBezTo>
                <a:cubicBezTo>
                  <a:pt x="319" y="582"/>
                  <a:pt x="328" y="589"/>
                  <a:pt x="328" y="602"/>
                </a:cubicBezTo>
                <a:cubicBezTo>
                  <a:pt x="328" y="603"/>
                  <a:pt x="328" y="603"/>
                  <a:pt x="328" y="603"/>
                </a:cubicBezTo>
                <a:cubicBezTo>
                  <a:pt x="328" y="615"/>
                  <a:pt x="319" y="623"/>
                  <a:pt x="303" y="623"/>
                </a:cubicBezTo>
                <a:lnTo>
                  <a:pt x="272" y="623"/>
                </a:lnTo>
                <a:close/>
                <a:moveTo>
                  <a:pt x="405" y="685"/>
                </a:moveTo>
                <a:cubicBezTo>
                  <a:pt x="477" y="685"/>
                  <a:pt x="477" y="685"/>
                  <a:pt x="477" y="685"/>
                </a:cubicBezTo>
                <a:cubicBezTo>
                  <a:pt x="482" y="685"/>
                  <a:pt x="487" y="681"/>
                  <a:pt x="487" y="675"/>
                </a:cubicBezTo>
                <a:cubicBezTo>
                  <a:pt x="487" y="670"/>
                  <a:pt x="482" y="666"/>
                  <a:pt x="477" y="666"/>
                </a:cubicBezTo>
                <a:cubicBezTo>
                  <a:pt x="416" y="666"/>
                  <a:pt x="416" y="666"/>
                  <a:pt x="416" y="666"/>
                </a:cubicBezTo>
                <a:cubicBezTo>
                  <a:pt x="416" y="633"/>
                  <a:pt x="416" y="633"/>
                  <a:pt x="416" y="633"/>
                </a:cubicBezTo>
                <a:cubicBezTo>
                  <a:pt x="468" y="633"/>
                  <a:pt x="468" y="633"/>
                  <a:pt x="468" y="633"/>
                </a:cubicBezTo>
                <a:cubicBezTo>
                  <a:pt x="474" y="633"/>
                  <a:pt x="478" y="629"/>
                  <a:pt x="478" y="623"/>
                </a:cubicBezTo>
                <a:cubicBezTo>
                  <a:pt x="478" y="618"/>
                  <a:pt x="474" y="614"/>
                  <a:pt x="468" y="614"/>
                </a:cubicBezTo>
                <a:cubicBezTo>
                  <a:pt x="416" y="614"/>
                  <a:pt x="416" y="614"/>
                  <a:pt x="416" y="614"/>
                </a:cubicBezTo>
                <a:cubicBezTo>
                  <a:pt x="416" y="582"/>
                  <a:pt x="416" y="582"/>
                  <a:pt x="416" y="582"/>
                </a:cubicBezTo>
                <a:cubicBezTo>
                  <a:pt x="476" y="582"/>
                  <a:pt x="476" y="582"/>
                  <a:pt x="476" y="582"/>
                </a:cubicBezTo>
                <a:cubicBezTo>
                  <a:pt x="481" y="582"/>
                  <a:pt x="486" y="578"/>
                  <a:pt x="486" y="572"/>
                </a:cubicBezTo>
                <a:cubicBezTo>
                  <a:pt x="486" y="567"/>
                  <a:pt x="481" y="563"/>
                  <a:pt x="476" y="563"/>
                </a:cubicBezTo>
                <a:cubicBezTo>
                  <a:pt x="405" y="563"/>
                  <a:pt x="405" y="563"/>
                  <a:pt x="405" y="563"/>
                </a:cubicBezTo>
                <a:cubicBezTo>
                  <a:pt x="399" y="563"/>
                  <a:pt x="394" y="567"/>
                  <a:pt x="394" y="573"/>
                </a:cubicBezTo>
                <a:cubicBezTo>
                  <a:pt x="394" y="674"/>
                  <a:pt x="394" y="674"/>
                  <a:pt x="394" y="674"/>
                </a:cubicBezTo>
                <a:cubicBezTo>
                  <a:pt x="394" y="680"/>
                  <a:pt x="399" y="685"/>
                  <a:pt x="405" y="685"/>
                </a:cubicBezTo>
                <a:close/>
                <a:moveTo>
                  <a:pt x="521" y="676"/>
                </a:moveTo>
                <a:cubicBezTo>
                  <a:pt x="521" y="681"/>
                  <a:pt x="525" y="686"/>
                  <a:pt x="530" y="686"/>
                </a:cubicBezTo>
                <a:cubicBezTo>
                  <a:pt x="535" y="686"/>
                  <a:pt x="539" y="683"/>
                  <a:pt x="540" y="679"/>
                </a:cubicBezTo>
                <a:cubicBezTo>
                  <a:pt x="551" y="655"/>
                  <a:pt x="551" y="655"/>
                  <a:pt x="551" y="655"/>
                </a:cubicBezTo>
                <a:cubicBezTo>
                  <a:pt x="610" y="655"/>
                  <a:pt x="610" y="655"/>
                  <a:pt x="610" y="655"/>
                </a:cubicBezTo>
                <a:cubicBezTo>
                  <a:pt x="620" y="678"/>
                  <a:pt x="620" y="678"/>
                  <a:pt x="620" y="678"/>
                </a:cubicBezTo>
                <a:cubicBezTo>
                  <a:pt x="622" y="683"/>
                  <a:pt x="626" y="686"/>
                  <a:pt x="631" y="686"/>
                </a:cubicBezTo>
                <a:cubicBezTo>
                  <a:pt x="636" y="686"/>
                  <a:pt x="641" y="681"/>
                  <a:pt x="641" y="675"/>
                </a:cubicBezTo>
                <a:cubicBezTo>
                  <a:pt x="641" y="674"/>
                  <a:pt x="640" y="672"/>
                  <a:pt x="640" y="671"/>
                </a:cubicBezTo>
                <a:cubicBezTo>
                  <a:pt x="594" y="570"/>
                  <a:pt x="594" y="570"/>
                  <a:pt x="594" y="570"/>
                </a:cubicBezTo>
                <a:cubicBezTo>
                  <a:pt x="592" y="564"/>
                  <a:pt x="587" y="561"/>
                  <a:pt x="581" y="561"/>
                </a:cubicBezTo>
                <a:cubicBezTo>
                  <a:pt x="580" y="561"/>
                  <a:pt x="580" y="561"/>
                  <a:pt x="580" y="561"/>
                </a:cubicBezTo>
                <a:cubicBezTo>
                  <a:pt x="574" y="561"/>
                  <a:pt x="570" y="564"/>
                  <a:pt x="567" y="570"/>
                </a:cubicBezTo>
                <a:cubicBezTo>
                  <a:pt x="522" y="671"/>
                  <a:pt x="522" y="671"/>
                  <a:pt x="522" y="671"/>
                </a:cubicBezTo>
                <a:cubicBezTo>
                  <a:pt x="521" y="673"/>
                  <a:pt x="521" y="674"/>
                  <a:pt x="521" y="676"/>
                </a:cubicBezTo>
                <a:close/>
                <a:moveTo>
                  <a:pt x="559" y="636"/>
                </a:moveTo>
                <a:cubicBezTo>
                  <a:pt x="580" y="587"/>
                  <a:pt x="580" y="587"/>
                  <a:pt x="580" y="587"/>
                </a:cubicBezTo>
                <a:cubicBezTo>
                  <a:pt x="602" y="636"/>
                  <a:pt x="602" y="636"/>
                  <a:pt x="602" y="636"/>
                </a:cubicBezTo>
                <a:lnTo>
                  <a:pt x="559" y="636"/>
                </a:lnTo>
                <a:close/>
                <a:moveTo>
                  <a:pt x="682" y="674"/>
                </a:moveTo>
                <a:cubicBezTo>
                  <a:pt x="682" y="680"/>
                  <a:pt x="686" y="685"/>
                  <a:pt x="692" y="685"/>
                </a:cubicBezTo>
                <a:cubicBezTo>
                  <a:pt x="758" y="685"/>
                  <a:pt x="758" y="685"/>
                  <a:pt x="758" y="685"/>
                </a:cubicBezTo>
                <a:cubicBezTo>
                  <a:pt x="764" y="685"/>
                  <a:pt x="768" y="680"/>
                  <a:pt x="768" y="675"/>
                </a:cubicBezTo>
                <a:cubicBezTo>
                  <a:pt x="768" y="670"/>
                  <a:pt x="764" y="665"/>
                  <a:pt x="758" y="665"/>
                </a:cubicBezTo>
                <a:cubicBezTo>
                  <a:pt x="703" y="665"/>
                  <a:pt x="703" y="665"/>
                  <a:pt x="703" y="665"/>
                </a:cubicBezTo>
                <a:cubicBezTo>
                  <a:pt x="703" y="572"/>
                  <a:pt x="703" y="572"/>
                  <a:pt x="703" y="572"/>
                </a:cubicBezTo>
                <a:cubicBezTo>
                  <a:pt x="703" y="566"/>
                  <a:pt x="698" y="562"/>
                  <a:pt x="692" y="562"/>
                </a:cubicBezTo>
                <a:cubicBezTo>
                  <a:pt x="686" y="562"/>
                  <a:pt x="682" y="566"/>
                  <a:pt x="682" y="572"/>
                </a:cubicBezTo>
                <a:lnTo>
                  <a:pt x="682" y="674"/>
                </a:lnTo>
                <a:close/>
                <a:moveTo>
                  <a:pt x="877" y="674"/>
                </a:moveTo>
                <a:cubicBezTo>
                  <a:pt x="877" y="680"/>
                  <a:pt x="882" y="685"/>
                  <a:pt x="888" y="685"/>
                </a:cubicBezTo>
                <a:cubicBezTo>
                  <a:pt x="923" y="685"/>
                  <a:pt x="923" y="685"/>
                  <a:pt x="923" y="685"/>
                </a:cubicBezTo>
                <a:cubicBezTo>
                  <a:pt x="961" y="685"/>
                  <a:pt x="988" y="658"/>
                  <a:pt x="988" y="624"/>
                </a:cubicBezTo>
                <a:cubicBezTo>
                  <a:pt x="988" y="623"/>
                  <a:pt x="988" y="623"/>
                  <a:pt x="988" y="623"/>
                </a:cubicBezTo>
                <a:cubicBezTo>
                  <a:pt x="988" y="589"/>
                  <a:pt x="961" y="563"/>
                  <a:pt x="923" y="563"/>
                </a:cubicBezTo>
                <a:cubicBezTo>
                  <a:pt x="888" y="563"/>
                  <a:pt x="888" y="563"/>
                  <a:pt x="888" y="563"/>
                </a:cubicBezTo>
                <a:cubicBezTo>
                  <a:pt x="882" y="563"/>
                  <a:pt x="877" y="567"/>
                  <a:pt x="877" y="573"/>
                </a:cubicBezTo>
                <a:lnTo>
                  <a:pt x="877" y="674"/>
                </a:lnTo>
                <a:close/>
                <a:moveTo>
                  <a:pt x="899" y="665"/>
                </a:moveTo>
                <a:cubicBezTo>
                  <a:pt x="899" y="582"/>
                  <a:pt x="899" y="582"/>
                  <a:pt x="899" y="582"/>
                </a:cubicBezTo>
                <a:cubicBezTo>
                  <a:pt x="923" y="582"/>
                  <a:pt x="923" y="582"/>
                  <a:pt x="923" y="582"/>
                </a:cubicBezTo>
                <a:cubicBezTo>
                  <a:pt x="949" y="582"/>
                  <a:pt x="965" y="600"/>
                  <a:pt x="965" y="624"/>
                </a:cubicBezTo>
                <a:cubicBezTo>
                  <a:pt x="965" y="624"/>
                  <a:pt x="965" y="624"/>
                  <a:pt x="965" y="624"/>
                </a:cubicBezTo>
                <a:cubicBezTo>
                  <a:pt x="965" y="648"/>
                  <a:pt x="949" y="665"/>
                  <a:pt x="923" y="665"/>
                </a:cubicBezTo>
                <a:lnTo>
                  <a:pt x="899" y="665"/>
                </a:lnTo>
                <a:close/>
                <a:moveTo>
                  <a:pt x="1033" y="675"/>
                </a:moveTo>
                <a:cubicBezTo>
                  <a:pt x="1033" y="681"/>
                  <a:pt x="1037" y="686"/>
                  <a:pt x="1043" y="686"/>
                </a:cubicBezTo>
                <a:cubicBezTo>
                  <a:pt x="1049" y="686"/>
                  <a:pt x="1054" y="681"/>
                  <a:pt x="1054" y="675"/>
                </a:cubicBezTo>
                <a:cubicBezTo>
                  <a:pt x="1054" y="572"/>
                  <a:pt x="1054" y="572"/>
                  <a:pt x="1054" y="572"/>
                </a:cubicBezTo>
                <a:cubicBezTo>
                  <a:pt x="1054" y="566"/>
                  <a:pt x="1049" y="562"/>
                  <a:pt x="1043" y="562"/>
                </a:cubicBezTo>
                <a:cubicBezTo>
                  <a:pt x="1037" y="562"/>
                  <a:pt x="1033" y="566"/>
                  <a:pt x="1033" y="572"/>
                </a:cubicBezTo>
                <a:lnTo>
                  <a:pt x="1033" y="675"/>
                </a:lnTo>
                <a:close/>
                <a:moveTo>
                  <a:pt x="1104" y="675"/>
                </a:moveTo>
                <a:cubicBezTo>
                  <a:pt x="1104" y="681"/>
                  <a:pt x="1109" y="686"/>
                  <a:pt x="1115" y="686"/>
                </a:cubicBezTo>
                <a:cubicBezTo>
                  <a:pt x="1121" y="686"/>
                  <a:pt x="1126" y="681"/>
                  <a:pt x="1126" y="675"/>
                </a:cubicBezTo>
                <a:cubicBezTo>
                  <a:pt x="1126" y="635"/>
                  <a:pt x="1126" y="635"/>
                  <a:pt x="1126" y="635"/>
                </a:cubicBezTo>
                <a:cubicBezTo>
                  <a:pt x="1179" y="635"/>
                  <a:pt x="1179" y="635"/>
                  <a:pt x="1179" y="635"/>
                </a:cubicBezTo>
                <a:cubicBezTo>
                  <a:pt x="1184" y="635"/>
                  <a:pt x="1188" y="631"/>
                  <a:pt x="1188" y="625"/>
                </a:cubicBezTo>
                <a:cubicBezTo>
                  <a:pt x="1188" y="620"/>
                  <a:pt x="1184" y="615"/>
                  <a:pt x="1179" y="615"/>
                </a:cubicBezTo>
                <a:cubicBezTo>
                  <a:pt x="1126" y="615"/>
                  <a:pt x="1126" y="615"/>
                  <a:pt x="1126" y="615"/>
                </a:cubicBezTo>
                <a:cubicBezTo>
                  <a:pt x="1126" y="582"/>
                  <a:pt x="1126" y="582"/>
                  <a:pt x="1126" y="582"/>
                </a:cubicBezTo>
                <a:cubicBezTo>
                  <a:pt x="1186" y="582"/>
                  <a:pt x="1186" y="582"/>
                  <a:pt x="1186" y="582"/>
                </a:cubicBezTo>
                <a:cubicBezTo>
                  <a:pt x="1192" y="582"/>
                  <a:pt x="1196" y="578"/>
                  <a:pt x="1196" y="572"/>
                </a:cubicBezTo>
                <a:cubicBezTo>
                  <a:pt x="1196" y="567"/>
                  <a:pt x="1192" y="563"/>
                  <a:pt x="1186" y="563"/>
                </a:cubicBezTo>
                <a:cubicBezTo>
                  <a:pt x="1115" y="563"/>
                  <a:pt x="1115" y="563"/>
                  <a:pt x="1115" y="563"/>
                </a:cubicBezTo>
                <a:cubicBezTo>
                  <a:pt x="1109" y="563"/>
                  <a:pt x="1104" y="567"/>
                  <a:pt x="1104" y="573"/>
                </a:cubicBezTo>
                <a:lnTo>
                  <a:pt x="1104" y="675"/>
                </a:lnTo>
                <a:close/>
                <a:moveTo>
                  <a:pt x="1237" y="675"/>
                </a:moveTo>
                <a:cubicBezTo>
                  <a:pt x="1237" y="681"/>
                  <a:pt x="1241" y="686"/>
                  <a:pt x="1247" y="686"/>
                </a:cubicBezTo>
                <a:cubicBezTo>
                  <a:pt x="1253" y="686"/>
                  <a:pt x="1258" y="681"/>
                  <a:pt x="1258" y="675"/>
                </a:cubicBezTo>
                <a:cubicBezTo>
                  <a:pt x="1258" y="635"/>
                  <a:pt x="1258" y="635"/>
                  <a:pt x="1258" y="635"/>
                </a:cubicBezTo>
                <a:cubicBezTo>
                  <a:pt x="1311" y="635"/>
                  <a:pt x="1311" y="635"/>
                  <a:pt x="1311" y="635"/>
                </a:cubicBezTo>
                <a:cubicBezTo>
                  <a:pt x="1316" y="635"/>
                  <a:pt x="1321" y="631"/>
                  <a:pt x="1321" y="625"/>
                </a:cubicBezTo>
                <a:cubicBezTo>
                  <a:pt x="1321" y="620"/>
                  <a:pt x="1316" y="615"/>
                  <a:pt x="1311" y="615"/>
                </a:cubicBezTo>
                <a:cubicBezTo>
                  <a:pt x="1258" y="615"/>
                  <a:pt x="1258" y="615"/>
                  <a:pt x="1258" y="615"/>
                </a:cubicBezTo>
                <a:cubicBezTo>
                  <a:pt x="1258" y="582"/>
                  <a:pt x="1258" y="582"/>
                  <a:pt x="1258" y="582"/>
                </a:cubicBezTo>
                <a:cubicBezTo>
                  <a:pt x="1319" y="582"/>
                  <a:pt x="1319" y="582"/>
                  <a:pt x="1319" y="582"/>
                </a:cubicBezTo>
                <a:cubicBezTo>
                  <a:pt x="1324" y="582"/>
                  <a:pt x="1328" y="578"/>
                  <a:pt x="1328" y="572"/>
                </a:cubicBezTo>
                <a:cubicBezTo>
                  <a:pt x="1328" y="567"/>
                  <a:pt x="1324" y="563"/>
                  <a:pt x="1319" y="563"/>
                </a:cubicBezTo>
                <a:cubicBezTo>
                  <a:pt x="1247" y="563"/>
                  <a:pt x="1247" y="563"/>
                  <a:pt x="1247" y="563"/>
                </a:cubicBezTo>
                <a:cubicBezTo>
                  <a:pt x="1241" y="563"/>
                  <a:pt x="1237" y="567"/>
                  <a:pt x="1237" y="573"/>
                </a:cubicBezTo>
                <a:lnTo>
                  <a:pt x="1237" y="675"/>
                </a:lnTo>
                <a:close/>
                <a:moveTo>
                  <a:pt x="1380" y="685"/>
                </a:moveTo>
                <a:cubicBezTo>
                  <a:pt x="1452" y="685"/>
                  <a:pt x="1452" y="685"/>
                  <a:pt x="1452" y="685"/>
                </a:cubicBezTo>
                <a:cubicBezTo>
                  <a:pt x="1457" y="685"/>
                  <a:pt x="1461" y="681"/>
                  <a:pt x="1461" y="675"/>
                </a:cubicBezTo>
                <a:cubicBezTo>
                  <a:pt x="1461" y="670"/>
                  <a:pt x="1457" y="666"/>
                  <a:pt x="1452" y="666"/>
                </a:cubicBezTo>
                <a:cubicBezTo>
                  <a:pt x="1390" y="666"/>
                  <a:pt x="1390" y="666"/>
                  <a:pt x="1390" y="666"/>
                </a:cubicBezTo>
                <a:cubicBezTo>
                  <a:pt x="1390" y="633"/>
                  <a:pt x="1390" y="633"/>
                  <a:pt x="1390" y="633"/>
                </a:cubicBezTo>
                <a:cubicBezTo>
                  <a:pt x="1443" y="633"/>
                  <a:pt x="1443" y="633"/>
                  <a:pt x="1443" y="633"/>
                </a:cubicBezTo>
                <a:cubicBezTo>
                  <a:pt x="1448" y="633"/>
                  <a:pt x="1452" y="629"/>
                  <a:pt x="1452" y="623"/>
                </a:cubicBezTo>
                <a:cubicBezTo>
                  <a:pt x="1452" y="618"/>
                  <a:pt x="1448" y="614"/>
                  <a:pt x="1443" y="614"/>
                </a:cubicBezTo>
                <a:cubicBezTo>
                  <a:pt x="1390" y="614"/>
                  <a:pt x="1390" y="614"/>
                  <a:pt x="1390" y="614"/>
                </a:cubicBezTo>
                <a:cubicBezTo>
                  <a:pt x="1390" y="582"/>
                  <a:pt x="1390" y="582"/>
                  <a:pt x="1390" y="582"/>
                </a:cubicBezTo>
                <a:cubicBezTo>
                  <a:pt x="1451" y="582"/>
                  <a:pt x="1451" y="582"/>
                  <a:pt x="1451" y="582"/>
                </a:cubicBezTo>
                <a:cubicBezTo>
                  <a:pt x="1456" y="582"/>
                  <a:pt x="1460" y="578"/>
                  <a:pt x="1460" y="572"/>
                </a:cubicBezTo>
                <a:cubicBezTo>
                  <a:pt x="1460" y="567"/>
                  <a:pt x="1456" y="563"/>
                  <a:pt x="1451" y="563"/>
                </a:cubicBezTo>
                <a:cubicBezTo>
                  <a:pt x="1380" y="563"/>
                  <a:pt x="1380" y="563"/>
                  <a:pt x="1380" y="563"/>
                </a:cubicBezTo>
                <a:cubicBezTo>
                  <a:pt x="1373" y="563"/>
                  <a:pt x="1369" y="567"/>
                  <a:pt x="1369" y="573"/>
                </a:cubicBezTo>
                <a:cubicBezTo>
                  <a:pt x="1369" y="674"/>
                  <a:pt x="1369" y="674"/>
                  <a:pt x="1369" y="674"/>
                </a:cubicBezTo>
                <a:cubicBezTo>
                  <a:pt x="1369" y="680"/>
                  <a:pt x="1373" y="685"/>
                  <a:pt x="1380" y="685"/>
                </a:cubicBezTo>
                <a:close/>
                <a:moveTo>
                  <a:pt x="1503" y="675"/>
                </a:moveTo>
                <a:cubicBezTo>
                  <a:pt x="1503" y="681"/>
                  <a:pt x="1508" y="686"/>
                  <a:pt x="1514" y="686"/>
                </a:cubicBezTo>
                <a:cubicBezTo>
                  <a:pt x="1520" y="686"/>
                  <a:pt x="1525" y="681"/>
                  <a:pt x="1525" y="675"/>
                </a:cubicBezTo>
                <a:cubicBezTo>
                  <a:pt x="1525" y="642"/>
                  <a:pt x="1525" y="642"/>
                  <a:pt x="1525" y="642"/>
                </a:cubicBezTo>
                <a:cubicBezTo>
                  <a:pt x="1552" y="642"/>
                  <a:pt x="1552" y="642"/>
                  <a:pt x="1552" y="642"/>
                </a:cubicBezTo>
                <a:cubicBezTo>
                  <a:pt x="1582" y="680"/>
                  <a:pt x="1582" y="680"/>
                  <a:pt x="1582" y="680"/>
                </a:cubicBezTo>
                <a:cubicBezTo>
                  <a:pt x="1584" y="683"/>
                  <a:pt x="1587" y="686"/>
                  <a:pt x="1592" y="686"/>
                </a:cubicBezTo>
                <a:cubicBezTo>
                  <a:pt x="1597" y="686"/>
                  <a:pt x="1602" y="682"/>
                  <a:pt x="1602" y="676"/>
                </a:cubicBezTo>
                <a:cubicBezTo>
                  <a:pt x="1602" y="672"/>
                  <a:pt x="1601" y="670"/>
                  <a:pt x="1599" y="668"/>
                </a:cubicBezTo>
                <a:cubicBezTo>
                  <a:pt x="1576" y="638"/>
                  <a:pt x="1576" y="638"/>
                  <a:pt x="1576" y="638"/>
                </a:cubicBezTo>
                <a:cubicBezTo>
                  <a:pt x="1592" y="633"/>
                  <a:pt x="1603" y="621"/>
                  <a:pt x="1603" y="602"/>
                </a:cubicBezTo>
                <a:cubicBezTo>
                  <a:pt x="1603" y="601"/>
                  <a:pt x="1603" y="601"/>
                  <a:pt x="1603" y="601"/>
                </a:cubicBezTo>
                <a:cubicBezTo>
                  <a:pt x="1603" y="591"/>
                  <a:pt x="1600" y="581"/>
                  <a:pt x="1593" y="575"/>
                </a:cubicBezTo>
                <a:cubicBezTo>
                  <a:pt x="1585" y="567"/>
                  <a:pt x="1573" y="563"/>
                  <a:pt x="1558" y="563"/>
                </a:cubicBezTo>
                <a:cubicBezTo>
                  <a:pt x="1514" y="563"/>
                  <a:pt x="1514" y="563"/>
                  <a:pt x="1514" y="563"/>
                </a:cubicBezTo>
                <a:cubicBezTo>
                  <a:pt x="1508" y="563"/>
                  <a:pt x="1503" y="567"/>
                  <a:pt x="1503" y="573"/>
                </a:cubicBezTo>
                <a:lnTo>
                  <a:pt x="1503" y="675"/>
                </a:lnTo>
                <a:close/>
                <a:moveTo>
                  <a:pt x="1525" y="623"/>
                </a:moveTo>
                <a:cubicBezTo>
                  <a:pt x="1525" y="582"/>
                  <a:pt x="1525" y="582"/>
                  <a:pt x="1525" y="582"/>
                </a:cubicBezTo>
                <a:cubicBezTo>
                  <a:pt x="1556" y="582"/>
                  <a:pt x="1556" y="582"/>
                  <a:pt x="1556" y="582"/>
                </a:cubicBezTo>
                <a:cubicBezTo>
                  <a:pt x="1572" y="582"/>
                  <a:pt x="1581" y="589"/>
                  <a:pt x="1581" y="602"/>
                </a:cubicBezTo>
                <a:cubicBezTo>
                  <a:pt x="1581" y="603"/>
                  <a:pt x="1581" y="603"/>
                  <a:pt x="1581" y="603"/>
                </a:cubicBezTo>
                <a:cubicBezTo>
                  <a:pt x="1581" y="615"/>
                  <a:pt x="1572" y="623"/>
                  <a:pt x="1556" y="623"/>
                </a:cubicBezTo>
                <a:lnTo>
                  <a:pt x="1525" y="623"/>
                </a:lnTo>
                <a:close/>
                <a:moveTo>
                  <a:pt x="1658" y="685"/>
                </a:moveTo>
                <a:cubicBezTo>
                  <a:pt x="1730" y="685"/>
                  <a:pt x="1730" y="685"/>
                  <a:pt x="1730" y="685"/>
                </a:cubicBezTo>
                <a:cubicBezTo>
                  <a:pt x="1735" y="685"/>
                  <a:pt x="1740" y="681"/>
                  <a:pt x="1740" y="675"/>
                </a:cubicBezTo>
                <a:cubicBezTo>
                  <a:pt x="1740" y="670"/>
                  <a:pt x="1735" y="666"/>
                  <a:pt x="1730" y="666"/>
                </a:cubicBezTo>
                <a:cubicBezTo>
                  <a:pt x="1669" y="666"/>
                  <a:pt x="1669" y="666"/>
                  <a:pt x="1669" y="666"/>
                </a:cubicBezTo>
                <a:cubicBezTo>
                  <a:pt x="1669" y="633"/>
                  <a:pt x="1669" y="633"/>
                  <a:pt x="1669" y="633"/>
                </a:cubicBezTo>
                <a:cubicBezTo>
                  <a:pt x="1721" y="633"/>
                  <a:pt x="1721" y="633"/>
                  <a:pt x="1721" y="633"/>
                </a:cubicBezTo>
                <a:cubicBezTo>
                  <a:pt x="1727" y="633"/>
                  <a:pt x="1731" y="629"/>
                  <a:pt x="1731" y="623"/>
                </a:cubicBezTo>
                <a:cubicBezTo>
                  <a:pt x="1731" y="618"/>
                  <a:pt x="1727" y="614"/>
                  <a:pt x="1721" y="614"/>
                </a:cubicBezTo>
                <a:cubicBezTo>
                  <a:pt x="1669" y="614"/>
                  <a:pt x="1669" y="614"/>
                  <a:pt x="1669" y="614"/>
                </a:cubicBezTo>
                <a:cubicBezTo>
                  <a:pt x="1669" y="582"/>
                  <a:pt x="1669" y="582"/>
                  <a:pt x="1669" y="582"/>
                </a:cubicBezTo>
                <a:cubicBezTo>
                  <a:pt x="1729" y="582"/>
                  <a:pt x="1729" y="582"/>
                  <a:pt x="1729" y="582"/>
                </a:cubicBezTo>
                <a:cubicBezTo>
                  <a:pt x="1734" y="582"/>
                  <a:pt x="1739" y="578"/>
                  <a:pt x="1739" y="572"/>
                </a:cubicBezTo>
                <a:cubicBezTo>
                  <a:pt x="1739" y="567"/>
                  <a:pt x="1734" y="563"/>
                  <a:pt x="1729" y="563"/>
                </a:cubicBezTo>
                <a:cubicBezTo>
                  <a:pt x="1658" y="563"/>
                  <a:pt x="1658" y="563"/>
                  <a:pt x="1658" y="563"/>
                </a:cubicBezTo>
                <a:cubicBezTo>
                  <a:pt x="1652" y="563"/>
                  <a:pt x="1647" y="567"/>
                  <a:pt x="1647" y="573"/>
                </a:cubicBezTo>
                <a:cubicBezTo>
                  <a:pt x="1647" y="674"/>
                  <a:pt x="1647" y="674"/>
                  <a:pt x="1647" y="674"/>
                </a:cubicBezTo>
                <a:cubicBezTo>
                  <a:pt x="1647" y="680"/>
                  <a:pt x="1652" y="685"/>
                  <a:pt x="1658" y="685"/>
                </a:cubicBezTo>
                <a:close/>
                <a:moveTo>
                  <a:pt x="1782" y="675"/>
                </a:moveTo>
                <a:cubicBezTo>
                  <a:pt x="1782" y="681"/>
                  <a:pt x="1787" y="686"/>
                  <a:pt x="1793" y="686"/>
                </a:cubicBezTo>
                <a:cubicBezTo>
                  <a:pt x="1798" y="686"/>
                  <a:pt x="1803" y="681"/>
                  <a:pt x="1803" y="675"/>
                </a:cubicBezTo>
                <a:cubicBezTo>
                  <a:pt x="1803" y="598"/>
                  <a:pt x="1803" y="598"/>
                  <a:pt x="1803" y="598"/>
                </a:cubicBezTo>
                <a:cubicBezTo>
                  <a:pt x="1866" y="679"/>
                  <a:pt x="1866" y="679"/>
                  <a:pt x="1866" y="679"/>
                </a:cubicBezTo>
                <a:cubicBezTo>
                  <a:pt x="1869" y="683"/>
                  <a:pt x="1872" y="686"/>
                  <a:pt x="1877" y="686"/>
                </a:cubicBezTo>
                <a:cubicBezTo>
                  <a:pt x="1878" y="686"/>
                  <a:pt x="1878" y="686"/>
                  <a:pt x="1878" y="686"/>
                </a:cubicBezTo>
                <a:cubicBezTo>
                  <a:pt x="1884" y="686"/>
                  <a:pt x="1889" y="681"/>
                  <a:pt x="1889" y="675"/>
                </a:cubicBezTo>
                <a:cubicBezTo>
                  <a:pt x="1889" y="572"/>
                  <a:pt x="1889" y="572"/>
                  <a:pt x="1889" y="572"/>
                </a:cubicBezTo>
                <a:cubicBezTo>
                  <a:pt x="1889" y="566"/>
                  <a:pt x="1884" y="562"/>
                  <a:pt x="1878" y="562"/>
                </a:cubicBezTo>
                <a:cubicBezTo>
                  <a:pt x="1872" y="562"/>
                  <a:pt x="1867" y="566"/>
                  <a:pt x="1867" y="572"/>
                </a:cubicBezTo>
                <a:cubicBezTo>
                  <a:pt x="1867" y="647"/>
                  <a:pt x="1867" y="647"/>
                  <a:pt x="1867" y="647"/>
                </a:cubicBezTo>
                <a:cubicBezTo>
                  <a:pt x="1806" y="568"/>
                  <a:pt x="1806" y="568"/>
                  <a:pt x="1806" y="568"/>
                </a:cubicBezTo>
                <a:cubicBezTo>
                  <a:pt x="1803" y="564"/>
                  <a:pt x="1800" y="562"/>
                  <a:pt x="1795" y="562"/>
                </a:cubicBezTo>
                <a:cubicBezTo>
                  <a:pt x="1793" y="562"/>
                  <a:pt x="1793" y="562"/>
                  <a:pt x="1793" y="562"/>
                </a:cubicBezTo>
                <a:cubicBezTo>
                  <a:pt x="1787" y="562"/>
                  <a:pt x="1782" y="567"/>
                  <a:pt x="1782" y="573"/>
                </a:cubicBezTo>
                <a:lnTo>
                  <a:pt x="1782" y="675"/>
                </a:lnTo>
                <a:close/>
                <a:moveTo>
                  <a:pt x="1994" y="687"/>
                </a:moveTo>
                <a:cubicBezTo>
                  <a:pt x="2014" y="687"/>
                  <a:pt x="2027" y="681"/>
                  <a:pt x="2039" y="671"/>
                </a:cubicBezTo>
                <a:cubicBezTo>
                  <a:pt x="2041" y="669"/>
                  <a:pt x="2042" y="666"/>
                  <a:pt x="2042" y="663"/>
                </a:cubicBezTo>
                <a:cubicBezTo>
                  <a:pt x="2042" y="657"/>
                  <a:pt x="2037" y="653"/>
                  <a:pt x="2032" y="653"/>
                </a:cubicBezTo>
                <a:cubicBezTo>
                  <a:pt x="2029" y="653"/>
                  <a:pt x="2027" y="654"/>
                  <a:pt x="2026" y="655"/>
                </a:cubicBezTo>
                <a:cubicBezTo>
                  <a:pt x="2017" y="663"/>
                  <a:pt x="2008" y="667"/>
                  <a:pt x="1995" y="667"/>
                </a:cubicBezTo>
                <a:cubicBezTo>
                  <a:pt x="1972" y="667"/>
                  <a:pt x="1955" y="648"/>
                  <a:pt x="1955" y="624"/>
                </a:cubicBezTo>
                <a:cubicBezTo>
                  <a:pt x="1955" y="623"/>
                  <a:pt x="1955" y="623"/>
                  <a:pt x="1955" y="623"/>
                </a:cubicBezTo>
                <a:cubicBezTo>
                  <a:pt x="1955" y="599"/>
                  <a:pt x="1972" y="580"/>
                  <a:pt x="1995" y="580"/>
                </a:cubicBezTo>
                <a:cubicBezTo>
                  <a:pt x="2007" y="580"/>
                  <a:pt x="2016" y="584"/>
                  <a:pt x="2024" y="591"/>
                </a:cubicBezTo>
                <a:cubicBezTo>
                  <a:pt x="2026" y="592"/>
                  <a:pt x="2028" y="593"/>
                  <a:pt x="2031" y="593"/>
                </a:cubicBezTo>
                <a:cubicBezTo>
                  <a:pt x="2037" y="593"/>
                  <a:pt x="2041" y="589"/>
                  <a:pt x="2041" y="583"/>
                </a:cubicBezTo>
                <a:cubicBezTo>
                  <a:pt x="2041" y="579"/>
                  <a:pt x="2039" y="576"/>
                  <a:pt x="2037" y="574"/>
                </a:cubicBezTo>
                <a:cubicBezTo>
                  <a:pt x="2026" y="566"/>
                  <a:pt x="2014" y="560"/>
                  <a:pt x="1995" y="560"/>
                </a:cubicBezTo>
                <a:cubicBezTo>
                  <a:pt x="1958" y="560"/>
                  <a:pt x="1932" y="589"/>
                  <a:pt x="1932" y="624"/>
                </a:cubicBezTo>
                <a:cubicBezTo>
                  <a:pt x="1932" y="624"/>
                  <a:pt x="1932" y="624"/>
                  <a:pt x="1932" y="624"/>
                </a:cubicBezTo>
                <a:cubicBezTo>
                  <a:pt x="1932" y="659"/>
                  <a:pt x="1959" y="687"/>
                  <a:pt x="1994" y="687"/>
                </a:cubicBezTo>
                <a:close/>
                <a:moveTo>
                  <a:pt x="2095" y="685"/>
                </a:moveTo>
                <a:cubicBezTo>
                  <a:pt x="2167" y="685"/>
                  <a:pt x="2167" y="685"/>
                  <a:pt x="2167" y="685"/>
                </a:cubicBezTo>
                <a:cubicBezTo>
                  <a:pt x="2172" y="685"/>
                  <a:pt x="2176" y="681"/>
                  <a:pt x="2176" y="675"/>
                </a:cubicBezTo>
                <a:cubicBezTo>
                  <a:pt x="2176" y="670"/>
                  <a:pt x="2172" y="666"/>
                  <a:pt x="2167" y="666"/>
                </a:cubicBezTo>
                <a:cubicBezTo>
                  <a:pt x="2106" y="666"/>
                  <a:pt x="2106" y="666"/>
                  <a:pt x="2106" y="666"/>
                </a:cubicBezTo>
                <a:cubicBezTo>
                  <a:pt x="2106" y="633"/>
                  <a:pt x="2106" y="633"/>
                  <a:pt x="2106" y="633"/>
                </a:cubicBezTo>
                <a:cubicBezTo>
                  <a:pt x="2158" y="633"/>
                  <a:pt x="2158" y="633"/>
                  <a:pt x="2158" y="633"/>
                </a:cubicBezTo>
                <a:cubicBezTo>
                  <a:pt x="2163" y="633"/>
                  <a:pt x="2168" y="629"/>
                  <a:pt x="2168" y="623"/>
                </a:cubicBezTo>
                <a:cubicBezTo>
                  <a:pt x="2168" y="618"/>
                  <a:pt x="2163" y="614"/>
                  <a:pt x="2158" y="614"/>
                </a:cubicBezTo>
                <a:cubicBezTo>
                  <a:pt x="2106" y="614"/>
                  <a:pt x="2106" y="614"/>
                  <a:pt x="2106" y="614"/>
                </a:cubicBezTo>
                <a:cubicBezTo>
                  <a:pt x="2106" y="582"/>
                  <a:pt x="2106" y="582"/>
                  <a:pt x="2106" y="582"/>
                </a:cubicBezTo>
                <a:cubicBezTo>
                  <a:pt x="2166" y="582"/>
                  <a:pt x="2166" y="582"/>
                  <a:pt x="2166" y="582"/>
                </a:cubicBezTo>
                <a:cubicBezTo>
                  <a:pt x="2171" y="582"/>
                  <a:pt x="2176" y="578"/>
                  <a:pt x="2176" y="572"/>
                </a:cubicBezTo>
                <a:cubicBezTo>
                  <a:pt x="2176" y="567"/>
                  <a:pt x="2171" y="563"/>
                  <a:pt x="2166" y="563"/>
                </a:cubicBezTo>
                <a:cubicBezTo>
                  <a:pt x="2095" y="563"/>
                  <a:pt x="2095" y="563"/>
                  <a:pt x="2095" y="563"/>
                </a:cubicBezTo>
                <a:cubicBezTo>
                  <a:pt x="2089" y="563"/>
                  <a:pt x="2084" y="567"/>
                  <a:pt x="2084" y="573"/>
                </a:cubicBezTo>
                <a:cubicBezTo>
                  <a:pt x="2084" y="674"/>
                  <a:pt x="2084" y="674"/>
                  <a:pt x="2084" y="674"/>
                </a:cubicBezTo>
                <a:cubicBezTo>
                  <a:pt x="2084" y="680"/>
                  <a:pt x="2089" y="685"/>
                  <a:pt x="2095" y="685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688606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Content">
            <a:extLst>
              <a:ext uri="{FF2B5EF4-FFF2-40B4-BE49-F238E27FC236}">
                <a16:creationId xmlns:a16="http://schemas.microsoft.com/office/drawing/2014/main" id="{28D972C8-5779-4779-A80E-ECE30A3ECB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304357"/>
            <a:ext cx="10515600" cy="4225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3D1E63C8-E924-4DF0-82B5-41085E463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78793"/>
            <a:ext cx="10515600" cy="12234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grpSp>
        <p:nvGrpSpPr>
          <p:cNvPr id="17" name="Lofric Sense">
            <a:extLst>
              <a:ext uri="{FF2B5EF4-FFF2-40B4-BE49-F238E27FC236}">
                <a16:creationId xmlns:a16="http://schemas.microsoft.com/office/drawing/2014/main" id="{E1FC1425-0736-4208-AB0C-56C66B325D3D}"/>
              </a:ext>
            </a:extLst>
          </p:cNvPr>
          <p:cNvGrpSpPr/>
          <p:nvPr userDrawn="1"/>
        </p:nvGrpSpPr>
        <p:grpSpPr>
          <a:xfrm>
            <a:off x="9620252" y="6146006"/>
            <a:ext cx="2246312" cy="331788"/>
            <a:chOff x="4335631" y="-809425"/>
            <a:chExt cx="2246312" cy="331788"/>
          </a:xfrm>
        </p:grpSpPr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9F951B65-DD54-4472-B291-6D7E477946F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631031" y="-722112"/>
              <a:ext cx="950912" cy="241300"/>
            </a:xfrm>
            <a:custGeom>
              <a:avLst/>
              <a:gdLst>
                <a:gd name="T0" fmla="*/ 283 w 299"/>
                <a:gd name="T1" fmla="*/ 4 h 74"/>
                <a:gd name="T2" fmla="*/ 276 w 299"/>
                <a:gd name="T3" fmla="*/ 6 h 74"/>
                <a:gd name="T4" fmla="*/ 279 w 299"/>
                <a:gd name="T5" fmla="*/ 6 h 74"/>
                <a:gd name="T6" fmla="*/ 292 w 299"/>
                <a:gd name="T7" fmla="*/ 15 h 74"/>
                <a:gd name="T8" fmla="*/ 285 w 299"/>
                <a:gd name="T9" fmla="*/ 18 h 74"/>
                <a:gd name="T10" fmla="*/ 287 w 299"/>
                <a:gd name="T11" fmla="*/ 6 h 74"/>
                <a:gd name="T12" fmla="*/ 293 w 299"/>
                <a:gd name="T13" fmla="*/ 18 h 74"/>
                <a:gd name="T14" fmla="*/ 296 w 299"/>
                <a:gd name="T15" fmla="*/ 9 h 74"/>
                <a:gd name="T16" fmla="*/ 299 w 299"/>
                <a:gd name="T17" fmla="*/ 4 h 74"/>
                <a:gd name="T18" fmla="*/ 249 w 299"/>
                <a:gd name="T19" fmla="*/ 27 h 74"/>
                <a:gd name="T20" fmla="*/ 268 w 299"/>
                <a:gd name="T21" fmla="*/ 49 h 74"/>
                <a:gd name="T22" fmla="*/ 256 w 299"/>
                <a:gd name="T23" fmla="*/ 20 h 74"/>
                <a:gd name="T24" fmla="*/ 231 w 299"/>
                <a:gd name="T25" fmla="*/ 67 h 74"/>
                <a:gd name="T26" fmla="*/ 272 w 299"/>
                <a:gd name="T27" fmla="*/ 61 h 74"/>
                <a:gd name="T28" fmla="*/ 262 w 299"/>
                <a:gd name="T29" fmla="*/ 59 h 74"/>
                <a:gd name="T30" fmla="*/ 234 w 299"/>
                <a:gd name="T31" fmla="*/ 49 h 74"/>
                <a:gd name="T32" fmla="*/ 187 w 299"/>
                <a:gd name="T33" fmla="*/ 33 h 74"/>
                <a:gd name="T34" fmla="*/ 207 w 299"/>
                <a:gd name="T35" fmla="*/ 33 h 74"/>
                <a:gd name="T36" fmla="*/ 196 w 299"/>
                <a:gd name="T37" fmla="*/ 19 h 74"/>
                <a:gd name="T38" fmla="*/ 197 w 299"/>
                <a:gd name="T39" fmla="*/ 50 h 74"/>
                <a:gd name="T40" fmla="*/ 186 w 299"/>
                <a:gd name="T41" fmla="*/ 62 h 74"/>
                <a:gd name="T42" fmla="*/ 175 w 299"/>
                <a:gd name="T43" fmla="*/ 58 h 74"/>
                <a:gd name="T44" fmla="*/ 210 w 299"/>
                <a:gd name="T45" fmla="*/ 70 h 74"/>
                <a:gd name="T46" fmla="*/ 195 w 299"/>
                <a:gd name="T47" fmla="*/ 40 h 74"/>
                <a:gd name="T48" fmla="*/ 127 w 299"/>
                <a:gd name="T49" fmla="*/ 73 h 74"/>
                <a:gd name="T50" fmla="*/ 132 w 299"/>
                <a:gd name="T51" fmla="*/ 39 h 74"/>
                <a:gd name="T52" fmla="*/ 156 w 299"/>
                <a:gd name="T53" fmla="*/ 45 h 74"/>
                <a:gd name="T54" fmla="*/ 161 w 299"/>
                <a:gd name="T55" fmla="*/ 73 h 74"/>
                <a:gd name="T56" fmla="*/ 162 w 299"/>
                <a:gd name="T57" fmla="*/ 25 h 74"/>
                <a:gd name="T58" fmla="*/ 129 w 299"/>
                <a:gd name="T59" fmla="*/ 20 h 74"/>
                <a:gd name="T60" fmla="*/ 123 w 299"/>
                <a:gd name="T61" fmla="*/ 69 h 74"/>
                <a:gd name="T62" fmla="*/ 89 w 299"/>
                <a:gd name="T63" fmla="*/ 27 h 74"/>
                <a:gd name="T64" fmla="*/ 108 w 299"/>
                <a:gd name="T65" fmla="*/ 49 h 74"/>
                <a:gd name="T66" fmla="*/ 95 w 299"/>
                <a:gd name="T67" fmla="*/ 20 h 74"/>
                <a:gd name="T68" fmla="*/ 70 w 299"/>
                <a:gd name="T69" fmla="*/ 67 h 74"/>
                <a:gd name="T70" fmla="*/ 111 w 299"/>
                <a:gd name="T71" fmla="*/ 61 h 74"/>
                <a:gd name="T72" fmla="*/ 102 w 299"/>
                <a:gd name="T73" fmla="*/ 59 h 74"/>
                <a:gd name="T74" fmla="*/ 73 w 299"/>
                <a:gd name="T75" fmla="*/ 49 h 74"/>
                <a:gd name="T76" fmla="*/ 16 w 299"/>
                <a:gd name="T77" fmla="*/ 25 h 74"/>
                <a:gd name="T78" fmla="*/ 27 w 299"/>
                <a:gd name="T79" fmla="*/ 8 h 74"/>
                <a:gd name="T80" fmla="*/ 48 w 299"/>
                <a:gd name="T81" fmla="*/ 22 h 74"/>
                <a:gd name="T82" fmla="*/ 28 w 299"/>
                <a:gd name="T83" fmla="*/ 0 h 74"/>
                <a:gd name="T84" fmla="*/ 20 w 299"/>
                <a:gd name="T85" fmla="*/ 38 h 74"/>
                <a:gd name="T86" fmla="*/ 45 w 299"/>
                <a:gd name="T87" fmla="*/ 54 h 74"/>
                <a:gd name="T88" fmla="*/ 16 w 299"/>
                <a:gd name="T89" fmla="*/ 62 h 74"/>
                <a:gd name="T90" fmla="*/ 0 w 299"/>
                <a:gd name="T91" fmla="*/ 54 h 74"/>
                <a:gd name="T92" fmla="*/ 54 w 299"/>
                <a:gd name="T93" fmla="*/ 53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99" h="74">
                  <a:moveTo>
                    <a:pt x="279" y="6"/>
                  </a:moveTo>
                  <a:cubicBezTo>
                    <a:pt x="283" y="6"/>
                    <a:pt x="283" y="6"/>
                    <a:pt x="283" y="6"/>
                  </a:cubicBezTo>
                  <a:cubicBezTo>
                    <a:pt x="283" y="4"/>
                    <a:pt x="283" y="4"/>
                    <a:pt x="283" y="4"/>
                  </a:cubicBezTo>
                  <a:cubicBezTo>
                    <a:pt x="272" y="4"/>
                    <a:pt x="272" y="4"/>
                    <a:pt x="272" y="4"/>
                  </a:cubicBezTo>
                  <a:cubicBezTo>
                    <a:pt x="272" y="6"/>
                    <a:pt x="272" y="6"/>
                    <a:pt x="272" y="6"/>
                  </a:cubicBezTo>
                  <a:cubicBezTo>
                    <a:pt x="276" y="6"/>
                    <a:pt x="276" y="6"/>
                    <a:pt x="276" y="6"/>
                  </a:cubicBezTo>
                  <a:cubicBezTo>
                    <a:pt x="276" y="18"/>
                    <a:pt x="276" y="18"/>
                    <a:pt x="276" y="18"/>
                  </a:cubicBezTo>
                  <a:cubicBezTo>
                    <a:pt x="279" y="18"/>
                    <a:pt x="279" y="18"/>
                    <a:pt x="279" y="18"/>
                  </a:cubicBezTo>
                  <a:lnTo>
                    <a:pt x="279" y="6"/>
                  </a:lnTo>
                  <a:close/>
                  <a:moveTo>
                    <a:pt x="299" y="4"/>
                  </a:moveTo>
                  <a:cubicBezTo>
                    <a:pt x="295" y="4"/>
                    <a:pt x="295" y="4"/>
                    <a:pt x="295" y="4"/>
                  </a:cubicBezTo>
                  <a:cubicBezTo>
                    <a:pt x="292" y="15"/>
                    <a:pt x="292" y="15"/>
                    <a:pt x="292" y="15"/>
                  </a:cubicBezTo>
                  <a:cubicBezTo>
                    <a:pt x="288" y="4"/>
                    <a:pt x="288" y="4"/>
                    <a:pt x="288" y="4"/>
                  </a:cubicBezTo>
                  <a:cubicBezTo>
                    <a:pt x="285" y="4"/>
                    <a:pt x="285" y="4"/>
                    <a:pt x="285" y="4"/>
                  </a:cubicBezTo>
                  <a:cubicBezTo>
                    <a:pt x="285" y="18"/>
                    <a:pt x="285" y="18"/>
                    <a:pt x="285" y="18"/>
                  </a:cubicBezTo>
                  <a:cubicBezTo>
                    <a:pt x="287" y="18"/>
                    <a:pt x="287" y="18"/>
                    <a:pt x="287" y="18"/>
                  </a:cubicBezTo>
                  <a:cubicBezTo>
                    <a:pt x="287" y="9"/>
                    <a:pt x="287" y="9"/>
                    <a:pt x="287" y="9"/>
                  </a:cubicBezTo>
                  <a:cubicBezTo>
                    <a:pt x="287" y="9"/>
                    <a:pt x="287" y="7"/>
                    <a:pt x="287" y="6"/>
                  </a:cubicBezTo>
                  <a:cubicBezTo>
                    <a:pt x="287" y="8"/>
                    <a:pt x="287" y="8"/>
                    <a:pt x="288" y="9"/>
                  </a:cubicBezTo>
                  <a:cubicBezTo>
                    <a:pt x="291" y="18"/>
                    <a:pt x="291" y="18"/>
                    <a:pt x="291" y="18"/>
                  </a:cubicBezTo>
                  <a:cubicBezTo>
                    <a:pt x="293" y="18"/>
                    <a:pt x="293" y="18"/>
                    <a:pt x="293" y="18"/>
                  </a:cubicBezTo>
                  <a:cubicBezTo>
                    <a:pt x="296" y="9"/>
                    <a:pt x="296" y="9"/>
                    <a:pt x="296" y="9"/>
                  </a:cubicBezTo>
                  <a:cubicBezTo>
                    <a:pt x="296" y="7"/>
                    <a:pt x="296" y="7"/>
                    <a:pt x="297" y="6"/>
                  </a:cubicBezTo>
                  <a:cubicBezTo>
                    <a:pt x="296" y="7"/>
                    <a:pt x="296" y="8"/>
                    <a:pt x="296" y="9"/>
                  </a:cubicBezTo>
                  <a:cubicBezTo>
                    <a:pt x="296" y="18"/>
                    <a:pt x="296" y="18"/>
                    <a:pt x="296" y="18"/>
                  </a:cubicBezTo>
                  <a:cubicBezTo>
                    <a:pt x="299" y="18"/>
                    <a:pt x="299" y="18"/>
                    <a:pt x="299" y="18"/>
                  </a:cubicBezTo>
                  <a:lnTo>
                    <a:pt x="299" y="4"/>
                  </a:lnTo>
                  <a:close/>
                  <a:moveTo>
                    <a:pt x="234" y="41"/>
                  </a:moveTo>
                  <a:cubicBezTo>
                    <a:pt x="234" y="39"/>
                    <a:pt x="235" y="34"/>
                    <a:pt x="239" y="31"/>
                  </a:cubicBezTo>
                  <a:cubicBezTo>
                    <a:pt x="243" y="27"/>
                    <a:pt x="247" y="27"/>
                    <a:pt x="249" y="27"/>
                  </a:cubicBezTo>
                  <a:cubicBezTo>
                    <a:pt x="259" y="27"/>
                    <a:pt x="263" y="35"/>
                    <a:pt x="263" y="41"/>
                  </a:cubicBezTo>
                  <a:lnTo>
                    <a:pt x="234" y="41"/>
                  </a:lnTo>
                  <a:close/>
                  <a:moveTo>
                    <a:pt x="268" y="49"/>
                  </a:moveTo>
                  <a:cubicBezTo>
                    <a:pt x="269" y="49"/>
                    <a:pt x="273" y="49"/>
                    <a:pt x="273" y="44"/>
                  </a:cubicBezTo>
                  <a:cubicBezTo>
                    <a:pt x="273" y="39"/>
                    <a:pt x="271" y="32"/>
                    <a:pt x="267" y="27"/>
                  </a:cubicBezTo>
                  <a:cubicBezTo>
                    <a:pt x="264" y="23"/>
                    <a:pt x="260" y="21"/>
                    <a:pt x="256" y="20"/>
                  </a:cubicBezTo>
                  <a:cubicBezTo>
                    <a:pt x="254" y="19"/>
                    <a:pt x="251" y="19"/>
                    <a:pt x="249" y="19"/>
                  </a:cubicBezTo>
                  <a:cubicBezTo>
                    <a:pt x="231" y="19"/>
                    <a:pt x="224" y="34"/>
                    <a:pt x="224" y="47"/>
                  </a:cubicBezTo>
                  <a:cubicBezTo>
                    <a:pt x="224" y="54"/>
                    <a:pt x="226" y="62"/>
                    <a:pt x="231" y="67"/>
                  </a:cubicBezTo>
                  <a:cubicBezTo>
                    <a:pt x="236" y="73"/>
                    <a:pt x="243" y="74"/>
                    <a:pt x="249" y="74"/>
                  </a:cubicBezTo>
                  <a:cubicBezTo>
                    <a:pt x="252" y="74"/>
                    <a:pt x="261" y="74"/>
                    <a:pt x="268" y="66"/>
                  </a:cubicBezTo>
                  <a:cubicBezTo>
                    <a:pt x="270" y="65"/>
                    <a:pt x="271" y="62"/>
                    <a:pt x="272" y="61"/>
                  </a:cubicBezTo>
                  <a:cubicBezTo>
                    <a:pt x="272" y="60"/>
                    <a:pt x="272" y="60"/>
                    <a:pt x="272" y="60"/>
                  </a:cubicBezTo>
                  <a:cubicBezTo>
                    <a:pt x="272" y="57"/>
                    <a:pt x="269" y="55"/>
                    <a:pt x="267" y="55"/>
                  </a:cubicBezTo>
                  <a:cubicBezTo>
                    <a:pt x="264" y="55"/>
                    <a:pt x="264" y="56"/>
                    <a:pt x="262" y="59"/>
                  </a:cubicBezTo>
                  <a:cubicBezTo>
                    <a:pt x="260" y="62"/>
                    <a:pt x="257" y="66"/>
                    <a:pt x="249" y="66"/>
                  </a:cubicBezTo>
                  <a:cubicBezTo>
                    <a:pt x="245" y="66"/>
                    <a:pt x="241" y="65"/>
                    <a:pt x="238" y="61"/>
                  </a:cubicBezTo>
                  <a:cubicBezTo>
                    <a:pt x="235" y="58"/>
                    <a:pt x="234" y="54"/>
                    <a:pt x="234" y="49"/>
                  </a:cubicBezTo>
                  <a:lnTo>
                    <a:pt x="268" y="49"/>
                  </a:lnTo>
                  <a:close/>
                  <a:moveTo>
                    <a:pt x="195" y="40"/>
                  </a:moveTo>
                  <a:cubicBezTo>
                    <a:pt x="191" y="39"/>
                    <a:pt x="187" y="38"/>
                    <a:pt x="187" y="33"/>
                  </a:cubicBezTo>
                  <a:cubicBezTo>
                    <a:pt x="187" y="31"/>
                    <a:pt x="188" y="29"/>
                    <a:pt x="190" y="28"/>
                  </a:cubicBezTo>
                  <a:cubicBezTo>
                    <a:pt x="191" y="26"/>
                    <a:pt x="194" y="26"/>
                    <a:pt x="195" y="26"/>
                  </a:cubicBezTo>
                  <a:cubicBezTo>
                    <a:pt x="204" y="26"/>
                    <a:pt x="206" y="31"/>
                    <a:pt x="207" y="33"/>
                  </a:cubicBezTo>
                  <a:cubicBezTo>
                    <a:pt x="209" y="36"/>
                    <a:pt x="209" y="37"/>
                    <a:pt x="212" y="37"/>
                  </a:cubicBezTo>
                  <a:cubicBezTo>
                    <a:pt x="213" y="37"/>
                    <a:pt x="216" y="36"/>
                    <a:pt x="216" y="33"/>
                  </a:cubicBezTo>
                  <a:cubicBezTo>
                    <a:pt x="216" y="31"/>
                    <a:pt x="213" y="19"/>
                    <a:pt x="196" y="19"/>
                  </a:cubicBezTo>
                  <a:cubicBezTo>
                    <a:pt x="178" y="19"/>
                    <a:pt x="177" y="32"/>
                    <a:pt x="177" y="34"/>
                  </a:cubicBezTo>
                  <a:cubicBezTo>
                    <a:pt x="177" y="44"/>
                    <a:pt x="186" y="47"/>
                    <a:pt x="192" y="49"/>
                  </a:cubicBezTo>
                  <a:cubicBezTo>
                    <a:pt x="197" y="50"/>
                    <a:pt x="197" y="50"/>
                    <a:pt x="197" y="50"/>
                  </a:cubicBezTo>
                  <a:cubicBezTo>
                    <a:pt x="203" y="52"/>
                    <a:pt x="207" y="53"/>
                    <a:pt x="207" y="59"/>
                  </a:cubicBezTo>
                  <a:cubicBezTo>
                    <a:pt x="207" y="63"/>
                    <a:pt x="203" y="67"/>
                    <a:pt x="197" y="67"/>
                  </a:cubicBezTo>
                  <a:cubicBezTo>
                    <a:pt x="193" y="67"/>
                    <a:pt x="188" y="65"/>
                    <a:pt x="186" y="62"/>
                  </a:cubicBezTo>
                  <a:cubicBezTo>
                    <a:pt x="185" y="60"/>
                    <a:pt x="185" y="60"/>
                    <a:pt x="184" y="56"/>
                  </a:cubicBezTo>
                  <a:cubicBezTo>
                    <a:pt x="183" y="55"/>
                    <a:pt x="183" y="54"/>
                    <a:pt x="180" y="54"/>
                  </a:cubicBezTo>
                  <a:cubicBezTo>
                    <a:pt x="179" y="54"/>
                    <a:pt x="175" y="55"/>
                    <a:pt x="175" y="58"/>
                  </a:cubicBezTo>
                  <a:cubicBezTo>
                    <a:pt x="175" y="60"/>
                    <a:pt x="176" y="65"/>
                    <a:pt x="181" y="69"/>
                  </a:cubicBezTo>
                  <a:cubicBezTo>
                    <a:pt x="186" y="74"/>
                    <a:pt x="193" y="74"/>
                    <a:pt x="196" y="74"/>
                  </a:cubicBezTo>
                  <a:cubicBezTo>
                    <a:pt x="201" y="74"/>
                    <a:pt x="206" y="73"/>
                    <a:pt x="210" y="70"/>
                  </a:cubicBezTo>
                  <a:cubicBezTo>
                    <a:pt x="213" y="68"/>
                    <a:pt x="217" y="64"/>
                    <a:pt x="217" y="58"/>
                  </a:cubicBezTo>
                  <a:cubicBezTo>
                    <a:pt x="217" y="47"/>
                    <a:pt x="207" y="44"/>
                    <a:pt x="201" y="42"/>
                  </a:cubicBezTo>
                  <a:lnTo>
                    <a:pt x="195" y="40"/>
                  </a:lnTo>
                  <a:close/>
                  <a:moveTo>
                    <a:pt x="123" y="69"/>
                  </a:moveTo>
                  <a:cubicBezTo>
                    <a:pt x="123" y="70"/>
                    <a:pt x="123" y="72"/>
                    <a:pt x="125" y="73"/>
                  </a:cubicBezTo>
                  <a:cubicBezTo>
                    <a:pt x="126" y="73"/>
                    <a:pt x="126" y="73"/>
                    <a:pt x="127" y="73"/>
                  </a:cubicBezTo>
                  <a:cubicBezTo>
                    <a:pt x="131" y="73"/>
                    <a:pt x="132" y="70"/>
                    <a:pt x="132" y="69"/>
                  </a:cubicBezTo>
                  <a:cubicBezTo>
                    <a:pt x="132" y="47"/>
                    <a:pt x="132" y="47"/>
                    <a:pt x="132" y="47"/>
                  </a:cubicBezTo>
                  <a:cubicBezTo>
                    <a:pt x="132" y="44"/>
                    <a:pt x="132" y="41"/>
                    <a:pt x="132" y="39"/>
                  </a:cubicBezTo>
                  <a:cubicBezTo>
                    <a:pt x="133" y="34"/>
                    <a:pt x="137" y="27"/>
                    <a:pt x="146" y="27"/>
                  </a:cubicBezTo>
                  <a:cubicBezTo>
                    <a:pt x="156" y="27"/>
                    <a:pt x="156" y="35"/>
                    <a:pt x="156" y="37"/>
                  </a:cubicBezTo>
                  <a:cubicBezTo>
                    <a:pt x="156" y="38"/>
                    <a:pt x="156" y="39"/>
                    <a:pt x="156" y="45"/>
                  </a:cubicBezTo>
                  <a:cubicBezTo>
                    <a:pt x="156" y="69"/>
                    <a:pt x="156" y="69"/>
                    <a:pt x="156" y="69"/>
                  </a:cubicBezTo>
                  <a:cubicBezTo>
                    <a:pt x="156" y="70"/>
                    <a:pt x="157" y="72"/>
                    <a:pt x="159" y="73"/>
                  </a:cubicBezTo>
                  <a:cubicBezTo>
                    <a:pt x="159" y="73"/>
                    <a:pt x="160" y="73"/>
                    <a:pt x="161" y="73"/>
                  </a:cubicBezTo>
                  <a:cubicBezTo>
                    <a:pt x="165" y="73"/>
                    <a:pt x="166" y="70"/>
                    <a:pt x="166" y="69"/>
                  </a:cubicBezTo>
                  <a:cubicBezTo>
                    <a:pt x="166" y="40"/>
                    <a:pt x="166" y="40"/>
                    <a:pt x="166" y="40"/>
                  </a:cubicBezTo>
                  <a:cubicBezTo>
                    <a:pt x="166" y="35"/>
                    <a:pt x="166" y="29"/>
                    <a:pt x="162" y="25"/>
                  </a:cubicBezTo>
                  <a:cubicBezTo>
                    <a:pt x="159" y="21"/>
                    <a:pt x="154" y="19"/>
                    <a:pt x="148" y="19"/>
                  </a:cubicBezTo>
                  <a:cubicBezTo>
                    <a:pt x="141" y="19"/>
                    <a:pt x="136" y="21"/>
                    <a:pt x="132" y="27"/>
                  </a:cubicBezTo>
                  <a:cubicBezTo>
                    <a:pt x="132" y="23"/>
                    <a:pt x="132" y="21"/>
                    <a:pt x="129" y="20"/>
                  </a:cubicBezTo>
                  <a:cubicBezTo>
                    <a:pt x="128" y="19"/>
                    <a:pt x="126" y="19"/>
                    <a:pt x="125" y="20"/>
                  </a:cubicBezTo>
                  <a:cubicBezTo>
                    <a:pt x="123" y="21"/>
                    <a:pt x="123" y="22"/>
                    <a:pt x="123" y="24"/>
                  </a:cubicBezTo>
                  <a:lnTo>
                    <a:pt x="123" y="69"/>
                  </a:lnTo>
                  <a:close/>
                  <a:moveTo>
                    <a:pt x="73" y="41"/>
                  </a:moveTo>
                  <a:cubicBezTo>
                    <a:pt x="74" y="39"/>
                    <a:pt x="75" y="34"/>
                    <a:pt x="79" y="31"/>
                  </a:cubicBezTo>
                  <a:cubicBezTo>
                    <a:pt x="82" y="27"/>
                    <a:pt x="87" y="27"/>
                    <a:pt x="89" y="27"/>
                  </a:cubicBezTo>
                  <a:cubicBezTo>
                    <a:pt x="98" y="27"/>
                    <a:pt x="102" y="35"/>
                    <a:pt x="103" y="41"/>
                  </a:cubicBezTo>
                  <a:lnTo>
                    <a:pt x="73" y="41"/>
                  </a:lnTo>
                  <a:close/>
                  <a:moveTo>
                    <a:pt x="108" y="49"/>
                  </a:moveTo>
                  <a:cubicBezTo>
                    <a:pt x="109" y="49"/>
                    <a:pt x="112" y="49"/>
                    <a:pt x="112" y="44"/>
                  </a:cubicBezTo>
                  <a:cubicBezTo>
                    <a:pt x="112" y="39"/>
                    <a:pt x="110" y="32"/>
                    <a:pt x="107" y="27"/>
                  </a:cubicBezTo>
                  <a:cubicBezTo>
                    <a:pt x="104" y="23"/>
                    <a:pt x="100" y="21"/>
                    <a:pt x="95" y="20"/>
                  </a:cubicBezTo>
                  <a:cubicBezTo>
                    <a:pt x="93" y="19"/>
                    <a:pt x="91" y="19"/>
                    <a:pt x="89" y="19"/>
                  </a:cubicBezTo>
                  <a:cubicBezTo>
                    <a:pt x="71" y="19"/>
                    <a:pt x="64" y="34"/>
                    <a:pt x="64" y="47"/>
                  </a:cubicBezTo>
                  <a:cubicBezTo>
                    <a:pt x="64" y="54"/>
                    <a:pt x="66" y="62"/>
                    <a:pt x="70" y="67"/>
                  </a:cubicBezTo>
                  <a:cubicBezTo>
                    <a:pt x="76" y="73"/>
                    <a:pt x="82" y="74"/>
                    <a:pt x="89" y="74"/>
                  </a:cubicBezTo>
                  <a:cubicBezTo>
                    <a:pt x="92" y="74"/>
                    <a:pt x="101" y="74"/>
                    <a:pt x="108" y="66"/>
                  </a:cubicBezTo>
                  <a:cubicBezTo>
                    <a:pt x="109" y="65"/>
                    <a:pt x="111" y="62"/>
                    <a:pt x="111" y="61"/>
                  </a:cubicBezTo>
                  <a:cubicBezTo>
                    <a:pt x="111" y="60"/>
                    <a:pt x="111" y="60"/>
                    <a:pt x="111" y="60"/>
                  </a:cubicBezTo>
                  <a:cubicBezTo>
                    <a:pt x="111" y="57"/>
                    <a:pt x="108" y="55"/>
                    <a:pt x="106" y="55"/>
                  </a:cubicBezTo>
                  <a:cubicBezTo>
                    <a:pt x="104" y="55"/>
                    <a:pt x="103" y="56"/>
                    <a:pt x="102" y="59"/>
                  </a:cubicBezTo>
                  <a:cubicBezTo>
                    <a:pt x="100" y="62"/>
                    <a:pt x="97" y="66"/>
                    <a:pt x="89" y="66"/>
                  </a:cubicBezTo>
                  <a:cubicBezTo>
                    <a:pt x="85" y="66"/>
                    <a:pt x="81" y="65"/>
                    <a:pt x="77" y="61"/>
                  </a:cubicBezTo>
                  <a:cubicBezTo>
                    <a:pt x="74" y="58"/>
                    <a:pt x="73" y="54"/>
                    <a:pt x="73" y="49"/>
                  </a:cubicBezTo>
                  <a:lnTo>
                    <a:pt x="108" y="49"/>
                  </a:lnTo>
                  <a:close/>
                  <a:moveTo>
                    <a:pt x="25" y="29"/>
                  </a:moveTo>
                  <a:cubicBezTo>
                    <a:pt x="22" y="28"/>
                    <a:pt x="18" y="27"/>
                    <a:pt x="16" y="25"/>
                  </a:cubicBezTo>
                  <a:cubicBezTo>
                    <a:pt x="15" y="25"/>
                    <a:pt x="13" y="23"/>
                    <a:pt x="13" y="19"/>
                  </a:cubicBezTo>
                  <a:cubicBezTo>
                    <a:pt x="13" y="15"/>
                    <a:pt x="15" y="12"/>
                    <a:pt x="17" y="10"/>
                  </a:cubicBezTo>
                  <a:cubicBezTo>
                    <a:pt x="20" y="9"/>
                    <a:pt x="23" y="8"/>
                    <a:pt x="27" y="8"/>
                  </a:cubicBezTo>
                  <a:cubicBezTo>
                    <a:pt x="39" y="8"/>
                    <a:pt x="42" y="14"/>
                    <a:pt x="43" y="17"/>
                  </a:cubicBezTo>
                  <a:cubicBezTo>
                    <a:pt x="43" y="18"/>
                    <a:pt x="44" y="20"/>
                    <a:pt x="45" y="20"/>
                  </a:cubicBezTo>
                  <a:cubicBezTo>
                    <a:pt x="46" y="22"/>
                    <a:pt x="47" y="22"/>
                    <a:pt x="48" y="22"/>
                  </a:cubicBezTo>
                  <a:cubicBezTo>
                    <a:pt x="51" y="22"/>
                    <a:pt x="53" y="20"/>
                    <a:pt x="53" y="17"/>
                  </a:cubicBezTo>
                  <a:cubicBezTo>
                    <a:pt x="53" y="15"/>
                    <a:pt x="50" y="9"/>
                    <a:pt x="46" y="5"/>
                  </a:cubicBezTo>
                  <a:cubicBezTo>
                    <a:pt x="40" y="0"/>
                    <a:pt x="32" y="0"/>
                    <a:pt x="28" y="0"/>
                  </a:cubicBezTo>
                  <a:cubicBezTo>
                    <a:pt x="11" y="0"/>
                    <a:pt x="3" y="8"/>
                    <a:pt x="3" y="20"/>
                  </a:cubicBezTo>
                  <a:cubicBezTo>
                    <a:pt x="3" y="31"/>
                    <a:pt x="10" y="34"/>
                    <a:pt x="12" y="35"/>
                  </a:cubicBezTo>
                  <a:cubicBezTo>
                    <a:pt x="14" y="36"/>
                    <a:pt x="18" y="37"/>
                    <a:pt x="20" y="38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33" y="42"/>
                    <a:pt x="38" y="43"/>
                    <a:pt x="41" y="46"/>
                  </a:cubicBezTo>
                  <a:cubicBezTo>
                    <a:pt x="42" y="47"/>
                    <a:pt x="45" y="50"/>
                    <a:pt x="45" y="54"/>
                  </a:cubicBezTo>
                  <a:cubicBezTo>
                    <a:pt x="45" y="57"/>
                    <a:pt x="43" y="60"/>
                    <a:pt x="40" y="62"/>
                  </a:cubicBezTo>
                  <a:cubicBezTo>
                    <a:pt x="36" y="65"/>
                    <a:pt x="31" y="65"/>
                    <a:pt x="29" y="65"/>
                  </a:cubicBezTo>
                  <a:cubicBezTo>
                    <a:pt x="26" y="65"/>
                    <a:pt x="20" y="65"/>
                    <a:pt x="16" y="62"/>
                  </a:cubicBezTo>
                  <a:cubicBezTo>
                    <a:pt x="12" y="59"/>
                    <a:pt x="11" y="55"/>
                    <a:pt x="10" y="52"/>
                  </a:cubicBezTo>
                  <a:cubicBezTo>
                    <a:pt x="10" y="50"/>
                    <a:pt x="9" y="49"/>
                    <a:pt x="6" y="49"/>
                  </a:cubicBezTo>
                  <a:cubicBezTo>
                    <a:pt x="4" y="49"/>
                    <a:pt x="0" y="50"/>
                    <a:pt x="0" y="54"/>
                  </a:cubicBezTo>
                  <a:cubicBezTo>
                    <a:pt x="0" y="55"/>
                    <a:pt x="2" y="63"/>
                    <a:pt x="8" y="68"/>
                  </a:cubicBezTo>
                  <a:cubicBezTo>
                    <a:pt x="13" y="72"/>
                    <a:pt x="21" y="74"/>
                    <a:pt x="28" y="74"/>
                  </a:cubicBezTo>
                  <a:cubicBezTo>
                    <a:pt x="40" y="74"/>
                    <a:pt x="54" y="69"/>
                    <a:pt x="54" y="53"/>
                  </a:cubicBezTo>
                  <a:cubicBezTo>
                    <a:pt x="54" y="37"/>
                    <a:pt x="42" y="34"/>
                    <a:pt x="34" y="32"/>
                  </a:cubicBezTo>
                  <a:lnTo>
                    <a:pt x="25" y="29"/>
                  </a:ln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A54BBDF3-25F0-476F-BAF0-1FAA2903CFE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335631" y="-809425"/>
              <a:ext cx="1276350" cy="331788"/>
            </a:xfrm>
            <a:custGeom>
              <a:avLst/>
              <a:gdLst>
                <a:gd name="T0" fmla="*/ 388 w 401"/>
                <a:gd name="T1" fmla="*/ 4 h 102"/>
                <a:gd name="T2" fmla="*/ 401 w 401"/>
                <a:gd name="T3" fmla="*/ 15 h 102"/>
                <a:gd name="T4" fmla="*/ 388 w 401"/>
                <a:gd name="T5" fmla="*/ 28 h 102"/>
                <a:gd name="T6" fmla="*/ 387 w 401"/>
                <a:gd name="T7" fmla="*/ 10 h 102"/>
                <a:gd name="T8" fmla="*/ 390 w 401"/>
                <a:gd name="T9" fmla="*/ 13 h 102"/>
                <a:gd name="T10" fmla="*/ 386 w 401"/>
                <a:gd name="T11" fmla="*/ 10 h 102"/>
                <a:gd name="T12" fmla="*/ 386 w 401"/>
                <a:gd name="T13" fmla="*/ 23 h 102"/>
                <a:gd name="T14" fmla="*/ 390 w 401"/>
                <a:gd name="T15" fmla="*/ 23 h 102"/>
                <a:gd name="T16" fmla="*/ 392 w 401"/>
                <a:gd name="T17" fmla="*/ 15 h 102"/>
                <a:gd name="T18" fmla="*/ 388 w 401"/>
                <a:gd name="T19" fmla="*/ 7 h 102"/>
                <a:gd name="T20" fmla="*/ 332 w 401"/>
                <a:gd name="T21" fmla="*/ 65 h 102"/>
                <a:gd name="T22" fmla="*/ 362 w 401"/>
                <a:gd name="T23" fmla="*/ 48 h 102"/>
                <a:gd name="T24" fmla="*/ 381 w 401"/>
                <a:gd name="T25" fmla="*/ 45 h 102"/>
                <a:gd name="T26" fmla="*/ 311 w 401"/>
                <a:gd name="T27" fmla="*/ 65 h 102"/>
                <a:gd name="T28" fmla="*/ 364 w 401"/>
                <a:gd name="T29" fmla="*/ 73 h 102"/>
                <a:gd name="T30" fmla="*/ 304 w 401"/>
                <a:gd name="T31" fmla="*/ 21 h 102"/>
                <a:gd name="T32" fmla="*/ 296 w 401"/>
                <a:gd name="T33" fmla="*/ 10 h 102"/>
                <a:gd name="T34" fmla="*/ 278 w 401"/>
                <a:gd name="T35" fmla="*/ 100 h 102"/>
                <a:gd name="T36" fmla="*/ 296 w 401"/>
                <a:gd name="T37" fmla="*/ 88 h 102"/>
                <a:gd name="T38" fmla="*/ 302 w 401"/>
                <a:gd name="T39" fmla="*/ 28 h 102"/>
                <a:gd name="T40" fmla="*/ 276 w 401"/>
                <a:gd name="T41" fmla="*/ 88 h 102"/>
                <a:gd name="T42" fmla="*/ 232 w 401"/>
                <a:gd name="T43" fmla="*/ 101 h 102"/>
                <a:gd name="T44" fmla="*/ 252 w 401"/>
                <a:gd name="T45" fmla="*/ 66 h 102"/>
                <a:gd name="T46" fmla="*/ 282 w 401"/>
                <a:gd name="T47" fmla="*/ 43 h 102"/>
                <a:gd name="T48" fmla="*/ 261 w 401"/>
                <a:gd name="T49" fmla="*/ 35 h 102"/>
                <a:gd name="T50" fmla="*/ 255 w 401"/>
                <a:gd name="T51" fmla="*/ 29 h 102"/>
                <a:gd name="T52" fmla="*/ 238 w 401"/>
                <a:gd name="T53" fmla="*/ 40 h 102"/>
                <a:gd name="T54" fmla="*/ 240 w 401"/>
                <a:gd name="T55" fmla="*/ 16 h 102"/>
                <a:gd name="T56" fmla="*/ 233 w 401"/>
                <a:gd name="T57" fmla="*/ 2 h 102"/>
                <a:gd name="T58" fmla="*/ 171 w 401"/>
                <a:gd name="T59" fmla="*/ 16 h 102"/>
                <a:gd name="T60" fmla="*/ 159 w 401"/>
                <a:gd name="T61" fmla="*/ 101 h 102"/>
                <a:gd name="T62" fmla="*/ 181 w 401"/>
                <a:gd name="T63" fmla="*/ 59 h 102"/>
                <a:gd name="T64" fmla="*/ 228 w 401"/>
                <a:gd name="T65" fmla="*/ 46 h 102"/>
                <a:gd name="T66" fmla="*/ 192 w 401"/>
                <a:gd name="T67" fmla="*/ 20 h 102"/>
                <a:gd name="T68" fmla="*/ 129 w 401"/>
                <a:gd name="T69" fmla="*/ 51 h 102"/>
                <a:gd name="T70" fmla="*/ 106 w 401"/>
                <a:gd name="T71" fmla="*/ 85 h 102"/>
                <a:gd name="T72" fmla="*/ 118 w 401"/>
                <a:gd name="T73" fmla="*/ 43 h 102"/>
                <a:gd name="T74" fmla="*/ 149 w 401"/>
                <a:gd name="T75" fmla="*/ 64 h 102"/>
                <a:gd name="T76" fmla="*/ 75 w 401"/>
                <a:gd name="T77" fmla="*/ 64 h 102"/>
                <a:gd name="T78" fmla="*/ 36 w 401"/>
                <a:gd name="T79" fmla="*/ 2 h 102"/>
                <a:gd name="T80" fmla="*/ 2 w 401"/>
                <a:gd name="T81" fmla="*/ 86 h 102"/>
                <a:gd name="T82" fmla="*/ 55 w 401"/>
                <a:gd name="T83" fmla="*/ 100 h 102"/>
                <a:gd name="T84" fmla="*/ 68 w 401"/>
                <a:gd name="T85" fmla="*/ 87 h 102"/>
                <a:gd name="T86" fmla="*/ 43 w 401"/>
                <a:gd name="T87" fmla="*/ 1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01" h="102">
                  <a:moveTo>
                    <a:pt x="388" y="27"/>
                  </a:moveTo>
                  <a:cubicBezTo>
                    <a:pt x="381" y="27"/>
                    <a:pt x="376" y="22"/>
                    <a:pt x="376" y="15"/>
                  </a:cubicBezTo>
                  <a:cubicBezTo>
                    <a:pt x="376" y="9"/>
                    <a:pt x="381" y="4"/>
                    <a:pt x="388" y="4"/>
                  </a:cubicBezTo>
                  <a:cubicBezTo>
                    <a:pt x="394" y="4"/>
                    <a:pt x="399" y="9"/>
                    <a:pt x="399" y="15"/>
                  </a:cubicBezTo>
                  <a:cubicBezTo>
                    <a:pt x="399" y="22"/>
                    <a:pt x="394" y="27"/>
                    <a:pt x="388" y="27"/>
                  </a:cubicBezTo>
                  <a:moveTo>
                    <a:pt x="401" y="15"/>
                  </a:moveTo>
                  <a:cubicBezTo>
                    <a:pt x="401" y="8"/>
                    <a:pt x="395" y="2"/>
                    <a:pt x="388" y="2"/>
                  </a:cubicBezTo>
                  <a:cubicBezTo>
                    <a:pt x="381" y="2"/>
                    <a:pt x="375" y="8"/>
                    <a:pt x="375" y="15"/>
                  </a:cubicBezTo>
                  <a:cubicBezTo>
                    <a:pt x="375" y="23"/>
                    <a:pt x="381" y="28"/>
                    <a:pt x="388" y="28"/>
                  </a:cubicBezTo>
                  <a:cubicBezTo>
                    <a:pt x="395" y="28"/>
                    <a:pt x="401" y="22"/>
                    <a:pt x="401" y="15"/>
                  </a:cubicBezTo>
                  <a:moveTo>
                    <a:pt x="386" y="10"/>
                  </a:moveTo>
                  <a:cubicBezTo>
                    <a:pt x="387" y="10"/>
                    <a:pt x="387" y="10"/>
                    <a:pt x="387" y="10"/>
                  </a:cubicBezTo>
                  <a:cubicBezTo>
                    <a:pt x="389" y="10"/>
                    <a:pt x="389" y="10"/>
                    <a:pt x="390" y="10"/>
                  </a:cubicBezTo>
                  <a:cubicBezTo>
                    <a:pt x="390" y="10"/>
                    <a:pt x="390" y="11"/>
                    <a:pt x="390" y="11"/>
                  </a:cubicBezTo>
                  <a:cubicBezTo>
                    <a:pt x="390" y="12"/>
                    <a:pt x="390" y="13"/>
                    <a:pt x="390" y="13"/>
                  </a:cubicBezTo>
                  <a:cubicBezTo>
                    <a:pt x="389" y="13"/>
                    <a:pt x="389" y="13"/>
                    <a:pt x="387" y="13"/>
                  </a:cubicBezTo>
                  <a:cubicBezTo>
                    <a:pt x="386" y="13"/>
                    <a:pt x="386" y="13"/>
                    <a:pt x="386" y="13"/>
                  </a:cubicBezTo>
                  <a:lnTo>
                    <a:pt x="386" y="10"/>
                  </a:lnTo>
                  <a:close/>
                  <a:moveTo>
                    <a:pt x="382" y="7"/>
                  </a:moveTo>
                  <a:cubicBezTo>
                    <a:pt x="382" y="23"/>
                    <a:pt x="382" y="23"/>
                    <a:pt x="382" y="23"/>
                  </a:cubicBezTo>
                  <a:cubicBezTo>
                    <a:pt x="386" y="23"/>
                    <a:pt x="386" y="23"/>
                    <a:pt x="386" y="23"/>
                  </a:cubicBezTo>
                  <a:cubicBezTo>
                    <a:pt x="386" y="16"/>
                    <a:pt x="386" y="16"/>
                    <a:pt x="386" y="16"/>
                  </a:cubicBezTo>
                  <a:cubicBezTo>
                    <a:pt x="389" y="16"/>
                    <a:pt x="389" y="16"/>
                    <a:pt x="389" y="20"/>
                  </a:cubicBezTo>
                  <a:cubicBezTo>
                    <a:pt x="390" y="21"/>
                    <a:pt x="390" y="22"/>
                    <a:pt x="390" y="23"/>
                  </a:cubicBezTo>
                  <a:cubicBezTo>
                    <a:pt x="395" y="23"/>
                    <a:pt x="395" y="23"/>
                    <a:pt x="395" y="23"/>
                  </a:cubicBezTo>
                  <a:cubicBezTo>
                    <a:pt x="394" y="22"/>
                    <a:pt x="394" y="20"/>
                    <a:pt x="393" y="18"/>
                  </a:cubicBezTo>
                  <a:cubicBezTo>
                    <a:pt x="393" y="16"/>
                    <a:pt x="393" y="16"/>
                    <a:pt x="392" y="15"/>
                  </a:cubicBezTo>
                  <a:cubicBezTo>
                    <a:pt x="393" y="15"/>
                    <a:pt x="394" y="14"/>
                    <a:pt x="394" y="11"/>
                  </a:cubicBezTo>
                  <a:cubicBezTo>
                    <a:pt x="394" y="10"/>
                    <a:pt x="394" y="8"/>
                    <a:pt x="392" y="7"/>
                  </a:cubicBezTo>
                  <a:cubicBezTo>
                    <a:pt x="390" y="7"/>
                    <a:pt x="389" y="7"/>
                    <a:pt x="388" y="7"/>
                  </a:cubicBezTo>
                  <a:lnTo>
                    <a:pt x="382" y="7"/>
                  </a:lnTo>
                  <a:close/>
                  <a:moveTo>
                    <a:pt x="342" y="85"/>
                  </a:moveTo>
                  <a:cubicBezTo>
                    <a:pt x="328" y="85"/>
                    <a:pt x="329" y="74"/>
                    <a:pt x="332" y="65"/>
                  </a:cubicBezTo>
                  <a:cubicBezTo>
                    <a:pt x="335" y="51"/>
                    <a:pt x="341" y="47"/>
                    <a:pt x="344" y="45"/>
                  </a:cubicBezTo>
                  <a:cubicBezTo>
                    <a:pt x="347" y="44"/>
                    <a:pt x="350" y="43"/>
                    <a:pt x="353" y="43"/>
                  </a:cubicBezTo>
                  <a:cubicBezTo>
                    <a:pt x="359" y="43"/>
                    <a:pt x="361" y="46"/>
                    <a:pt x="362" y="48"/>
                  </a:cubicBezTo>
                  <a:cubicBezTo>
                    <a:pt x="362" y="49"/>
                    <a:pt x="363" y="50"/>
                    <a:pt x="363" y="51"/>
                  </a:cubicBezTo>
                  <a:cubicBezTo>
                    <a:pt x="364" y="53"/>
                    <a:pt x="366" y="54"/>
                    <a:pt x="369" y="54"/>
                  </a:cubicBezTo>
                  <a:cubicBezTo>
                    <a:pt x="374" y="54"/>
                    <a:pt x="379" y="50"/>
                    <a:pt x="381" y="45"/>
                  </a:cubicBezTo>
                  <a:cubicBezTo>
                    <a:pt x="382" y="41"/>
                    <a:pt x="381" y="38"/>
                    <a:pt x="378" y="34"/>
                  </a:cubicBezTo>
                  <a:cubicBezTo>
                    <a:pt x="372" y="28"/>
                    <a:pt x="365" y="27"/>
                    <a:pt x="357" y="27"/>
                  </a:cubicBezTo>
                  <a:cubicBezTo>
                    <a:pt x="338" y="27"/>
                    <a:pt x="318" y="39"/>
                    <a:pt x="311" y="65"/>
                  </a:cubicBezTo>
                  <a:cubicBezTo>
                    <a:pt x="305" y="85"/>
                    <a:pt x="312" y="102"/>
                    <a:pt x="336" y="102"/>
                  </a:cubicBezTo>
                  <a:cubicBezTo>
                    <a:pt x="356" y="102"/>
                    <a:pt x="369" y="89"/>
                    <a:pt x="371" y="82"/>
                  </a:cubicBezTo>
                  <a:cubicBezTo>
                    <a:pt x="373" y="76"/>
                    <a:pt x="368" y="73"/>
                    <a:pt x="364" y="73"/>
                  </a:cubicBezTo>
                  <a:cubicBezTo>
                    <a:pt x="359" y="73"/>
                    <a:pt x="356" y="76"/>
                    <a:pt x="354" y="78"/>
                  </a:cubicBezTo>
                  <a:cubicBezTo>
                    <a:pt x="352" y="81"/>
                    <a:pt x="349" y="85"/>
                    <a:pt x="342" y="85"/>
                  </a:cubicBezTo>
                  <a:moveTo>
                    <a:pt x="304" y="21"/>
                  </a:moveTo>
                  <a:cubicBezTo>
                    <a:pt x="309" y="21"/>
                    <a:pt x="315" y="16"/>
                    <a:pt x="316" y="10"/>
                  </a:cubicBezTo>
                  <a:cubicBezTo>
                    <a:pt x="318" y="5"/>
                    <a:pt x="315" y="0"/>
                    <a:pt x="309" y="0"/>
                  </a:cubicBezTo>
                  <a:cubicBezTo>
                    <a:pt x="304" y="0"/>
                    <a:pt x="298" y="5"/>
                    <a:pt x="296" y="10"/>
                  </a:cubicBezTo>
                  <a:cubicBezTo>
                    <a:pt x="295" y="16"/>
                    <a:pt x="298" y="21"/>
                    <a:pt x="304" y="21"/>
                  </a:cubicBezTo>
                  <a:moveTo>
                    <a:pt x="276" y="88"/>
                  </a:moveTo>
                  <a:cubicBezTo>
                    <a:pt x="275" y="92"/>
                    <a:pt x="273" y="98"/>
                    <a:pt x="278" y="100"/>
                  </a:cubicBezTo>
                  <a:cubicBezTo>
                    <a:pt x="279" y="100"/>
                    <a:pt x="280" y="101"/>
                    <a:pt x="282" y="101"/>
                  </a:cubicBezTo>
                  <a:cubicBezTo>
                    <a:pt x="285" y="101"/>
                    <a:pt x="288" y="100"/>
                    <a:pt x="291" y="97"/>
                  </a:cubicBezTo>
                  <a:cubicBezTo>
                    <a:pt x="294" y="94"/>
                    <a:pt x="295" y="91"/>
                    <a:pt x="296" y="88"/>
                  </a:cubicBezTo>
                  <a:cubicBezTo>
                    <a:pt x="309" y="40"/>
                    <a:pt x="309" y="40"/>
                    <a:pt x="309" y="40"/>
                  </a:cubicBezTo>
                  <a:cubicBezTo>
                    <a:pt x="309" y="36"/>
                    <a:pt x="311" y="31"/>
                    <a:pt x="306" y="29"/>
                  </a:cubicBezTo>
                  <a:cubicBezTo>
                    <a:pt x="305" y="28"/>
                    <a:pt x="303" y="28"/>
                    <a:pt x="302" y="28"/>
                  </a:cubicBezTo>
                  <a:cubicBezTo>
                    <a:pt x="298" y="28"/>
                    <a:pt x="295" y="29"/>
                    <a:pt x="294" y="30"/>
                  </a:cubicBezTo>
                  <a:cubicBezTo>
                    <a:pt x="292" y="32"/>
                    <a:pt x="290" y="34"/>
                    <a:pt x="289" y="40"/>
                  </a:cubicBezTo>
                  <a:lnTo>
                    <a:pt x="276" y="88"/>
                  </a:lnTo>
                  <a:close/>
                  <a:moveTo>
                    <a:pt x="225" y="88"/>
                  </a:moveTo>
                  <a:cubicBezTo>
                    <a:pt x="224" y="92"/>
                    <a:pt x="222" y="98"/>
                    <a:pt x="229" y="100"/>
                  </a:cubicBezTo>
                  <a:cubicBezTo>
                    <a:pt x="230" y="101"/>
                    <a:pt x="231" y="101"/>
                    <a:pt x="232" y="101"/>
                  </a:cubicBezTo>
                  <a:cubicBezTo>
                    <a:pt x="235" y="101"/>
                    <a:pt x="238" y="100"/>
                    <a:pt x="240" y="98"/>
                  </a:cubicBezTo>
                  <a:cubicBezTo>
                    <a:pt x="244" y="95"/>
                    <a:pt x="245" y="91"/>
                    <a:pt x="246" y="88"/>
                  </a:cubicBezTo>
                  <a:cubicBezTo>
                    <a:pt x="252" y="66"/>
                    <a:pt x="252" y="66"/>
                    <a:pt x="252" y="66"/>
                  </a:cubicBezTo>
                  <a:cubicBezTo>
                    <a:pt x="254" y="58"/>
                    <a:pt x="257" y="48"/>
                    <a:pt x="268" y="46"/>
                  </a:cubicBezTo>
                  <a:cubicBezTo>
                    <a:pt x="270" y="46"/>
                    <a:pt x="272" y="46"/>
                    <a:pt x="274" y="45"/>
                  </a:cubicBezTo>
                  <a:cubicBezTo>
                    <a:pt x="276" y="45"/>
                    <a:pt x="279" y="45"/>
                    <a:pt x="282" y="43"/>
                  </a:cubicBezTo>
                  <a:cubicBezTo>
                    <a:pt x="284" y="41"/>
                    <a:pt x="285" y="39"/>
                    <a:pt x="286" y="36"/>
                  </a:cubicBezTo>
                  <a:cubicBezTo>
                    <a:pt x="287" y="32"/>
                    <a:pt x="285" y="27"/>
                    <a:pt x="278" y="27"/>
                  </a:cubicBezTo>
                  <a:cubicBezTo>
                    <a:pt x="272" y="27"/>
                    <a:pt x="266" y="30"/>
                    <a:pt x="261" y="35"/>
                  </a:cubicBezTo>
                  <a:cubicBezTo>
                    <a:pt x="260" y="37"/>
                    <a:pt x="258" y="39"/>
                    <a:pt x="257" y="41"/>
                  </a:cubicBezTo>
                  <a:cubicBezTo>
                    <a:pt x="257" y="40"/>
                    <a:pt x="257" y="40"/>
                    <a:pt x="257" y="40"/>
                  </a:cubicBezTo>
                  <a:cubicBezTo>
                    <a:pt x="258" y="37"/>
                    <a:pt x="260" y="31"/>
                    <a:pt x="255" y="29"/>
                  </a:cubicBezTo>
                  <a:cubicBezTo>
                    <a:pt x="254" y="28"/>
                    <a:pt x="253" y="28"/>
                    <a:pt x="251" y="28"/>
                  </a:cubicBezTo>
                  <a:cubicBezTo>
                    <a:pt x="248" y="28"/>
                    <a:pt x="245" y="29"/>
                    <a:pt x="244" y="30"/>
                  </a:cubicBezTo>
                  <a:cubicBezTo>
                    <a:pt x="240" y="33"/>
                    <a:pt x="239" y="37"/>
                    <a:pt x="238" y="40"/>
                  </a:cubicBezTo>
                  <a:lnTo>
                    <a:pt x="225" y="88"/>
                  </a:lnTo>
                  <a:close/>
                  <a:moveTo>
                    <a:pt x="228" y="20"/>
                  </a:moveTo>
                  <a:cubicBezTo>
                    <a:pt x="231" y="20"/>
                    <a:pt x="236" y="20"/>
                    <a:pt x="240" y="16"/>
                  </a:cubicBezTo>
                  <a:cubicBezTo>
                    <a:pt x="241" y="15"/>
                    <a:pt x="242" y="12"/>
                    <a:pt x="242" y="11"/>
                  </a:cubicBezTo>
                  <a:cubicBezTo>
                    <a:pt x="243" y="8"/>
                    <a:pt x="242" y="5"/>
                    <a:pt x="239" y="3"/>
                  </a:cubicBezTo>
                  <a:cubicBezTo>
                    <a:pt x="238" y="3"/>
                    <a:pt x="235" y="2"/>
                    <a:pt x="233" y="2"/>
                  </a:cubicBezTo>
                  <a:cubicBezTo>
                    <a:pt x="190" y="2"/>
                    <a:pt x="190" y="2"/>
                    <a:pt x="190" y="2"/>
                  </a:cubicBezTo>
                  <a:cubicBezTo>
                    <a:pt x="187" y="2"/>
                    <a:pt x="182" y="2"/>
                    <a:pt x="179" y="5"/>
                  </a:cubicBezTo>
                  <a:cubicBezTo>
                    <a:pt x="174" y="8"/>
                    <a:pt x="172" y="13"/>
                    <a:pt x="171" y="16"/>
                  </a:cubicBezTo>
                  <a:cubicBezTo>
                    <a:pt x="152" y="88"/>
                    <a:pt x="152" y="88"/>
                    <a:pt x="152" y="88"/>
                  </a:cubicBezTo>
                  <a:cubicBezTo>
                    <a:pt x="151" y="92"/>
                    <a:pt x="150" y="97"/>
                    <a:pt x="154" y="99"/>
                  </a:cubicBezTo>
                  <a:cubicBezTo>
                    <a:pt x="155" y="100"/>
                    <a:pt x="157" y="101"/>
                    <a:pt x="159" y="101"/>
                  </a:cubicBezTo>
                  <a:cubicBezTo>
                    <a:pt x="161" y="101"/>
                    <a:pt x="167" y="101"/>
                    <a:pt x="171" y="95"/>
                  </a:cubicBezTo>
                  <a:cubicBezTo>
                    <a:pt x="172" y="92"/>
                    <a:pt x="173" y="90"/>
                    <a:pt x="174" y="87"/>
                  </a:cubicBezTo>
                  <a:cubicBezTo>
                    <a:pt x="181" y="59"/>
                    <a:pt x="181" y="59"/>
                    <a:pt x="181" y="59"/>
                  </a:cubicBezTo>
                  <a:cubicBezTo>
                    <a:pt x="214" y="59"/>
                    <a:pt x="214" y="59"/>
                    <a:pt x="214" y="59"/>
                  </a:cubicBezTo>
                  <a:cubicBezTo>
                    <a:pt x="217" y="59"/>
                    <a:pt x="225" y="59"/>
                    <a:pt x="228" y="50"/>
                  </a:cubicBezTo>
                  <a:cubicBezTo>
                    <a:pt x="228" y="49"/>
                    <a:pt x="228" y="47"/>
                    <a:pt x="228" y="46"/>
                  </a:cubicBezTo>
                  <a:cubicBezTo>
                    <a:pt x="227" y="41"/>
                    <a:pt x="222" y="41"/>
                    <a:pt x="219" y="41"/>
                  </a:cubicBezTo>
                  <a:cubicBezTo>
                    <a:pt x="186" y="41"/>
                    <a:pt x="186" y="41"/>
                    <a:pt x="186" y="41"/>
                  </a:cubicBezTo>
                  <a:cubicBezTo>
                    <a:pt x="192" y="20"/>
                    <a:pt x="192" y="20"/>
                    <a:pt x="192" y="20"/>
                  </a:cubicBezTo>
                  <a:lnTo>
                    <a:pt x="228" y="20"/>
                  </a:lnTo>
                  <a:close/>
                  <a:moveTo>
                    <a:pt x="118" y="43"/>
                  </a:moveTo>
                  <a:cubicBezTo>
                    <a:pt x="119" y="43"/>
                    <a:pt x="127" y="43"/>
                    <a:pt x="129" y="51"/>
                  </a:cubicBezTo>
                  <a:cubicBezTo>
                    <a:pt x="130" y="54"/>
                    <a:pt x="130" y="59"/>
                    <a:pt x="128" y="63"/>
                  </a:cubicBezTo>
                  <a:cubicBezTo>
                    <a:pt x="127" y="68"/>
                    <a:pt x="125" y="73"/>
                    <a:pt x="121" y="78"/>
                  </a:cubicBezTo>
                  <a:cubicBezTo>
                    <a:pt x="120" y="79"/>
                    <a:pt x="115" y="85"/>
                    <a:pt x="106" y="85"/>
                  </a:cubicBezTo>
                  <a:cubicBezTo>
                    <a:pt x="95" y="85"/>
                    <a:pt x="92" y="77"/>
                    <a:pt x="96" y="64"/>
                  </a:cubicBezTo>
                  <a:cubicBezTo>
                    <a:pt x="96" y="61"/>
                    <a:pt x="99" y="52"/>
                    <a:pt x="107" y="46"/>
                  </a:cubicBezTo>
                  <a:cubicBezTo>
                    <a:pt x="111" y="43"/>
                    <a:pt x="115" y="43"/>
                    <a:pt x="118" y="43"/>
                  </a:cubicBezTo>
                  <a:moveTo>
                    <a:pt x="75" y="64"/>
                  </a:moveTo>
                  <a:cubicBezTo>
                    <a:pt x="70" y="82"/>
                    <a:pt x="76" y="102"/>
                    <a:pt x="102" y="102"/>
                  </a:cubicBezTo>
                  <a:cubicBezTo>
                    <a:pt x="122" y="102"/>
                    <a:pt x="143" y="86"/>
                    <a:pt x="149" y="64"/>
                  </a:cubicBezTo>
                  <a:cubicBezTo>
                    <a:pt x="152" y="53"/>
                    <a:pt x="150" y="43"/>
                    <a:pt x="147" y="38"/>
                  </a:cubicBezTo>
                  <a:cubicBezTo>
                    <a:pt x="142" y="30"/>
                    <a:pt x="133" y="27"/>
                    <a:pt x="123" y="27"/>
                  </a:cubicBezTo>
                  <a:cubicBezTo>
                    <a:pt x="101" y="27"/>
                    <a:pt x="81" y="42"/>
                    <a:pt x="75" y="64"/>
                  </a:cubicBezTo>
                  <a:moveTo>
                    <a:pt x="43" y="15"/>
                  </a:moveTo>
                  <a:cubicBezTo>
                    <a:pt x="44" y="12"/>
                    <a:pt x="45" y="8"/>
                    <a:pt x="43" y="5"/>
                  </a:cubicBezTo>
                  <a:cubicBezTo>
                    <a:pt x="41" y="2"/>
                    <a:pt x="38" y="2"/>
                    <a:pt x="36" y="2"/>
                  </a:cubicBezTo>
                  <a:cubicBezTo>
                    <a:pt x="32" y="2"/>
                    <a:pt x="29" y="3"/>
                    <a:pt x="28" y="4"/>
                  </a:cubicBezTo>
                  <a:cubicBezTo>
                    <a:pt x="23" y="7"/>
                    <a:pt x="22" y="11"/>
                    <a:pt x="21" y="15"/>
                  </a:cubicBezTo>
                  <a:cubicBezTo>
                    <a:pt x="2" y="86"/>
                    <a:pt x="2" y="86"/>
                    <a:pt x="2" y="86"/>
                  </a:cubicBezTo>
                  <a:cubicBezTo>
                    <a:pt x="2" y="90"/>
                    <a:pt x="0" y="94"/>
                    <a:pt x="3" y="97"/>
                  </a:cubicBezTo>
                  <a:cubicBezTo>
                    <a:pt x="5" y="100"/>
                    <a:pt x="9" y="100"/>
                    <a:pt x="13" y="100"/>
                  </a:cubicBezTo>
                  <a:cubicBezTo>
                    <a:pt x="55" y="100"/>
                    <a:pt x="55" y="100"/>
                    <a:pt x="55" y="100"/>
                  </a:cubicBezTo>
                  <a:cubicBezTo>
                    <a:pt x="58" y="100"/>
                    <a:pt x="62" y="100"/>
                    <a:pt x="66" y="96"/>
                  </a:cubicBezTo>
                  <a:cubicBezTo>
                    <a:pt x="67" y="94"/>
                    <a:pt x="68" y="93"/>
                    <a:pt x="68" y="91"/>
                  </a:cubicBezTo>
                  <a:cubicBezTo>
                    <a:pt x="68" y="90"/>
                    <a:pt x="69" y="88"/>
                    <a:pt x="68" y="87"/>
                  </a:cubicBezTo>
                  <a:cubicBezTo>
                    <a:pt x="67" y="82"/>
                    <a:pt x="62" y="82"/>
                    <a:pt x="59" y="82"/>
                  </a:cubicBezTo>
                  <a:cubicBezTo>
                    <a:pt x="25" y="82"/>
                    <a:pt x="25" y="82"/>
                    <a:pt x="25" y="82"/>
                  </a:cubicBezTo>
                  <a:lnTo>
                    <a:pt x="43" y="15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pic>
        <p:nvPicPr>
          <p:cNvPr id="11" name="White Frame">
            <a:extLst>
              <a:ext uri="{FF2B5EF4-FFF2-40B4-BE49-F238E27FC236}">
                <a16:creationId xmlns:a16="http://schemas.microsoft.com/office/drawing/2014/main" id="{5E0290FB-9A2F-474A-BBF0-C13E21638AF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2291"/>
            <a:ext cx="12196074" cy="6855709"/>
          </a:xfrm>
          <a:prstGeom prst="rect">
            <a:avLst/>
          </a:prstGeom>
        </p:spPr>
      </p:pic>
      <p:sp>
        <p:nvSpPr>
          <p:cNvPr id="10" name="Wellspect">
            <a:extLst>
              <a:ext uri="{FF2B5EF4-FFF2-40B4-BE49-F238E27FC236}">
                <a16:creationId xmlns:a16="http://schemas.microsoft.com/office/drawing/2014/main" id="{48988171-71BD-490C-815F-659FD4D8FE6C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528300" y="219295"/>
            <a:ext cx="1439863" cy="436563"/>
          </a:xfrm>
          <a:custGeom>
            <a:avLst/>
            <a:gdLst>
              <a:gd name="T0" fmla="*/ 142 w 2268"/>
              <a:gd name="T1" fmla="*/ 392 h 687"/>
              <a:gd name="T2" fmla="*/ 147 w 2268"/>
              <a:gd name="T3" fmla="*/ 293 h 687"/>
              <a:gd name="T4" fmla="*/ 451 w 2268"/>
              <a:gd name="T5" fmla="*/ 18 h 687"/>
              <a:gd name="T6" fmla="*/ 677 w 2268"/>
              <a:gd name="T7" fmla="*/ 220 h 687"/>
              <a:gd name="T8" fmla="*/ 505 w 2268"/>
              <a:gd name="T9" fmla="*/ 356 h 687"/>
              <a:gd name="T10" fmla="*/ 542 w 2268"/>
              <a:gd name="T11" fmla="*/ 326 h 687"/>
              <a:gd name="T12" fmla="*/ 813 w 2268"/>
              <a:gd name="T13" fmla="*/ 368 h 687"/>
              <a:gd name="T14" fmla="*/ 919 w 2268"/>
              <a:gd name="T15" fmla="*/ 25 h 687"/>
              <a:gd name="T16" fmla="*/ 1066 w 2268"/>
              <a:gd name="T17" fmla="*/ 101 h 687"/>
              <a:gd name="T18" fmla="*/ 982 w 2268"/>
              <a:gd name="T19" fmla="*/ 287 h 687"/>
              <a:gd name="T20" fmla="*/ 1337 w 2268"/>
              <a:gd name="T21" fmla="*/ 142 h 687"/>
              <a:gd name="T22" fmla="*/ 1234 w 2268"/>
              <a:gd name="T23" fmla="*/ 495 h 687"/>
              <a:gd name="T24" fmla="*/ 1234 w 2268"/>
              <a:gd name="T25" fmla="*/ 103 h 687"/>
              <a:gd name="T26" fmla="*/ 1720 w 2268"/>
              <a:gd name="T27" fmla="*/ 261 h 687"/>
              <a:gd name="T28" fmla="*/ 1723 w 2268"/>
              <a:gd name="T29" fmla="*/ 352 h 687"/>
              <a:gd name="T30" fmla="*/ 1720 w 2268"/>
              <a:gd name="T31" fmla="*/ 261 h 687"/>
              <a:gd name="T32" fmla="*/ 2002 w 2268"/>
              <a:gd name="T33" fmla="*/ 152 h 687"/>
              <a:gd name="T34" fmla="*/ 1969 w 2268"/>
              <a:gd name="T35" fmla="*/ 302 h 687"/>
              <a:gd name="T36" fmla="*/ 2099 w 2268"/>
              <a:gd name="T37" fmla="*/ 331 h 687"/>
              <a:gd name="T38" fmla="*/ 2072 w 2268"/>
              <a:gd name="T39" fmla="*/ 19 h 687"/>
              <a:gd name="T40" fmla="*/ 2216 w 2268"/>
              <a:gd name="T41" fmla="*/ 45 h 687"/>
              <a:gd name="T42" fmla="*/ 2244 w 2268"/>
              <a:gd name="T43" fmla="*/ 64 h 687"/>
              <a:gd name="T44" fmla="*/ 2208 w 2268"/>
              <a:gd name="T45" fmla="*/ 28 h 687"/>
              <a:gd name="T46" fmla="*/ 2224 w 2268"/>
              <a:gd name="T47" fmla="*/ 90 h 687"/>
              <a:gd name="T48" fmla="*/ 29 w 2268"/>
              <a:gd name="T49" fmla="*/ 686 h 687"/>
              <a:gd name="T50" fmla="*/ 93 w 2268"/>
              <a:gd name="T51" fmla="*/ 570 h 687"/>
              <a:gd name="T52" fmla="*/ 101 w 2268"/>
              <a:gd name="T53" fmla="*/ 636 h 687"/>
              <a:gd name="T54" fmla="*/ 339 w 2268"/>
              <a:gd name="T55" fmla="*/ 686 h 687"/>
              <a:gd name="T56" fmla="*/ 261 w 2268"/>
              <a:gd name="T57" fmla="*/ 563 h 687"/>
              <a:gd name="T58" fmla="*/ 303 w 2268"/>
              <a:gd name="T59" fmla="*/ 623 h 687"/>
              <a:gd name="T60" fmla="*/ 468 w 2268"/>
              <a:gd name="T61" fmla="*/ 633 h 687"/>
              <a:gd name="T62" fmla="*/ 405 w 2268"/>
              <a:gd name="T63" fmla="*/ 563 h 687"/>
              <a:gd name="T64" fmla="*/ 610 w 2268"/>
              <a:gd name="T65" fmla="*/ 655 h 687"/>
              <a:gd name="T66" fmla="*/ 567 w 2268"/>
              <a:gd name="T67" fmla="*/ 570 h 687"/>
              <a:gd name="T68" fmla="*/ 692 w 2268"/>
              <a:gd name="T69" fmla="*/ 685 h 687"/>
              <a:gd name="T70" fmla="*/ 682 w 2268"/>
              <a:gd name="T71" fmla="*/ 674 h 687"/>
              <a:gd name="T72" fmla="*/ 877 w 2268"/>
              <a:gd name="T73" fmla="*/ 573 h 687"/>
              <a:gd name="T74" fmla="*/ 899 w 2268"/>
              <a:gd name="T75" fmla="*/ 665 h 687"/>
              <a:gd name="T76" fmla="*/ 1104 w 2268"/>
              <a:gd name="T77" fmla="*/ 675 h 687"/>
              <a:gd name="T78" fmla="*/ 1126 w 2268"/>
              <a:gd name="T79" fmla="*/ 582 h 687"/>
              <a:gd name="T80" fmla="*/ 1247 w 2268"/>
              <a:gd name="T81" fmla="*/ 686 h 687"/>
              <a:gd name="T82" fmla="*/ 1319 w 2268"/>
              <a:gd name="T83" fmla="*/ 582 h 687"/>
              <a:gd name="T84" fmla="*/ 1461 w 2268"/>
              <a:gd name="T85" fmla="*/ 675 h 687"/>
              <a:gd name="T86" fmla="*/ 1390 w 2268"/>
              <a:gd name="T87" fmla="*/ 582 h 687"/>
              <a:gd name="T88" fmla="*/ 1503 w 2268"/>
              <a:gd name="T89" fmla="*/ 675 h 687"/>
              <a:gd name="T90" fmla="*/ 1599 w 2268"/>
              <a:gd name="T91" fmla="*/ 668 h 687"/>
              <a:gd name="T92" fmla="*/ 1503 w 2268"/>
              <a:gd name="T93" fmla="*/ 675 h 687"/>
              <a:gd name="T94" fmla="*/ 1658 w 2268"/>
              <a:gd name="T95" fmla="*/ 685 h 687"/>
              <a:gd name="T96" fmla="*/ 1721 w 2268"/>
              <a:gd name="T97" fmla="*/ 614 h 687"/>
              <a:gd name="T98" fmla="*/ 1647 w 2268"/>
              <a:gd name="T99" fmla="*/ 674 h 687"/>
              <a:gd name="T100" fmla="*/ 1878 w 2268"/>
              <a:gd name="T101" fmla="*/ 686 h 687"/>
              <a:gd name="T102" fmla="*/ 1793 w 2268"/>
              <a:gd name="T103" fmla="*/ 562 h 687"/>
              <a:gd name="T104" fmla="*/ 1995 w 2268"/>
              <a:gd name="T105" fmla="*/ 667 h 687"/>
              <a:gd name="T106" fmla="*/ 1995 w 2268"/>
              <a:gd name="T107" fmla="*/ 560 h 687"/>
              <a:gd name="T108" fmla="*/ 2106 w 2268"/>
              <a:gd name="T109" fmla="*/ 666 h 687"/>
              <a:gd name="T110" fmla="*/ 2176 w 2268"/>
              <a:gd name="T111" fmla="*/ 572 h 6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2268" h="687">
                <a:moveTo>
                  <a:pt x="394" y="374"/>
                </a:moveTo>
                <a:cubicBezTo>
                  <a:pt x="391" y="382"/>
                  <a:pt x="388" y="392"/>
                  <a:pt x="364" y="392"/>
                </a:cubicBezTo>
                <a:cubicBezTo>
                  <a:pt x="342" y="392"/>
                  <a:pt x="337" y="383"/>
                  <a:pt x="334" y="374"/>
                </a:cubicBezTo>
                <a:cubicBezTo>
                  <a:pt x="269" y="154"/>
                  <a:pt x="269" y="154"/>
                  <a:pt x="269" y="154"/>
                </a:cubicBezTo>
                <a:cubicBezTo>
                  <a:pt x="260" y="126"/>
                  <a:pt x="254" y="98"/>
                  <a:pt x="250" y="69"/>
                </a:cubicBezTo>
                <a:cubicBezTo>
                  <a:pt x="245" y="103"/>
                  <a:pt x="238" y="133"/>
                  <a:pt x="233" y="152"/>
                </a:cubicBezTo>
                <a:cubicBezTo>
                  <a:pt x="172" y="373"/>
                  <a:pt x="172" y="373"/>
                  <a:pt x="172" y="373"/>
                </a:cubicBezTo>
                <a:cubicBezTo>
                  <a:pt x="170" y="382"/>
                  <a:pt x="166" y="392"/>
                  <a:pt x="142" y="392"/>
                </a:cubicBezTo>
                <a:cubicBezTo>
                  <a:pt x="118" y="392"/>
                  <a:pt x="115" y="382"/>
                  <a:pt x="112" y="374"/>
                </a:cubicBezTo>
                <a:cubicBezTo>
                  <a:pt x="2" y="32"/>
                  <a:pt x="2" y="32"/>
                  <a:pt x="2" y="32"/>
                </a:cubicBezTo>
                <a:cubicBezTo>
                  <a:pt x="0" y="29"/>
                  <a:pt x="0" y="26"/>
                  <a:pt x="0" y="22"/>
                </a:cubicBezTo>
                <a:cubicBezTo>
                  <a:pt x="0" y="12"/>
                  <a:pt x="11" y="1"/>
                  <a:pt x="27" y="1"/>
                </a:cubicBezTo>
                <a:cubicBezTo>
                  <a:pt x="43" y="1"/>
                  <a:pt x="48" y="11"/>
                  <a:pt x="51" y="18"/>
                </a:cubicBezTo>
                <a:cubicBezTo>
                  <a:pt x="124" y="249"/>
                  <a:pt x="124" y="249"/>
                  <a:pt x="124" y="249"/>
                </a:cubicBezTo>
                <a:cubicBezTo>
                  <a:pt x="136" y="290"/>
                  <a:pt x="139" y="306"/>
                  <a:pt x="141" y="321"/>
                </a:cubicBezTo>
                <a:cubicBezTo>
                  <a:pt x="142" y="314"/>
                  <a:pt x="145" y="302"/>
                  <a:pt x="147" y="293"/>
                </a:cubicBezTo>
                <a:cubicBezTo>
                  <a:pt x="148" y="289"/>
                  <a:pt x="152" y="274"/>
                  <a:pt x="153" y="272"/>
                </a:cubicBezTo>
                <a:cubicBezTo>
                  <a:pt x="221" y="19"/>
                  <a:pt x="221" y="19"/>
                  <a:pt x="221" y="19"/>
                </a:cubicBezTo>
                <a:cubicBezTo>
                  <a:pt x="223" y="11"/>
                  <a:pt x="228" y="0"/>
                  <a:pt x="250" y="0"/>
                </a:cubicBezTo>
                <a:cubicBezTo>
                  <a:pt x="272" y="0"/>
                  <a:pt x="277" y="11"/>
                  <a:pt x="280" y="19"/>
                </a:cubicBezTo>
                <a:cubicBezTo>
                  <a:pt x="349" y="260"/>
                  <a:pt x="349" y="260"/>
                  <a:pt x="349" y="260"/>
                </a:cubicBezTo>
                <a:cubicBezTo>
                  <a:pt x="357" y="286"/>
                  <a:pt x="360" y="305"/>
                  <a:pt x="362" y="318"/>
                </a:cubicBezTo>
                <a:cubicBezTo>
                  <a:pt x="365" y="309"/>
                  <a:pt x="379" y="261"/>
                  <a:pt x="382" y="250"/>
                </a:cubicBezTo>
                <a:cubicBezTo>
                  <a:pt x="451" y="18"/>
                  <a:pt x="451" y="18"/>
                  <a:pt x="451" y="18"/>
                </a:cubicBezTo>
                <a:cubicBezTo>
                  <a:pt x="453" y="11"/>
                  <a:pt x="458" y="1"/>
                  <a:pt x="474" y="1"/>
                </a:cubicBezTo>
                <a:cubicBezTo>
                  <a:pt x="487" y="1"/>
                  <a:pt x="500" y="9"/>
                  <a:pt x="500" y="22"/>
                </a:cubicBezTo>
                <a:cubicBezTo>
                  <a:pt x="500" y="26"/>
                  <a:pt x="499" y="28"/>
                  <a:pt x="499" y="31"/>
                </a:cubicBezTo>
                <a:lnTo>
                  <a:pt x="394" y="374"/>
                </a:lnTo>
                <a:close/>
                <a:moveTo>
                  <a:pt x="521" y="220"/>
                </a:moveTo>
                <a:cubicBezTo>
                  <a:pt x="524" y="208"/>
                  <a:pt x="529" y="182"/>
                  <a:pt x="550" y="163"/>
                </a:cubicBezTo>
                <a:cubicBezTo>
                  <a:pt x="570" y="146"/>
                  <a:pt x="592" y="145"/>
                  <a:pt x="603" y="145"/>
                </a:cubicBezTo>
                <a:cubicBezTo>
                  <a:pt x="655" y="145"/>
                  <a:pt x="675" y="184"/>
                  <a:pt x="677" y="220"/>
                </a:cubicBezTo>
                <a:lnTo>
                  <a:pt x="521" y="220"/>
                </a:lnTo>
                <a:close/>
                <a:moveTo>
                  <a:pt x="704" y="261"/>
                </a:moveTo>
                <a:cubicBezTo>
                  <a:pt x="711" y="261"/>
                  <a:pt x="728" y="260"/>
                  <a:pt x="728" y="237"/>
                </a:cubicBezTo>
                <a:cubicBezTo>
                  <a:pt x="728" y="206"/>
                  <a:pt x="719" y="171"/>
                  <a:pt x="701" y="146"/>
                </a:cubicBezTo>
                <a:cubicBezTo>
                  <a:pt x="684" y="123"/>
                  <a:pt x="663" y="111"/>
                  <a:pt x="638" y="105"/>
                </a:cubicBezTo>
                <a:cubicBezTo>
                  <a:pt x="627" y="102"/>
                  <a:pt x="615" y="101"/>
                  <a:pt x="603" y="101"/>
                </a:cubicBezTo>
                <a:cubicBezTo>
                  <a:pt x="506" y="101"/>
                  <a:pt x="469" y="181"/>
                  <a:pt x="469" y="250"/>
                </a:cubicBezTo>
                <a:cubicBezTo>
                  <a:pt x="469" y="289"/>
                  <a:pt x="481" y="328"/>
                  <a:pt x="505" y="356"/>
                </a:cubicBezTo>
                <a:cubicBezTo>
                  <a:pt x="533" y="387"/>
                  <a:pt x="569" y="394"/>
                  <a:pt x="604" y="394"/>
                </a:cubicBezTo>
                <a:cubicBezTo>
                  <a:pt x="620" y="394"/>
                  <a:pt x="669" y="394"/>
                  <a:pt x="706" y="352"/>
                </a:cubicBezTo>
                <a:cubicBezTo>
                  <a:pt x="712" y="345"/>
                  <a:pt x="722" y="333"/>
                  <a:pt x="724" y="323"/>
                </a:cubicBezTo>
                <a:cubicBezTo>
                  <a:pt x="724" y="321"/>
                  <a:pt x="724" y="320"/>
                  <a:pt x="724" y="317"/>
                </a:cubicBezTo>
                <a:cubicBezTo>
                  <a:pt x="724" y="302"/>
                  <a:pt x="708" y="295"/>
                  <a:pt x="696" y="295"/>
                </a:cubicBezTo>
                <a:cubicBezTo>
                  <a:pt x="684" y="295"/>
                  <a:pt x="681" y="300"/>
                  <a:pt x="673" y="315"/>
                </a:cubicBezTo>
                <a:cubicBezTo>
                  <a:pt x="663" y="330"/>
                  <a:pt x="648" y="352"/>
                  <a:pt x="604" y="352"/>
                </a:cubicBezTo>
                <a:cubicBezTo>
                  <a:pt x="583" y="352"/>
                  <a:pt x="560" y="348"/>
                  <a:pt x="542" y="326"/>
                </a:cubicBezTo>
                <a:cubicBezTo>
                  <a:pt x="527" y="308"/>
                  <a:pt x="522" y="286"/>
                  <a:pt x="521" y="261"/>
                </a:cubicBezTo>
                <a:lnTo>
                  <a:pt x="704" y="261"/>
                </a:lnTo>
                <a:close/>
                <a:moveTo>
                  <a:pt x="813" y="25"/>
                </a:moveTo>
                <a:cubicBezTo>
                  <a:pt x="813" y="18"/>
                  <a:pt x="811" y="1"/>
                  <a:pt x="788" y="1"/>
                </a:cubicBezTo>
                <a:cubicBezTo>
                  <a:pt x="766" y="1"/>
                  <a:pt x="763" y="18"/>
                  <a:pt x="763" y="25"/>
                </a:cubicBezTo>
                <a:cubicBezTo>
                  <a:pt x="763" y="368"/>
                  <a:pt x="763" y="368"/>
                  <a:pt x="763" y="368"/>
                </a:cubicBezTo>
                <a:cubicBezTo>
                  <a:pt x="763" y="384"/>
                  <a:pt x="774" y="392"/>
                  <a:pt x="788" y="392"/>
                </a:cubicBezTo>
                <a:cubicBezTo>
                  <a:pt x="811" y="392"/>
                  <a:pt x="813" y="374"/>
                  <a:pt x="813" y="368"/>
                </a:cubicBezTo>
                <a:lnTo>
                  <a:pt x="813" y="25"/>
                </a:lnTo>
                <a:close/>
                <a:moveTo>
                  <a:pt x="919" y="25"/>
                </a:moveTo>
                <a:cubicBezTo>
                  <a:pt x="919" y="18"/>
                  <a:pt x="917" y="1"/>
                  <a:pt x="894" y="1"/>
                </a:cubicBezTo>
                <a:cubicBezTo>
                  <a:pt x="872" y="1"/>
                  <a:pt x="869" y="18"/>
                  <a:pt x="869" y="25"/>
                </a:cubicBezTo>
                <a:cubicBezTo>
                  <a:pt x="869" y="368"/>
                  <a:pt x="869" y="368"/>
                  <a:pt x="869" y="368"/>
                </a:cubicBezTo>
                <a:cubicBezTo>
                  <a:pt x="869" y="384"/>
                  <a:pt x="880" y="392"/>
                  <a:pt x="894" y="392"/>
                </a:cubicBezTo>
                <a:cubicBezTo>
                  <a:pt x="917" y="392"/>
                  <a:pt x="919" y="374"/>
                  <a:pt x="919" y="368"/>
                </a:cubicBezTo>
                <a:lnTo>
                  <a:pt x="919" y="25"/>
                </a:lnTo>
                <a:close/>
                <a:moveTo>
                  <a:pt x="1063" y="215"/>
                </a:moveTo>
                <a:cubicBezTo>
                  <a:pt x="1038" y="207"/>
                  <a:pt x="1016" y="201"/>
                  <a:pt x="1016" y="176"/>
                </a:cubicBezTo>
                <a:cubicBezTo>
                  <a:pt x="1016" y="164"/>
                  <a:pt x="1023" y="153"/>
                  <a:pt x="1032" y="147"/>
                </a:cubicBezTo>
                <a:cubicBezTo>
                  <a:pt x="1042" y="140"/>
                  <a:pt x="1057" y="139"/>
                  <a:pt x="1063" y="139"/>
                </a:cubicBezTo>
                <a:cubicBezTo>
                  <a:pt x="1107" y="139"/>
                  <a:pt x="1121" y="165"/>
                  <a:pt x="1126" y="174"/>
                </a:cubicBezTo>
                <a:cubicBezTo>
                  <a:pt x="1134" y="190"/>
                  <a:pt x="1138" y="196"/>
                  <a:pt x="1150" y="196"/>
                </a:cubicBezTo>
                <a:cubicBezTo>
                  <a:pt x="1158" y="196"/>
                  <a:pt x="1173" y="191"/>
                  <a:pt x="1173" y="175"/>
                </a:cubicBezTo>
                <a:cubicBezTo>
                  <a:pt x="1173" y="164"/>
                  <a:pt x="1158" y="101"/>
                  <a:pt x="1066" y="101"/>
                </a:cubicBezTo>
                <a:cubicBezTo>
                  <a:pt x="972" y="101"/>
                  <a:pt x="966" y="168"/>
                  <a:pt x="966" y="182"/>
                </a:cubicBezTo>
                <a:cubicBezTo>
                  <a:pt x="966" y="235"/>
                  <a:pt x="1013" y="250"/>
                  <a:pt x="1043" y="260"/>
                </a:cubicBezTo>
                <a:cubicBezTo>
                  <a:pt x="1074" y="269"/>
                  <a:pt x="1074" y="269"/>
                  <a:pt x="1074" y="269"/>
                </a:cubicBezTo>
                <a:cubicBezTo>
                  <a:pt x="1102" y="277"/>
                  <a:pt x="1127" y="284"/>
                  <a:pt x="1127" y="313"/>
                </a:cubicBezTo>
                <a:cubicBezTo>
                  <a:pt x="1127" y="338"/>
                  <a:pt x="1103" y="355"/>
                  <a:pt x="1071" y="355"/>
                </a:cubicBezTo>
                <a:cubicBezTo>
                  <a:pt x="1048" y="355"/>
                  <a:pt x="1025" y="347"/>
                  <a:pt x="1013" y="328"/>
                </a:cubicBezTo>
                <a:cubicBezTo>
                  <a:pt x="1009" y="322"/>
                  <a:pt x="1008" y="320"/>
                  <a:pt x="1001" y="299"/>
                </a:cubicBezTo>
                <a:cubicBezTo>
                  <a:pt x="998" y="294"/>
                  <a:pt x="995" y="287"/>
                  <a:pt x="982" y="287"/>
                </a:cubicBezTo>
                <a:cubicBezTo>
                  <a:pt x="974" y="287"/>
                  <a:pt x="956" y="292"/>
                  <a:pt x="956" y="310"/>
                </a:cubicBezTo>
                <a:cubicBezTo>
                  <a:pt x="956" y="318"/>
                  <a:pt x="960" y="348"/>
                  <a:pt x="986" y="369"/>
                </a:cubicBezTo>
                <a:cubicBezTo>
                  <a:pt x="1013" y="393"/>
                  <a:pt x="1052" y="394"/>
                  <a:pt x="1068" y="394"/>
                </a:cubicBezTo>
                <a:cubicBezTo>
                  <a:pt x="1093" y="394"/>
                  <a:pt x="1122" y="389"/>
                  <a:pt x="1143" y="375"/>
                </a:cubicBezTo>
                <a:cubicBezTo>
                  <a:pt x="1159" y="364"/>
                  <a:pt x="1177" y="343"/>
                  <a:pt x="1177" y="308"/>
                </a:cubicBezTo>
                <a:cubicBezTo>
                  <a:pt x="1177" y="249"/>
                  <a:pt x="1124" y="233"/>
                  <a:pt x="1095" y="225"/>
                </a:cubicBezTo>
                <a:lnTo>
                  <a:pt x="1063" y="215"/>
                </a:lnTo>
                <a:close/>
                <a:moveTo>
                  <a:pt x="1337" y="142"/>
                </a:moveTo>
                <a:cubicBezTo>
                  <a:pt x="1411" y="142"/>
                  <a:pt x="1413" y="219"/>
                  <a:pt x="1413" y="248"/>
                </a:cubicBezTo>
                <a:cubicBezTo>
                  <a:pt x="1413" y="274"/>
                  <a:pt x="1410" y="304"/>
                  <a:pt x="1394" y="325"/>
                </a:cubicBezTo>
                <a:cubicBezTo>
                  <a:pt x="1384" y="339"/>
                  <a:pt x="1365" y="354"/>
                  <a:pt x="1337" y="354"/>
                </a:cubicBezTo>
                <a:cubicBezTo>
                  <a:pt x="1284" y="354"/>
                  <a:pt x="1258" y="308"/>
                  <a:pt x="1258" y="244"/>
                </a:cubicBezTo>
                <a:cubicBezTo>
                  <a:pt x="1258" y="182"/>
                  <a:pt x="1286" y="142"/>
                  <a:pt x="1337" y="142"/>
                </a:cubicBezTo>
                <a:moveTo>
                  <a:pt x="1208" y="470"/>
                </a:moveTo>
                <a:cubicBezTo>
                  <a:pt x="1208" y="478"/>
                  <a:pt x="1210" y="486"/>
                  <a:pt x="1221" y="492"/>
                </a:cubicBezTo>
                <a:cubicBezTo>
                  <a:pt x="1225" y="494"/>
                  <a:pt x="1229" y="495"/>
                  <a:pt x="1234" y="495"/>
                </a:cubicBezTo>
                <a:cubicBezTo>
                  <a:pt x="1257" y="495"/>
                  <a:pt x="1259" y="477"/>
                  <a:pt x="1259" y="470"/>
                </a:cubicBezTo>
                <a:cubicBezTo>
                  <a:pt x="1259" y="356"/>
                  <a:pt x="1259" y="356"/>
                  <a:pt x="1259" y="356"/>
                </a:cubicBezTo>
                <a:cubicBezTo>
                  <a:pt x="1283" y="376"/>
                  <a:pt x="1304" y="394"/>
                  <a:pt x="1349" y="394"/>
                </a:cubicBezTo>
                <a:cubicBezTo>
                  <a:pt x="1435" y="394"/>
                  <a:pt x="1465" y="315"/>
                  <a:pt x="1465" y="247"/>
                </a:cubicBezTo>
                <a:cubicBezTo>
                  <a:pt x="1465" y="154"/>
                  <a:pt x="1413" y="100"/>
                  <a:pt x="1343" y="100"/>
                </a:cubicBezTo>
                <a:cubicBezTo>
                  <a:pt x="1308" y="100"/>
                  <a:pt x="1281" y="112"/>
                  <a:pt x="1259" y="139"/>
                </a:cubicBezTo>
                <a:cubicBezTo>
                  <a:pt x="1259" y="122"/>
                  <a:pt x="1259" y="112"/>
                  <a:pt x="1247" y="106"/>
                </a:cubicBezTo>
                <a:cubicBezTo>
                  <a:pt x="1241" y="103"/>
                  <a:pt x="1236" y="103"/>
                  <a:pt x="1234" y="103"/>
                </a:cubicBezTo>
                <a:cubicBezTo>
                  <a:pt x="1211" y="103"/>
                  <a:pt x="1208" y="121"/>
                  <a:pt x="1208" y="128"/>
                </a:cubicBezTo>
                <a:lnTo>
                  <a:pt x="1208" y="470"/>
                </a:lnTo>
                <a:close/>
                <a:moveTo>
                  <a:pt x="1537" y="220"/>
                </a:moveTo>
                <a:cubicBezTo>
                  <a:pt x="1540" y="208"/>
                  <a:pt x="1545" y="182"/>
                  <a:pt x="1567" y="163"/>
                </a:cubicBezTo>
                <a:cubicBezTo>
                  <a:pt x="1586" y="146"/>
                  <a:pt x="1608" y="145"/>
                  <a:pt x="1619" y="145"/>
                </a:cubicBezTo>
                <a:cubicBezTo>
                  <a:pt x="1671" y="145"/>
                  <a:pt x="1691" y="184"/>
                  <a:pt x="1693" y="220"/>
                </a:cubicBezTo>
                <a:lnTo>
                  <a:pt x="1537" y="220"/>
                </a:lnTo>
                <a:close/>
                <a:moveTo>
                  <a:pt x="1720" y="261"/>
                </a:moveTo>
                <a:cubicBezTo>
                  <a:pt x="1727" y="261"/>
                  <a:pt x="1744" y="260"/>
                  <a:pt x="1744" y="237"/>
                </a:cubicBezTo>
                <a:cubicBezTo>
                  <a:pt x="1744" y="206"/>
                  <a:pt x="1735" y="171"/>
                  <a:pt x="1717" y="146"/>
                </a:cubicBezTo>
                <a:cubicBezTo>
                  <a:pt x="1700" y="123"/>
                  <a:pt x="1679" y="111"/>
                  <a:pt x="1654" y="105"/>
                </a:cubicBezTo>
                <a:cubicBezTo>
                  <a:pt x="1643" y="102"/>
                  <a:pt x="1631" y="101"/>
                  <a:pt x="1619" y="101"/>
                </a:cubicBezTo>
                <a:cubicBezTo>
                  <a:pt x="1522" y="101"/>
                  <a:pt x="1485" y="181"/>
                  <a:pt x="1485" y="250"/>
                </a:cubicBezTo>
                <a:cubicBezTo>
                  <a:pt x="1485" y="289"/>
                  <a:pt x="1497" y="328"/>
                  <a:pt x="1521" y="356"/>
                </a:cubicBezTo>
                <a:cubicBezTo>
                  <a:pt x="1549" y="387"/>
                  <a:pt x="1585" y="394"/>
                  <a:pt x="1621" y="394"/>
                </a:cubicBezTo>
                <a:cubicBezTo>
                  <a:pt x="1636" y="394"/>
                  <a:pt x="1685" y="394"/>
                  <a:pt x="1723" y="352"/>
                </a:cubicBezTo>
                <a:cubicBezTo>
                  <a:pt x="1729" y="345"/>
                  <a:pt x="1738" y="333"/>
                  <a:pt x="1740" y="323"/>
                </a:cubicBezTo>
                <a:cubicBezTo>
                  <a:pt x="1741" y="321"/>
                  <a:pt x="1741" y="320"/>
                  <a:pt x="1741" y="317"/>
                </a:cubicBezTo>
                <a:cubicBezTo>
                  <a:pt x="1741" y="302"/>
                  <a:pt x="1724" y="295"/>
                  <a:pt x="1712" y="295"/>
                </a:cubicBezTo>
                <a:cubicBezTo>
                  <a:pt x="1700" y="295"/>
                  <a:pt x="1697" y="300"/>
                  <a:pt x="1689" y="315"/>
                </a:cubicBezTo>
                <a:cubicBezTo>
                  <a:pt x="1679" y="330"/>
                  <a:pt x="1664" y="352"/>
                  <a:pt x="1621" y="352"/>
                </a:cubicBezTo>
                <a:cubicBezTo>
                  <a:pt x="1599" y="352"/>
                  <a:pt x="1576" y="348"/>
                  <a:pt x="1558" y="326"/>
                </a:cubicBezTo>
                <a:cubicBezTo>
                  <a:pt x="1543" y="308"/>
                  <a:pt x="1538" y="286"/>
                  <a:pt x="1537" y="261"/>
                </a:cubicBezTo>
                <a:lnTo>
                  <a:pt x="1720" y="261"/>
                </a:lnTo>
                <a:close/>
                <a:moveTo>
                  <a:pt x="1969" y="302"/>
                </a:moveTo>
                <a:cubicBezTo>
                  <a:pt x="1961" y="320"/>
                  <a:pt x="1947" y="352"/>
                  <a:pt x="1897" y="352"/>
                </a:cubicBezTo>
                <a:cubicBezTo>
                  <a:pt x="1831" y="352"/>
                  <a:pt x="1817" y="292"/>
                  <a:pt x="1817" y="245"/>
                </a:cubicBezTo>
                <a:cubicBezTo>
                  <a:pt x="1817" y="192"/>
                  <a:pt x="1839" y="142"/>
                  <a:pt x="1897" y="142"/>
                </a:cubicBezTo>
                <a:cubicBezTo>
                  <a:pt x="1940" y="142"/>
                  <a:pt x="1955" y="170"/>
                  <a:pt x="1960" y="181"/>
                </a:cubicBezTo>
                <a:cubicBezTo>
                  <a:pt x="1966" y="194"/>
                  <a:pt x="1971" y="204"/>
                  <a:pt x="1986" y="204"/>
                </a:cubicBezTo>
                <a:cubicBezTo>
                  <a:pt x="2001" y="204"/>
                  <a:pt x="2013" y="194"/>
                  <a:pt x="2013" y="180"/>
                </a:cubicBezTo>
                <a:cubicBezTo>
                  <a:pt x="2013" y="176"/>
                  <a:pt x="2013" y="170"/>
                  <a:pt x="2002" y="152"/>
                </a:cubicBezTo>
                <a:cubicBezTo>
                  <a:pt x="1987" y="128"/>
                  <a:pt x="1962" y="101"/>
                  <a:pt x="1899" y="101"/>
                </a:cubicBezTo>
                <a:cubicBezTo>
                  <a:pt x="1878" y="101"/>
                  <a:pt x="1804" y="101"/>
                  <a:pt x="1774" y="184"/>
                </a:cubicBezTo>
                <a:cubicBezTo>
                  <a:pt x="1767" y="204"/>
                  <a:pt x="1764" y="225"/>
                  <a:pt x="1764" y="247"/>
                </a:cubicBezTo>
                <a:cubicBezTo>
                  <a:pt x="1764" y="315"/>
                  <a:pt x="1797" y="394"/>
                  <a:pt x="1896" y="394"/>
                </a:cubicBezTo>
                <a:cubicBezTo>
                  <a:pt x="1973" y="394"/>
                  <a:pt x="1998" y="352"/>
                  <a:pt x="2007" y="337"/>
                </a:cubicBezTo>
                <a:cubicBezTo>
                  <a:pt x="2015" y="323"/>
                  <a:pt x="2019" y="311"/>
                  <a:pt x="2019" y="304"/>
                </a:cubicBezTo>
                <a:cubicBezTo>
                  <a:pt x="2019" y="285"/>
                  <a:pt x="1999" y="281"/>
                  <a:pt x="1992" y="281"/>
                </a:cubicBezTo>
                <a:cubicBezTo>
                  <a:pt x="1978" y="281"/>
                  <a:pt x="1973" y="292"/>
                  <a:pt x="1969" y="302"/>
                </a:cubicBezTo>
                <a:moveTo>
                  <a:pt x="2047" y="149"/>
                </a:moveTo>
                <a:cubicBezTo>
                  <a:pt x="2047" y="309"/>
                  <a:pt x="2047" y="309"/>
                  <a:pt x="2047" y="309"/>
                </a:cubicBezTo>
                <a:cubicBezTo>
                  <a:pt x="2047" y="351"/>
                  <a:pt x="2052" y="392"/>
                  <a:pt x="2127" y="392"/>
                </a:cubicBezTo>
                <a:cubicBezTo>
                  <a:pt x="2132" y="392"/>
                  <a:pt x="2141" y="391"/>
                  <a:pt x="2144" y="391"/>
                </a:cubicBezTo>
                <a:cubicBezTo>
                  <a:pt x="2156" y="389"/>
                  <a:pt x="2174" y="386"/>
                  <a:pt x="2174" y="370"/>
                </a:cubicBezTo>
                <a:cubicBezTo>
                  <a:pt x="2174" y="351"/>
                  <a:pt x="2161" y="350"/>
                  <a:pt x="2148" y="349"/>
                </a:cubicBezTo>
                <a:cubicBezTo>
                  <a:pt x="2144" y="349"/>
                  <a:pt x="2132" y="350"/>
                  <a:pt x="2128" y="350"/>
                </a:cubicBezTo>
                <a:cubicBezTo>
                  <a:pt x="2115" y="349"/>
                  <a:pt x="2103" y="347"/>
                  <a:pt x="2099" y="331"/>
                </a:cubicBezTo>
                <a:cubicBezTo>
                  <a:pt x="2098" y="324"/>
                  <a:pt x="2097" y="320"/>
                  <a:pt x="2097" y="287"/>
                </a:cubicBezTo>
                <a:cubicBezTo>
                  <a:pt x="2097" y="149"/>
                  <a:pt x="2097" y="149"/>
                  <a:pt x="2097" y="149"/>
                </a:cubicBezTo>
                <a:cubicBezTo>
                  <a:pt x="2154" y="149"/>
                  <a:pt x="2154" y="149"/>
                  <a:pt x="2154" y="149"/>
                </a:cubicBezTo>
                <a:cubicBezTo>
                  <a:pt x="2160" y="149"/>
                  <a:pt x="2174" y="147"/>
                  <a:pt x="2174" y="128"/>
                </a:cubicBezTo>
                <a:cubicBezTo>
                  <a:pt x="2174" y="108"/>
                  <a:pt x="2160" y="106"/>
                  <a:pt x="2154" y="106"/>
                </a:cubicBezTo>
                <a:cubicBezTo>
                  <a:pt x="2097" y="106"/>
                  <a:pt x="2097" y="106"/>
                  <a:pt x="2097" y="106"/>
                </a:cubicBezTo>
                <a:cubicBezTo>
                  <a:pt x="2097" y="43"/>
                  <a:pt x="2097" y="43"/>
                  <a:pt x="2097" y="43"/>
                </a:cubicBezTo>
                <a:cubicBezTo>
                  <a:pt x="2097" y="35"/>
                  <a:pt x="2096" y="19"/>
                  <a:pt x="2072" y="19"/>
                </a:cubicBezTo>
                <a:cubicBezTo>
                  <a:pt x="2050" y="19"/>
                  <a:pt x="2048" y="36"/>
                  <a:pt x="2048" y="43"/>
                </a:cubicBezTo>
                <a:cubicBezTo>
                  <a:pt x="2048" y="106"/>
                  <a:pt x="2048" y="106"/>
                  <a:pt x="2048" y="106"/>
                </a:cubicBezTo>
                <a:lnTo>
                  <a:pt x="2047" y="149"/>
                </a:lnTo>
                <a:close/>
                <a:moveTo>
                  <a:pt x="2227" y="45"/>
                </a:moveTo>
                <a:cubicBezTo>
                  <a:pt x="2232" y="45"/>
                  <a:pt x="2236" y="42"/>
                  <a:pt x="2236" y="38"/>
                </a:cubicBezTo>
                <a:cubicBezTo>
                  <a:pt x="2236" y="33"/>
                  <a:pt x="2232" y="31"/>
                  <a:pt x="2227" y="31"/>
                </a:cubicBezTo>
                <a:cubicBezTo>
                  <a:pt x="2216" y="31"/>
                  <a:pt x="2216" y="31"/>
                  <a:pt x="2216" y="31"/>
                </a:cubicBezTo>
                <a:cubicBezTo>
                  <a:pt x="2216" y="45"/>
                  <a:pt x="2216" y="45"/>
                  <a:pt x="2216" y="45"/>
                </a:cubicBezTo>
                <a:lnTo>
                  <a:pt x="2227" y="45"/>
                </a:lnTo>
                <a:close/>
                <a:moveTo>
                  <a:pt x="2208" y="28"/>
                </a:moveTo>
                <a:cubicBezTo>
                  <a:pt x="2208" y="26"/>
                  <a:pt x="2209" y="24"/>
                  <a:pt x="2212" y="24"/>
                </a:cubicBezTo>
                <a:cubicBezTo>
                  <a:pt x="2227" y="24"/>
                  <a:pt x="2227" y="24"/>
                  <a:pt x="2227" y="24"/>
                </a:cubicBezTo>
                <a:cubicBezTo>
                  <a:pt x="2237" y="24"/>
                  <a:pt x="2244" y="28"/>
                  <a:pt x="2244" y="37"/>
                </a:cubicBezTo>
                <a:cubicBezTo>
                  <a:pt x="2244" y="44"/>
                  <a:pt x="2241" y="49"/>
                  <a:pt x="2235" y="51"/>
                </a:cubicBezTo>
                <a:cubicBezTo>
                  <a:pt x="2243" y="61"/>
                  <a:pt x="2243" y="61"/>
                  <a:pt x="2243" y="61"/>
                </a:cubicBezTo>
                <a:cubicBezTo>
                  <a:pt x="2244" y="62"/>
                  <a:pt x="2244" y="63"/>
                  <a:pt x="2244" y="64"/>
                </a:cubicBezTo>
                <a:cubicBezTo>
                  <a:pt x="2244" y="66"/>
                  <a:pt x="2243" y="68"/>
                  <a:pt x="2240" y="68"/>
                </a:cubicBezTo>
                <a:cubicBezTo>
                  <a:pt x="2239" y="68"/>
                  <a:pt x="2237" y="67"/>
                  <a:pt x="2236" y="66"/>
                </a:cubicBezTo>
                <a:cubicBezTo>
                  <a:pt x="2225" y="52"/>
                  <a:pt x="2225" y="52"/>
                  <a:pt x="2225" y="52"/>
                </a:cubicBezTo>
                <a:cubicBezTo>
                  <a:pt x="2216" y="52"/>
                  <a:pt x="2216" y="52"/>
                  <a:pt x="2216" y="52"/>
                </a:cubicBezTo>
                <a:cubicBezTo>
                  <a:pt x="2216" y="64"/>
                  <a:pt x="2216" y="64"/>
                  <a:pt x="2216" y="64"/>
                </a:cubicBezTo>
                <a:cubicBezTo>
                  <a:pt x="2216" y="66"/>
                  <a:pt x="2214" y="68"/>
                  <a:pt x="2212" y="68"/>
                </a:cubicBezTo>
                <a:cubicBezTo>
                  <a:pt x="2209" y="68"/>
                  <a:pt x="2208" y="66"/>
                  <a:pt x="2208" y="64"/>
                </a:cubicBezTo>
                <a:lnTo>
                  <a:pt x="2208" y="28"/>
                </a:lnTo>
                <a:close/>
                <a:moveTo>
                  <a:pt x="2224" y="85"/>
                </a:moveTo>
                <a:cubicBezTo>
                  <a:pt x="2246" y="85"/>
                  <a:pt x="2263" y="67"/>
                  <a:pt x="2263" y="46"/>
                </a:cubicBezTo>
                <a:cubicBezTo>
                  <a:pt x="2263" y="46"/>
                  <a:pt x="2263" y="46"/>
                  <a:pt x="2263" y="46"/>
                </a:cubicBezTo>
                <a:cubicBezTo>
                  <a:pt x="2263" y="25"/>
                  <a:pt x="2246" y="8"/>
                  <a:pt x="2224" y="8"/>
                </a:cubicBezTo>
                <a:cubicBezTo>
                  <a:pt x="2203" y="8"/>
                  <a:pt x="2186" y="25"/>
                  <a:pt x="2186" y="46"/>
                </a:cubicBezTo>
                <a:cubicBezTo>
                  <a:pt x="2186" y="46"/>
                  <a:pt x="2186" y="46"/>
                  <a:pt x="2186" y="46"/>
                </a:cubicBezTo>
                <a:cubicBezTo>
                  <a:pt x="2186" y="68"/>
                  <a:pt x="2203" y="85"/>
                  <a:pt x="2224" y="85"/>
                </a:cubicBezTo>
                <a:moveTo>
                  <a:pt x="2224" y="90"/>
                </a:moveTo>
                <a:cubicBezTo>
                  <a:pt x="2200" y="90"/>
                  <a:pt x="2181" y="70"/>
                  <a:pt x="2181" y="46"/>
                </a:cubicBezTo>
                <a:cubicBezTo>
                  <a:pt x="2181" y="46"/>
                  <a:pt x="2181" y="46"/>
                  <a:pt x="2181" y="46"/>
                </a:cubicBezTo>
                <a:cubicBezTo>
                  <a:pt x="2181" y="23"/>
                  <a:pt x="2200" y="3"/>
                  <a:pt x="2224" y="3"/>
                </a:cubicBezTo>
                <a:cubicBezTo>
                  <a:pt x="2249" y="3"/>
                  <a:pt x="2268" y="23"/>
                  <a:pt x="2268" y="46"/>
                </a:cubicBezTo>
                <a:cubicBezTo>
                  <a:pt x="2268" y="46"/>
                  <a:pt x="2268" y="46"/>
                  <a:pt x="2268" y="46"/>
                </a:cubicBezTo>
                <a:cubicBezTo>
                  <a:pt x="2268" y="70"/>
                  <a:pt x="2249" y="90"/>
                  <a:pt x="2224" y="90"/>
                </a:cubicBezTo>
                <a:moveTo>
                  <a:pt x="19" y="676"/>
                </a:moveTo>
                <a:cubicBezTo>
                  <a:pt x="19" y="681"/>
                  <a:pt x="24" y="686"/>
                  <a:pt x="29" y="686"/>
                </a:cubicBezTo>
                <a:cubicBezTo>
                  <a:pt x="34" y="686"/>
                  <a:pt x="38" y="683"/>
                  <a:pt x="39" y="679"/>
                </a:cubicBezTo>
                <a:cubicBezTo>
                  <a:pt x="50" y="655"/>
                  <a:pt x="50" y="655"/>
                  <a:pt x="50" y="655"/>
                </a:cubicBezTo>
                <a:cubicBezTo>
                  <a:pt x="109" y="655"/>
                  <a:pt x="109" y="655"/>
                  <a:pt x="109" y="655"/>
                </a:cubicBezTo>
                <a:cubicBezTo>
                  <a:pt x="119" y="678"/>
                  <a:pt x="119" y="678"/>
                  <a:pt x="119" y="678"/>
                </a:cubicBezTo>
                <a:cubicBezTo>
                  <a:pt x="121" y="683"/>
                  <a:pt x="124" y="686"/>
                  <a:pt x="129" y="686"/>
                </a:cubicBezTo>
                <a:cubicBezTo>
                  <a:pt x="135" y="686"/>
                  <a:pt x="140" y="681"/>
                  <a:pt x="140" y="675"/>
                </a:cubicBezTo>
                <a:cubicBezTo>
                  <a:pt x="140" y="674"/>
                  <a:pt x="139" y="672"/>
                  <a:pt x="138" y="671"/>
                </a:cubicBezTo>
                <a:cubicBezTo>
                  <a:pt x="93" y="570"/>
                  <a:pt x="93" y="570"/>
                  <a:pt x="93" y="570"/>
                </a:cubicBezTo>
                <a:cubicBezTo>
                  <a:pt x="90" y="564"/>
                  <a:pt x="86" y="561"/>
                  <a:pt x="80" y="561"/>
                </a:cubicBezTo>
                <a:cubicBezTo>
                  <a:pt x="79" y="561"/>
                  <a:pt x="79" y="561"/>
                  <a:pt x="79" y="561"/>
                </a:cubicBezTo>
                <a:cubicBezTo>
                  <a:pt x="73" y="561"/>
                  <a:pt x="69" y="564"/>
                  <a:pt x="66" y="570"/>
                </a:cubicBezTo>
                <a:cubicBezTo>
                  <a:pt x="21" y="671"/>
                  <a:pt x="21" y="671"/>
                  <a:pt x="21" y="671"/>
                </a:cubicBezTo>
                <a:cubicBezTo>
                  <a:pt x="20" y="673"/>
                  <a:pt x="19" y="674"/>
                  <a:pt x="19" y="676"/>
                </a:cubicBezTo>
                <a:close/>
                <a:moveTo>
                  <a:pt x="58" y="636"/>
                </a:moveTo>
                <a:cubicBezTo>
                  <a:pt x="79" y="587"/>
                  <a:pt x="79" y="587"/>
                  <a:pt x="79" y="587"/>
                </a:cubicBezTo>
                <a:cubicBezTo>
                  <a:pt x="101" y="636"/>
                  <a:pt x="101" y="636"/>
                  <a:pt x="101" y="636"/>
                </a:cubicBezTo>
                <a:lnTo>
                  <a:pt x="58" y="636"/>
                </a:lnTo>
                <a:close/>
                <a:moveTo>
                  <a:pt x="250" y="675"/>
                </a:moveTo>
                <a:cubicBezTo>
                  <a:pt x="250" y="681"/>
                  <a:pt x="255" y="686"/>
                  <a:pt x="261" y="686"/>
                </a:cubicBezTo>
                <a:cubicBezTo>
                  <a:pt x="267" y="686"/>
                  <a:pt x="272" y="681"/>
                  <a:pt x="272" y="675"/>
                </a:cubicBezTo>
                <a:cubicBezTo>
                  <a:pt x="272" y="642"/>
                  <a:pt x="272" y="642"/>
                  <a:pt x="272" y="642"/>
                </a:cubicBezTo>
                <a:cubicBezTo>
                  <a:pt x="299" y="642"/>
                  <a:pt x="299" y="642"/>
                  <a:pt x="299" y="642"/>
                </a:cubicBezTo>
                <a:cubicBezTo>
                  <a:pt x="329" y="680"/>
                  <a:pt x="329" y="680"/>
                  <a:pt x="329" y="680"/>
                </a:cubicBezTo>
                <a:cubicBezTo>
                  <a:pt x="331" y="683"/>
                  <a:pt x="334" y="686"/>
                  <a:pt x="339" y="686"/>
                </a:cubicBezTo>
                <a:cubicBezTo>
                  <a:pt x="344" y="686"/>
                  <a:pt x="349" y="682"/>
                  <a:pt x="349" y="676"/>
                </a:cubicBezTo>
                <a:cubicBezTo>
                  <a:pt x="349" y="672"/>
                  <a:pt x="348" y="670"/>
                  <a:pt x="346" y="668"/>
                </a:cubicBezTo>
                <a:cubicBezTo>
                  <a:pt x="323" y="638"/>
                  <a:pt x="323" y="638"/>
                  <a:pt x="323" y="638"/>
                </a:cubicBezTo>
                <a:cubicBezTo>
                  <a:pt x="339" y="633"/>
                  <a:pt x="350" y="621"/>
                  <a:pt x="350" y="602"/>
                </a:cubicBezTo>
                <a:cubicBezTo>
                  <a:pt x="350" y="601"/>
                  <a:pt x="350" y="601"/>
                  <a:pt x="350" y="601"/>
                </a:cubicBezTo>
                <a:cubicBezTo>
                  <a:pt x="350" y="591"/>
                  <a:pt x="347" y="581"/>
                  <a:pt x="340" y="575"/>
                </a:cubicBezTo>
                <a:cubicBezTo>
                  <a:pt x="332" y="567"/>
                  <a:pt x="320" y="563"/>
                  <a:pt x="305" y="563"/>
                </a:cubicBezTo>
                <a:cubicBezTo>
                  <a:pt x="261" y="563"/>
                  <a:pt x="261" y="563"/>
                  <a:pt x="261" y="563"/>
                </a:cubicBezTo>
                <a:cubicBezTo>
                  <a:pt x="255" y="563"/>
                  <a:pt x="250" y="567"/>
                  <a:pt x="250" y="573"/>
                </a:cubicBezTo>
                <a:lnTo>
                  <a:pt x="250" y="675"/>
                </a:lnTo>
                <a:close/>
                <a:moveTo>
                  <a:pt x="272" y="623"/>
                </a:moveTo>
                <a:cubicBezTo>
                  <a:pt x="272" y="582"/>
                  <a:pt x="272" y="582"/>
                  <a:pt x="272" y="582"/>
                </a:cubicBezTo>
                <a:cubicBezTo>
                  <a:pt x="303" y="582"/>
                  <a:pt x="303" y="582"/>
                  <a:pt x="303" y="582"/>
                </a:cubicBezTo>
                <a:cubicBezTo>
                  <a:pt x="319" y="582"/>
                  <a:pt x="328" y="589"/>
                  <a:pt x="328" y="602"/>
                </a:cubicBezTo>
                <a:cubicBezTo>
                  <a:pt x="328" y="603"/>
                  <a:pt x="328" y="603"/>
                  <a:pt x="328" y="603"/>
                </a:cubicBezTo>
                <a:cubicBezTo>
                  <a:pt x="328" y="615"/>
                  <a:pt x="319" y="623"/>
                  <a:pt x="303" y="623"/>
                </a:cubicBezTo>
                <a:lnTo>
                  <a:pt x="272" y="623"/>
                </a:lnTo>
                <a:close/>
                <a:moveTo>
                  <a:pt x="405" y="685"/>
                </a:moveTo>
                <a:cubicBezTo>
                  <a:pt x="477" y="685"/>
                  <a:pt x="477" y="685"/>
                  <a:pt x="477" y="685"/>
                </a:cubicBezTo>
                <a:cubicBezTo>
                  <a:pt x="482" y="685"/>
                  <a:pt x="487" y="681"/>
                  <a:pt x="487" y="675"/>
                </a:cubicBezTo>
                <a:cubicBezTo>
                  <a:pt x="487" y="670"/>
                  <a:pt x="482" y="666"/>
                  <a:pt x="477" y="666"/>
                </a:cubicBezTo>
                <a:cubicBezTo>
                  <a:pt x="416" y="666"/>
                  <a:pt x="416" y="666"/>
                  <a:pt x="416" y="666"/>
                </a:cubicBezTo>
                <a:cubicBezTo>
                  <a:pt x="416" y="633"/>
                  <a:pt x="416" y="633"/>
                  <a:pt x="416" y="633"/>
                </a:cubicBezTo>
                <a:cubicBezTo>
                  <a:pt x="468" y="633"/>
                  <a:pt x="468" y="633"/>
                  <a:pt x="468" y="633"/>
                </a:cubicBezTo>
                <a:cubicBezTo>
                  <a:pt x="474" y="633"/>
                  <a:pt x="478" y="629"/>
                  <a:pt x="478" y="623"/>
                </a:cubicBezTo>
                <a:cubicBezTo>
                  <a:pt x="478" y="618"/>
                  <a:pt x="474" y="614"/>
                  <a:pt x="468" y="614"/>
                </a:cubicBezTo>
                <a:cubicBezTo>
                  <a:pt x="416" y="614"/>
                  <a:pt x="416" y="614"/>
                  <a:pt x="416" y="614"/>
                </a:cubicBezTo>
                <a:cubicBezTo>
                  <a:pt x="416" y="582"/>
                  <a:pt x="416" y="582"/>
                  <a:pt x="416" y="582"/>
                </a:cubicBezTo>
                <a:cubicBezTo>
                  <a:pt x="476" y="582"/>
                  <a:pt x="476" y="582"/>
                  <a:pt x="476" y="582"/>
                </a:cubicBezTo>
                <a:cubicBezTo>
                  <a:pt x="481" y="582"/>
                  <a:pt x="486" y="578"/>
                  <a:pt x="486" y="572"/>
                </a:cubicBezTo>
                <a:cubicBezTo>
                  <a:pt x="486" y="567"/>
                  <a:pt x="481" y="563"/>
                  <a:pt x="476" y="563"/>
                </a:cubicBezTo>
                <a:cubicBezTo>
                  <a:pt x="405" y="563"/>
                  <a:pt x="405" y="563"/>
                  <a:pt x="405" y="563"/>
                </a:cubicBezTo>
                <a:cubicBezTo>
                  <a:pt x="399" y="563"/>
                  <a:pt x="394" y="567"/>
                  <a:pt x="394" y="573"/>
                </a:cubicBezTo>
                <a:cubicBezTo>
                  <a:pt x="394" y="674"/>
                  <a:pt x="394" y="674"/>
                  <a:pt x="394" y="674"/>
                </a:cubicBezTo>
                <a:cubicBezTo>
                  <a:pt x="394" y="680"/>
                  <a:pt x="399" y="685"/>
                  <a:pt x="405" y="685"/>
                </a:cubicBezTo>
                <a:close/>
                <a:moveTo>
                  <a:pt x="521" y="676"/>
                </a:moveTo>
                <a:cubicBezTo>
                  <a:pt x="521" y="681"/>
                  <a:pt x="525" y="686"/>
                  <a:pt x="530" y="686"/>
                </a:cubicBezTo>
                <a:cubicBezTo>
                  <a:pt x="535" y="686"/>
                  <a:pt x="539" y="683"/>
                  <a:pt x="540" y="679"/>
                </a:cubicBezTo>
                <a:cubicBezTo>
                  <a:pt x="551" y="655"/>
                  <a:pt x="551" y="655"/>
                  <a:pt x="551" y="655"/>
                </a:cubicBezTo>
                <a:cubicBezTo>
                  <a:pt x="610" y="655"/>
                  <a:pt x="610" y="655"/>
                  <a:pt x="610" y="655"/>
                </a:cubicBezTo>
                <a:cubicBezTo>
                  <a:pt x="620" y="678"/>
                  <a:pt x="620" y="678"/>
                  <a:pt x="620" y="678"/>
                </a:cubicBezTo>
                <a:cubicBezTo>
                  <a:pt x="622" y="683"/>
                  <a:pt x="626" y="686"/>
                  <a:pt x="631" y="686"/>
                </a:cubicBezTo>
                <a:cubicBezTo>
                  <a:pt x="636" y="686"/>
                  <a:pt x="641" y="681"/>
                  <a:pt x="641" y="675"/>
                </a:cubicBezTo>
                <a:cubicBezTo>
                  <a:pt x="641" y="674"/>
                  <a:pt x="640" y="672"/>
                  <a:pt x="640" y="671"/>
                </a:cubicBezTo>
                <a:cubicBezTo>
                  <a:pt x="594" y="570"/>
                  <a:pt x="594" y="570"/>
                  <a:pt x="594" y="570"/>
                </a:cubicBezTo>
                <a:cubicBezTo>
                  <a:pt x="592" y="564"/>
                  <a:pt x="587" y="561"/>
                  <a:pt x="581" y="561"/>
                </a:cubicBezTo>
                <a:cubicBezTo>
                  <a:pt x="580" y="561"/>
                  <a:pt x="580" y="561"/>
                  <a:pt x="580" y="561"/>
                </a:cubicBezTo>
                <a:cubicBezTo>
                  <a:pt x="574" y="561"/>
                  <a:pt x="570" y="564"/>
                  <a:pt x="567" y="570"/>
                </a:cubicBezTo>
                <a:cubicBezTo>
                  <a:pt x="522" y="671"/>
                  <a:pt x="522" y="671"/>
                  <a:pt x="522" y="671"/>
                </a:cubicBezTo>
                <a:cubicBezTo>
                  <a:pt x="521" y="673"/>
                  <a:pt x="521" y="674"/>
                  <a:pt x="521" y="676"/>
                </a:cubicBezTo>
                <a:close/>
                <a:moveTo>
                  <a:pt x="559" y="636"/>
                </a:moveTo>
                <a:cubicBezTo>
                  <a:pt x="580" y="587"/>
                  <a:pt x="580" y="587"/>
                  <a:pt x="580" y="587"/>
                </a:cubicBezTo>
                <a:cubicBezTo>
                  <a:pt x="602" y="636"/>
                  <a:pt x="602" y="636"/>
                  <a:pt x="602" y="636"/>
                </a:cubicBezTo>
                <a:lnTo>
                  <a:pt x="559" y="636"/>
                </a:lnTo>
                <a:close/>
                <a:moveTo>
                  <a:pt x="682" y="674"/>
                </a:moveTo>
                <a:cubicBezTo>
                  <a:pt x="682" y="680"/>
                  <a:pt x="686" y="685"/>
                  <a:pt x="692" y="685"/>
                </a:cubicBezTo>
                <a:cubicBezTo>
                  <a:pt x="758" y="685"/>
                  <a:pt x="758" y="685"/>
                  <a:pt x="758" y="685"/>
                </a:cubicBezTo>
                <a:cubicBezTo>
                  <a:pt x="764" y="685"/>
                  <a:pt x="768" y="680"/>
                  <a:pt x="768" y="675"/>
                </a:cubicBezTo>
                <a:cubicBezTo>
                  <a:pt x="768" y="670"/>
                  <a:pt x="764" y="665"/>
                  <a:pt x="758" y="665"/>
                </a:cubicBezTo>
                <a:cubicBezTo>
                  <a:pt x="703" y="665"/>
                  <a:pt x="703" y="665"/>
                  <a:pt x="703" y="665"/>
                </a:cubicBezTo>
                <a:cubicBezTo>
                  <a:pt x="703" y="572"/>
                  <a:pt x="703" y="572"/>
                  <a:pt x="703" y="572"/>
                </a:cubicBezTo>
                <a:cubicBezTo>
                  <a:pt x="703" y="566"/>
                  <a:pt x="698" y="562"/>
                  <a:pt x="692" y="562"/>
                </a:cubicBezTo>
                <a:cubicBezTo>
                  <a:pt x="686" y="562"/>
                  <a:pt x="682" y="566"/>
                  <a:pt x="682" y="572"/>
                </a:cubicBezTo>
                <a:lnTo>
                  <a:pt x="682" y="674"/>
                </a:lnTo>
                <a:close/>
                <a:moveTo>
                  <a:pt x="877" y="674"/>
                </a:moveTo>
                <a:cubicBezTo>
                  <a:pt x="877" y="680"/>
                  <a:pt x="882" y="685"/>
                  <a:pt x="888" y="685"/>
                </a:cubicBezTo>
                <a:cubicBezTo>
                  <a:pt x="923" y="685"/>
                  <a:pt x="923" y="685"/>
                  <a:pt x="923" y="685"/>
                </a:cubicBezTo>
                <a:cubicBezTo>
                  <a:pt x="961" y="685"/>
                  <a:pt x="988" y="658"/>
                  <a:pt x="988" y="624"/>
                </a:cubicBezTo>
                <a:cubicBezTo>
                  <a:pt x="988" y="623"/>
                  <a:pt x="988" y="623"/>
                  <a:pt x="988" y="623"/>
                </a:cubicBezTo>
                <a:cubicBezTo>
                  <a:pt x="988" y="589"/>
                  <a:pt x="961" y="563"/>
                  <a:pt x="923" y="563"/>
                </a:cubicBezTo>
                <a:cubicBezTo>
                  <a:pt x="888" y="563"/>
                  <a:pt x="888" y="563"/>
                  <a:pt x="888" y="563"/>
                </a:cubicBezTo>
                <a:cubicBezTo>
                  <a:pt x="882" y="563"/>
                  <a:pt x="877" y="567"/>
                  <a:pt x="877" y="573"/>
                </a:cubicBezTo>
                <a:lnTo>
                  <a:pt x="877" y="674"/>
                </a:lnTo>
                <a:close/>
                <a:moveTo>
                  <a:pt x="899" y="665"/>
                </a:moveTo>
                <a:cubicBezTo>
                  <a:pt x="899" y="582"/>
                  <a:pt x="899" y="582"/>
                  <a:pt x="899" y="582"/>
                </a:cubicBezTo>
                <a:cubicBezTo>
                  <a:pt x="923" y="582"/>
                  <a:pt x="923" y="582"/>
                  <a:pt x="923" y="582"/>
                </a:cubicBezTo>
                <a:cubicBezTo>
                  <a:pt x="949" y="582"/>
                  <a:pt x="965" y="600"/>
                  <a:pt x="965" y="624"/>
                </a:cubicBezTo>
                <a:cubicBezTo>
                  <a:pt x="965" y="624"/>
                  <a:pt x="965" y="624"/>
                  <a:pt x="965" y="624"/>
                </a:cubicBezTo>
                <a:cubicBezTo>
                  <a:pt x="965" y="648"/>
                  <a:pt x="949" y="665"/>
                  <a:pt x="923" y="665"/>
                </a:cubicBezTo>
                <a:lnTo>
                  <a:pt x="899" y="665"/>
                </a:lnTo>
                <a:close/>
                <a:moveTo>
                  <a:pt x="1033" y="675"/>
                </a:moveTo>
                <a:cubicBezTo>
                  <a:pt x="1033" y="681"/>
                  <a:pt x="1037" y="686"/>
                  <a:pt x="1043" y="686"/>
                </a:cubicBezTo>
                <a:cubicBezTo>
                  <a:pt x="1049" y="686"/>
                  <a:pt x="1054" y="681"/>
                  <a:pt x="1054" y="675"/>
                </a:cubicBezTo>
                <a:cubicBezTo>
                  <a:pt x="1054" y="572"/>
                  <a:pt x="1054" y="572"/>
                  <a:pt x="1054" y="572"/>
                </a:cubicBezTo>
                <a:cubicBezTo>
                  <a:pt x="1054" y="566"/>
                  <a:pt x="1049" y="562"/>
                  <a:pt x="1043" y="562"/>
                </a:cubicBezTo>
                <a:cubicBezTo>
                  <a:pt x="1037" y="562"/>
                  <a:pt x="1033" y="566"/>
                  <a:pt x="1033" y="572"/>
                </a:cubicBezTo>
                <a:lnTo>
                  <a:pt x="1033" y="675"/>
                </a:lnTo>
                <a:close/>
                <a:moveTo>
                  <a:pt x="1104" y="675"/>
                </a:moveTo>
                <a:cubicBezTo>
                  <a:pt x="1104" y="681"/>
                  <a:pt x="1109" y="686"/>
                  <a:pt x="1115" y="686"/>
                </a:cubicBezTo>
                <a:cubicBezTo>
                  <a:pt x="1121" y="686"/>
                  <a:pt x="1126" y="681"/>
                  <a:pt x="1126" y="675"/>
                </a:cubicBezTo>
                <a:cubicBezTo>
                  <a:pt x="1126" y="635"/>
                  <a:pt x="1126" y="635"/>
                  <a:pt x="1126" y="635"/>
                </a:cubicBezTo>
                <a:cubicBezTo>
                  <a:pt x="1179" y="635"/>
                  <a:pt x="1179" y="635"/>
                  <a:pt x="1179" y="635"/>
                </a:cubicBezTo>
                <a:cubicBezTo>
                  <a:pt x="1184" y="635"/>
                  <a:pt x="1188" y="631"/>
                  <a:pt x="1188" y="625"/>
                </a:cubicBezTo>
                <a:cubicBezTo>
                  <a:pt x="1188" y="620"/>
                  <a:pt x="1184" y="615"/>
                  <a:pt x="1179" y="615"/>
                </a:cubicBezTo>
                <a:cubicBezTo>
                  <a:pt x="1126" y="615"/>
                  <a:pt x="1126" y="615"/>
                  <a:pt x="1126" y="615"/>
                </a:cubicBezTo>
                <a:cubicBezTo>
                  <a:pt x="1126" y="582"/>
                  <a:pt x="1126" y="582"/>
                  <a:pt x="1126" y="582"/>
                </a:cubicBezTo>
                <a:cubicBezTo>
                  <a:pt x="1186" y="582"/>
                  <a:pt x="1186" y="582"/>
                  <a:pt x="1186" y="582"/>
                </a:cubicBezTo>
                <a:cubicBezTo>
                  <a:pt x="1192" y="582"/>
                  <a:pt x="1196" y="578"/>
                  <a:pt x="1196" y="572"/>
                </a:cubicBezTo>
                <a:cubicBezTo>
                  <a:pt x="1196" y="567"/>
                  <a:pt x="1192" y="563"/>
                  <a:pt x="1186" y="563"/>
                </a:cubicBezTo>
                <a:cubicBezTo>
                  <a:pt x="1115" y="563"/>
                  <a:pt x="1115" y="563"/>
                  <a:pt x="1115" y="563"/>
                </a:cubicBezTo>
                <a:cubicBezTo>
                  <a:pt x="1109" y="563"/>
                  <a:pt x="1104" y="567"/>
                  <a:pt x="1104" y="573"/>
                </a:cubicBezTo>
                <a:lnTo>
                  <a:pt x="1104" y="675"/>
                </a:lnTo>
                <a:close/>
                <a:moveTo>
                  <a:pt x="1237" y="675"/>
                </a:moveTo>
                <a:cubicBezTo>
                  <a:pt x="1237" y="681"/>
                  <a:pt x="1241" y="686"/>
                  <a:pt x="1247" y="686"/>
                </a:cubicBezTo>
                <a:cubicBezTo>
                  <a:pt x="1253" y="686"/>
                  <a:pt x="1258" y="681"/>
                  <a:pt x="1258" y="675"/>
                </a:cubicBezTo>
                <a:cubicBezTo>
                  <a:pt x="1258" y="635"/>
                  <a:pt x="1258" y="635"/>
                  <a:pt x="1258" y="635"/>
                </a:cubicBezTo>
                <a:cubicBezTo>
                  <a:pt x="1311" y="635"/>
                  <a:pt x="1311" y="635"/>
                  <a:pt x="1311" y="635"/>
                </a:cubicBezTo>
                <a:cubicBezTo>
                  <a:pt x="1316" y="635"/>
                  <a:pt x="1321" y="631"/>
                  <a:pt x="1321" y="625"/>
                </a:cubicBezTo>
                <a:cubicBezTo>
                  <a:pt x="1321" y="620"/>
                  <a:pt x="1316" y="615"/>
                  <a:pt x="1311" y="615"/>
                </a:cubicBezTo>
                <a:cubicBezTo>
                  <a:pt x="1258" y="615"/>
                  <a:pt x="1258" y="615"/>
                  <a:pt x="1258" y="615"/>
                </a:cubicBezTo>
                <a:cubicBezTo>
                  <a:pt x="1258" y="582"/>
                  <a:pt x="1258" y="582"/>
                  <a:pt x="1258" y="582"/>
                </a:cubicBezTo>
                <a:cubicBezTo>
                  <a:pt x="1319" y="582"/>
                  <a:pt x="1319" y="582"/>
                  <a:pt x="1319" y="582"/>
                </a:cubicBezTo>
                <a:cubicBezTo>
                  <a:pt x="1324" y="582"/>
                  <a:pt x="1328" y="578"/>
                  <a:pt x="1328" y="572"/>
                </a:cubicBezTo>
                <a:cubicBezTo>
                  <a:pt x="1328" y="567"/>
                  <a:pt x="1324" y="563"/>
                  <a:pt x="1319" y="563"/>
                </a:cubicBezTo>
                <a:cubicBezTo>
                  <a:pt x="1247" y="563"/>
                  <a:pt x="1247" y="563"/>
                  <a:pt x="1247" y="563"/>
                </a:cubicBezTo>
                <a:cubicBezTo>
                  <a:pt x="1241" y="563"/>
                  <a:pt x="1237" y="567"/>
                  <a:pt x="1237" y="573"/>
                </a:cubicBezTo>
                <a:lnTo>
                  <a:pt x="1237" y="675"/>
                </a:lnTo>
                <a:close/>
                <a:moveTo>
                  <a:pt x="1380" y="685"/>
                </a:moveTo>
                <a:cubicBezTo>
                  <a:pt x="1452" y="685"/>
                  <a:pt x="1452" y="685"/>
                  <a:pt x="1452" y="685"/>
                </a:cubicBezTo>
                <a:cubicBezTo>
                  <a:pt x="1457" y="685"/>
                  <a:pt x="1461" y="681"/>
                  <a:pt x="1461" y="675"/>
                </a:cubicBezTo>
                <a:cubicBezTo>
                  <a:pt x="1461" y="670"/>
                  <a:pt x="1457" y="666"/>
                  <a:pt x="1452" y="666"/>
                </a:cubicBezTo>
                <a:cubicBezTo>
                  <a:pt x="1390" y="666"/>
                  <a:pt x="1390" y="666"/>
                  <a:pt x="1390" y="666"/>
                </a:cubicBezTo>
                <a:cubicBezTo>
                  <a:pt x="1390" y="633"/>
                  <a:pt x="1390" y="633"/>
                  <a:pt x="1390" y="633"/>
                </a:cubicBezTo>
                <a:cubicBezTo>
                  <a:pt x="1443" y="633"/>
                  <a:pt x="1443" y="633"/>
                  <a:pt x="1443" y="633"/>
                </a:cubicBezTo>
                <a:cubicBezTo>
                  <a:pt x="1448" y="633"/>
                  <a:pt x="1452" y="629"/>
                  <a:pt x="1452" y="623"/>
                </a:cubicBezTo>
                <a:cubicBezTo>
                  <a:pt x="1452" y="618"/>
                  <a:pt x="1448" y="614"/>
                  <a:pt x="1443" y="614"/>
                </a:cubicBezTo>
                <a:cubicBezTo>
                  <a:pt x="1390" y="614"/>
                  <a:pt x="1390" y="614"/>
                  <a:pt x="1390" y="614"/>
                </a:cubicBezTo>
                <a:cubicBezTo>
                  <a:pt x="1390" y="582"/>
                  <a:pt x="1390" y="582"/>
                  <a:pt x="1390" y="582"/>
                </a:cubicBezTo>
                <a:cubicBezTo>
                  <a:pt x="1451" y="582"/>
                  <a:pt x="1451" y="582"/>
                  <a:pt x="1451" y="582"/>
                </a:cubicBezTo>
                <a:cubicBezTo>
                  <a:pt x="1456" y="582"/>
                  <a:pt x="1460" y="578"/>
                  <a:pt x="1460" y="572"/>
                </a:cubicBezTo>
                <a:cubicBezTo>
                  <a:pt x="1460" y="567"/>
                  <a:pt x="1456" y="563"/>
                  <a:pt x="1451" y="563"/>
                </a:cubicBezTo>
                <a:cubicBezTo>
                  <a:pt x="1380" y="563"/>
                  <a:pt x="1380" y="563"/>
                  <a:pt x="1380" y="563"/>
                </a:cubicBezTo>
                <a:cubicBezTo>
                  <a:pt x="1373" y="563"/>
                  <a:pt x="1369" y="567"/>
                  <a:pt x="1369" y="573"/>
                </a:cubicBezTo>
                <a:cubicBezTo>
                  <a:pt x="1369" y="674"/>
                  <a:pt x="1369" y="674"/>
                  <a:pt x="1369" y="674"/>
                </a:cubicBezTo>
                <a:cubicBezTo>
                  <a:pt x="1369" y="680"/>
                  <a:pt x="1373" y="685"/>
                  <a:pt x="1380" y="685"/>
                </a:cubicBezTo>
                <a:close/>
                <a:moveTo>
                  <a:pt x="1503" y="675"/>
                </a:moveTo>
                <a:cubicBezTo>
                  <a:pt x="1503" y="681"/>
                  <a:pt x="1508" y="686"/>
                  <a:pt x="1514" y="686"/>
                </a:cubicBezTo>
                <a:cubicBezTo>
                  <a:pt x="1520" y="686"/>
                  <a:pt x="1525" y="681"/>
                  <a:pt x="1525" y="675"/>
                </a:cubicBezTo>
                <a:cubicBezTo>
                  <a:pt x="1525" y="642"/>
                  <a:pt x="1525" y="642"/>
                  <a:pt x="1525" y="642"/>
                </a:cubicBezTo>
                <a:cubicBezTo>
                  <a:pt x="1552" y="642"/>
                  <a:pt x="1552" y="642"/>
                  <a:pt x="1552" y="642"/>
                </a:cubicBezTo>
                <a:cubicBezTo>
                  <a:pt x="1582" y="680"/>
                  <a:pt x="1582" y="680"/>
                  <a:pt x="1582" y="680"/>
                </a:cubicBezTo>
                <a:cubicBezTo>
                  <a:pt x="1584" y="683"/>
                  <a:pt x="1587" y="686"/>
                  <a:pt x="1592" y="686"/>
                </a:cubicBezTo>
                <a:cubicBezTo>
                  <a:pt x="1597" y="686"/>
                  <a:pt x="1602" y="682"/>
                  <a:pt x="1602" y="676"/>
                </a:cubicBezTo>
                <a:cubicBezTo>
                  <a:pt x="1602" y="672"/>
                  <a:pt x="1601" y="670"/>
                  <a:pt x="1599" y="668"/>
                </a:cubicBezTo>
                <a:cubicBezTo>
                  <a:pt x="1576" y="638"/>
                  <a:pt x="1576" y="638"/>
                  <a:pt x="1576" y="638"/>
                </a:cubicBezTo>
                <a:cubicBezTo>
                  <a:pt x="1592" y="633"/>
                  <a:pt x="1603" y="621"/>
                  <a:pt x="1603" y="602"/>
                </a:cubicBezTo>
                <a:cubicBezTo>
                  <a:pt x="1603" y="601"/>
                  <a:pt x="1603" y="601"/>
                  <a:pt x="1603" y="601"/>
                </a:cubicBezTo>
                <a:cubicBezTo>
                  <a:pt x="1603" y="591"/>
                  <a:pt x="1600" y="581"/>
                  <a:pt x="1593" y="575"/>
                </a:cubicBezTo>
                <a:cubicBezTo>
                  <a:pt x="1585" y="567"/>
                  <a:pt x="1573" y="563"/>
                  <a:pt x="1558" y="563"/>
                </a:cubicBezTo>
                <a:cubicBezTo>
                  <a:pt x="1514" y="563"/>
                  <a:pt x="1514" y="563"/>
                  <a:pt x="1514" y="563"/>
                </a:cubicBezTo>
                <a:cubicBezTo>
                  <a:pt x="1508" y="563"/>
                  <a:pt x="1503" y="567"/>
                  <a:pt x="1503" y="573"/>
                </a:cubicBezTo>
                <a:lnTo>
                  <a:pt x="1503" y="675"/>
                </a:lnTo>
                <a:close/>
                <a:moveTo>
                  <a:pt x="1525" y="623"/>
                </a:moveTo>
                <a:cubicBezTo>
                  <a:pt x="1525" y="582"/>
                  <a:pt x="1525" y="582"/>
                  <a:pt x="1525" y="582"/>
                </a:cubicBezTo>
                <a:cubicBezTo>
                  <a:pt x="1556" y="582"/>
                  <a:pt x="1556" y="582"/>
                  <a:pt x="1556" y="582"/>
                </a:cubicBezTo>
                <a:cubicBezTo>
                  <a:pt x="1572" y="582"/>
                  <a:pt x="1581" y="589"/>
                  <a:pt x="1581" y="602"/>
                </a:cubicBezTo>
                <a:cubicBezTo>
                  <a:pt x="1581" y="603"/>
                  <a:pt x="1581" y="603"/>
                  <a:pt x="1581" y="603"/>
                </a:cubicBezTo>
                <a:cubicBezTo>
                  <a:pt x="1581" y="615"/>
                  <a:pt x="1572" y="623"/>
                  <a:pt x="1556" y="623"/>
                </a:cubicBezTo>
                <a:lnTo>
                  <a:pt x="1525" y="623"/>
                </a:lnTo>
                <a:close/>
                <a:moveTo>
                  <a:pt x="1658" y="685"/>
                </a:moveTo>
                <a:cubicBezTo>
                  <a:pt x="1730" y="685"/>
                  <a:pt x="1730" y="685"/>
                  <a:pt x="1730" y="685"/>
                </a:cubicBezTo>
                <a:cubicBezTo>
                  <a:pt x="1735" y="685"/>
                  <a:pt x="1740" y="681"/>
                  <a:pt x="1740" y="675"/>
                </a:cubicBezTo>
                <a:cubicBezTo>
                  <a:pt x="1740" y="670"/>
                  <a:pt x="1735" y="666"/>
                  <a:pt x="1730" y="666"/>
                </a:cubicBezTo>
                <a:cubicBezTo>
                  <a:pt x="1669" y="666"/>
                  <a:pt x="1669" y="666"/>
                  <a:pt x="1669" y="666"/>
                </a:cubicBezTo>
                <a:cubicBezTo>
                  <a:pt x="1669" y="633"/>
                  <a:pt x="1669" y="633"/>
                  <a:pt x="1669" y="633"/>
                </a:cubicBezTo>
                <a:cubicBezTo>
                  <a:pt x="1721" y="633"/>
                  <a:pt x="1721" y="633"/>
                  <a:pt x="1721" y="633"/>
                </a:cubicBezTo>
                <a:cubicBezTo>
                  <a:pt x="1727" y="633"/>
                  <a:pt x="1731" y="629"/>
                  <a:pt x="1731" y="623"/>
                </a:cubicBezTo>
                <a:cubicBezTo>
                  <a:pt x="1731" y="618"/>
                  <a:pt x="1727" y="614"/>
                  <a:pt x="1721" y="614"/>
                </a:cubicBezTo>
                <a:cubicBezTo>
                  <a:pt x="1669" y="614"/>
                  <a:pt x="1669" y="614"/>
                  <a:pt x="1669" y="614"/>
                </a:cubicBezTo>
                <a:cubicBezTo>
                  <a:pt x="1669" y="582"/>
                  <a:pt x="1669" y="582"/>
                  <a:pt x="1669" y="582"/>
                </a:cubicBezTo>
                <a:cubicBezTo>
                  <a:pt x="1729" y="582"/>
                  <a:pt x="1729" y="582"/>
                  <a:pt x="1729" y="582"/>
                </a:cubicBezTo>
                <a:cubicBezTo>
                  <a:pt x="1734" y="582"/>
                  <a:pt x="1739" y="578"/>
                  <a:pt x="1739" y="572"/>
                </a:cubicBezTo>
                <a:cubicBezTo>
                  <a:pt x="1739" y="567"/>
                  <a:pt x="1734" y="563"/>
                  <a:pt x="1729" y="563"/>
                </a:cubicBezTo>
                <a:cubicBezTo>
                  <a:pt x="1658" y="563"/>
                  <a:pt x="1658" y="563"/>
                  <a:pt x="1658" y="563"/>
                </a:cubicBezTo>
                <a:cubicBezTo>
                  <a:pt x="1652" y="563"/>
                  <a:pt x="1647" y="567"/>
                  <a:pt x="1647" y="573"/>
                </a:cubicBezTo>
                <a:cubicBezTo>
                  <a:pt x="1647" y="674"/>
                  <a:pt x="1647" y="674"/>
                  <a:pt x="1647" y="674"/>
                </a:cubicBezTo>
                <a:cubicBezTo>
                  <a:pt x="1647" y="680"/>
                  <a:pt x="1652" y="685"/>
                  <a:pt x="1658" y="685"/>
                </a:cubicBezTo>
                <a:close/>
                <a:moveTo>
                  <a:pt x="1782" y="675"/>
                </a:moveTo>
                <a:cubicBezTo>
                  <a:pt x="1782" y="681"/>
                  <a:pt x="1787" y="686"/>
                  <a:pt x="1793" y="686"/>
                </a:cubicBezTo>
                <a:cubicBezTo>
                  <a:pt x="1798" y="686"/>
                  <a:pt x="1803" y="681"/>
                  <a:pt x="1803" y="675"/>
                </a:cubicBezTo>
                <a:cubicBezTo>
                  <a:pt x="1803" y="598"/>
                  <a:pt x="1803" y="598"/>
                  <a:pt x="1803" y="598"/>
                </a:cubicBezTo>
                <a:cubicBezTo>
                  <a:pt x="1866" y="679"/>
                  <a:pt x="1866" y="679"/>
                  <a:pt x="1866" y="679"/>
                </a:cubicBezTo>
                <a:cubicBezTo>
                  <a:pt x="1869" y="683"/>
                  <a:pt x="1872" y="686"/>
                  <a:pt x="1877" y="686"/>
                </a:cubicBezTo>
                <a:cubicBezTo>
                  <a:pt x="1878" y="686"/>
                  <a:pt x="1878" y="686"/>
                  <a:pt x="1878" y="686"/>
                </a:cubicBezTo>
                <a:cubicBezTo>
                  <a:pt x="1884" y="686"/>
                  <a:pt x="1889" y="681"/>
                  <a:pt x="1889" y="675"/>
                </a:cubicBezTo>
                <a:cubicBezTo>
                  <a:pt x="1889" y="572"/>
                  <a:pt x="1889" y="572"/>
                  <a:pt x="1889" y="572"/>
                </a:cubicBezTo>
                <a:cubicBezTo>
                  <a:pt x="1889" y="566"/>
                  <a:pt x="1884" y="562"/>
                  <a:pt x="1878" y="562"/>
                </a:cubicBezTo>
                <a:cubicBezTo>
                  <a:pt x="1872" y="562"/>
                  <a:pt x="1867" y="566"/>
                  <a:pt x="1867" y="572"/>
                </a:cubicBezTo>
                <a:cubicBezTo>
                  <a:pt x="1867" y="647"/>
                  <a:pt x="1867" y="647"/>
                  <a:pt x="1867" y="647"/>
                </a:cubicBezTo>
                <a:cubicBezTo>
                  <a:pt x="1806" y="568"/>
                  <a:pt x="1806" y="568"/>
                  <a:pt x="1806" y="568"/>
                </a:cubicBezTo>
                <a:cubicBezTo>
                  <a:pt x="1803" y="564"/>
                  <a:pt x="1800" y="562"/>
                  <a:pt x="1795" y="562"/>
                </a:cubicBezTo>
                <a:cubicBezTo>
                  <a:pt x="1793" y="562"/>
                  <a:pt x="1793" y="562"/>
                  <a:pt x="1793" y="562"/>
                </a:cubicBezTo>
                <a:cubicBezTo>
                  <a:pt x="1787" y="562"/>
                  <a:pt x="1782" y="567"/>
                  <a:pt x="1782" y="573"/>
                </a:cubicBezTo>
                <a:lnTo>
                  <a:pt x="1782" y="675"/>
                </a:lnTo>
                <a:close/>
                <a:moveTo>
                  <a:pt x="1994" y="687"/>
                </a:moveTo>
                <a:cubicBezTo>
                  <a:pt x="2014" y="687"/>
                  <a:pt x="2027" y="681"/>
                  <a:pt x="2039" y="671"/>
                </a:cubicBezTo>
                <a:cubicBezTo>
                  <a:pt x="2041" y="669"/>
                  <a:pt x="2042" y="666"/>
                  <a:pt x="2042" y="663"/>
                </a:cubicBezTo>
                <a:cubicBezTo>
                  <a:pt x="2042" y="657"/>
                  <a:pt x="2037" y="653"/>
                  <a:pt x="2032" y="653"/>
                </a:cubicBezTo>
                <a:cubicBezTo>
                  <a:pt x="2029" y="653"/>
                  <a:pt x="2027" y="654"/>
                  <a:pt x="2026" y="655"/>
                </a:cubicBezTo>
                <a:cubicBezTo>
                  <a:pt x="2017" y="663"/>
                  <a:pt x="2008" y="667"/>
                  <a:pt x="1995" y="667"/>
                </a:cubicBezTo>
                <a:cubicBezTo>
                  <a:pt x="1972" y="667"/>
                  <a:pt x="1955" y="648"/>
                  <a:pt x="1955" y="624"/>
                </a:cubicBezTo>
                <a:cubicBezTo>
                  <a:pt x="1955" y="623"/>
                  <a:pt x="1955" y="623"/>
                  <a:pt x="1955" y="623"/>
                </a:cubicBezTo>
                <a:cubicBezTo>
                  <a:pt x="1955" y="599"/>
                  <a:pt x="1972" y="580"/>
                  <a:pt x="1995" y="580"/>
                </a:cubicBezTo>
                <a:cubicBezTo>
                  <a:pt x="2007" y="580"/>
                  <a:pt x="2016" y="584"/>
                  <a:pt x="2024" y="591"/>
                </a:cubicBezTo>
                <a:cubicBezTo>
                  <a:pt x="2026" y="592"/>
                  <a:pt x="2028" y="593"/>
                  <a:pt x="2031" y="593"/>
                </a:cubicBezTo>
                <a:cubicBezTo>
                  <a:pt x="2037" y="593"/>
                  <a:pt x="2041" y="589"/>
                  <a:pt x="2041" y="583"/>
                </a:cubicBezTo>
                <a:cubicBezTo>
                  <a:pt x="2041" y="579"/>
                  <a:pt x="2039" y="576"/>
                  <a:pt x="2037" y="574"/>
                </a:cubicBezTo>
                <a:cubicBezTo>
                  <a:pt x="2026" y="566"/>
                  <a:pt x="2014" y="560"/>
                  <a:pt x="1995" y="560"/>
                </a:cubicBezTo>
                <a:cubicBezTo>
                  <a:pt x="1958" y="560"/>
                  <a:pt x="1932" y="589"/>
                  <a:pt x="1932" y="624"/>
                </a:cubicBezTo>
                <a:cubicBezTo>
                  <a:pt x="1932" y="624"/>
                  <a:pt x="1932" y="624"/>
                  <a:pt x="1932" y="624"/>
                </a:cubicBezTo>
                <a:cubicBezTo>
                  <a:pt x="1932" y="659"/>
                  <a:pt x="1959" y="687"/>
                  <a:pt x="1994" y="687"/>
                </a:cubicBezTo>
                <a:close/>
                <a:moveTo>
                  <a:pt x="2095" y="685"/>
                </a:moveTo>
                <a:cubicBezTo>
                  <a:pt x="2167" y="685"/>
                  <a:pt x="2167" y="685"/>
                  <a:pt x="2167" y="685"/>
                </a:cubicBezTo>
                <a:cubicBezTo>
                  <a:pt x="2172" y="685"/>
                  <a:pt x="2176" y="681"/>
                  <a:pt x="2176" y="675"/>
                </a:cubicBezTo>
                <a:cubicBezTo>
                  <a:pt x="2176" y="670"/>
                  <a:pt x="2172" y="666"/>
                  <a:pt x="2167" y="666"/>
                </a:cubicBezTo>
                <a:cubicBezTo>
                  <a:pt x="2106" y="666"/>
                  <a:pt x="2106" y="666"/>
                  <a:pt x="2106" y="666"/>
                </a:cubicBezTo>
                <a:cubicBezTo>
                  <a:pt x="2106" y="633"/>
                  <a:pt x="2106" y="633"/>
                  <a:pt x="2106" y="633"/>
                </a:cubicBezTo>
                <a:cubicBezTo>
                  <a:pt x="2158" y="633"/>
                  <a:pt x="2158" y="633"/>
                  <a:pt x="2158" y="633"/>
                </a:cubicBezTo>
                <a:cubicBezTo>
                  <a:pt x="2163" y="633"/>
                  <a:pt x="2168" y="629"/>
                  <a:pt x="2168" y="623"/>
                </a:cubicBezTo>
                <a:cubicBezTo>
                  <a:pt x="2168" y="618"/>
                  <a:pt x="2163" y="614"/>
                  <a:pt x="2158" y="614"/>
                </a:cubicBezTo>
                <a:cubicBezTo>
                  <a:pt x="2106" y="614"/>
                  <a:pt x="2106" y="614"/>
                  <a:pt x="2106" y="614"/>
                </a:cubicBezTo>
                <a:cubicBezTo>
                  <a:pt x="2106" y="582"/>
                  <a:pt x="2106" y="582"/>
                  <a:pt x="2106" y="582"/>
                </a:cubicBezTo>
                <a:cubicBezTo>
                  <a:pt x="2166" y="582"/>
                  <a:pt x="2166" y="582"/>
                  <a:pt x="2166" y="582"/>
                </a:cubicBezTo>
                <a:cubicBezTo>
                  <a:pt x="2171" y="582"/>
                  <a:pt x="2176" y="578"/>
                  <a:pt x="2176" y="572"/>
                </a:cubicBezTo>
                <a:cubicBezTo>
                  <a:pt x="2176" y="567"/>
                  <a:pt x="2171" y="563"/>
                  <a:pt x="2166" y="563"/>
                </a:cubicBezTo>
                <a:cubicBezTo>
                  <a:pt x="2095" y="563"/>
                  <a:pt x="2095" y="563"/>
                  <a:pt x="2095" y="563"/>
                </a:cubicBezTo>
                <a:cubicBezTo>
                  <a:pt x="2089" y="563"/>
                  <a:pt x="2084" y="567"/>
                  <a:pt x="2084" y="573"/>
                </a:cubicBezTo>
                <a:cubicBezTo>
                  <a:pt x="2084" y="674"/>
                  <a:pt x="2084" y="674"/>
                  <a:pt x="2084" y="674"/>
                </a:cubicBezTo>
                <a:cubicBezTo>
                  <a:pt x="2084" y="680"/>
                  <a:pt x="2089" y="685"/>
                  <a:pt x="2095" y="685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034767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Violet gradient">
            <a:extLst>
              <a:ext uri="{FF2B5EF4-FFF2-40B4-BE49-F238E27FC236}">
                <a16:creationId xmlns:a16="http://schemas.microsoft.com/office/drawing/2014/main" id="{A888669E-0EE7-4815-9CBE-4AA30F72769F}"/>
              </a:ext>
            </a:extLst>
          </p:cNvPr>
          <p:cNvSpPr/>
          <p:nvPr userDrawn="1"/>
        </p:nvSpPr>
        <p:spPr>
          <a:xfrm>
            <a:off x="134112" y="565948"/>
            <a:ext cx="11972544" cy="6164035"/>
          </a:xfrm>
          <a:prstGeom prst="snipRoundRect">
            <a:avLst>
              <a:gd name="adj1" fmla="val 0"/>
              <a:gd name="adj2" fmla="val 0"/>
            </a:avLst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2" name="LoFric Elle">
            <a:extLst>
              <a:ext uri="{FF2B5EF4-FFF2-40B4-BE49-F238E27FC236}">
                <a16:creationId xmlns:a16="http://schemas.microsoft.com/office/drawing/2014/main" id="{15A31792-893F-474B-8DE6-261F4ABE26C8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9975811" y="6146006"/>
            <a:ext cx="1890753" cy="336424"/>
            <a:chOff x="3477" y="2095"/>
            <a:chExt cx="725" cy="129"/>
          </a:xfrm>
        </p:grpSpPr>
        <p:sp>
          <p:nvSpPr>
            <p:cNvPr id="23" name="AutoShape 3">
              <a:extLst>
                <a:ext uri="{FF2B5EF4-FFF2-40B4-BE49-F238E27FC236}">
                  <a16:creationId xmlns:a16="http://schemas.microsoft.com/office/drawing/2014/main" id="{E0276B6C-DA72-4483-BE14-E9320E9EA692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3479" y="2096"/>
              <a:ext cx="722" cy="1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" name="Freeform 5">
              <a:extLst>
                <a:ext uri="{FF2B5EF4-FFF2-40B4-BE49-F238E27FC236}">
                  <a16:creationId xmlns:a16="http://schemas.microsoft.com/office/drawing/2014/main" id="{B41C9196-829D-4E4F-88C9-1A1EED07297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976" y="2129"/>
              <a:ext cx="63" cy="91"/>
            </a:xfrm>
            <a:custGeom>
              <a:avLst/>
              <a:gdLst>
                <a:gd name="T0" fmla="*/ 10 w 51"/>
                <a:gd name="T1" fmla="*/ 9 h 73"/>
                <a:gd name="T2" fmla="*/ 10 w 51"/>
                <a:gd name="T3" fmla="*/ 31 h 73"/>
                <a:gd name="T4" fmla="*/ 43 w 51"/>
                <a:gd name="T5" fmla="*/ 31 h 73"/>
                <a:gd name="T6" fmla="*/ 47 w 51"/>
                <a:gd name="T7" fmla="*/ 36 h 73"/>
                <a:gd name="T8" fmla="*/ 43 w 51"/>
                <a:gd name="T9" fmla="*/ 40 h 73"/>
                <a:gd name="T10" fmla="*/ 10 w 51"/>
                <a:gd name="T11" fmla="*/ 40 h 73"/>
                <a:gd name="T12" fmla="*/ 10 w 51"/>
                <a:gd name="T13" fmla="*/ 64 h 73"/>
                <a:gd name="T14" fmla="*/ 47 w 51"/>
                <a:gd name="T15" fmla="*/ 64 h 73"/>
                <a:gd name="T16" fmla="*/ 51 w 51"/>
                <a:gd name="T17" fmla="*/ 69 h 73"/>
                <a:gd name="T18" fmla="*/ 47 w 51"/>
                <a:gd name="T19" fmla="*/ 73 h 73"/>
                <a:gd name="T20" fmla="*/ 5 w 51"/>
                <a:gd name="T21" fmla="*/ 73 h 73"/>
                <a:gd name="T22" fmla="*/ 0 w 51"/>
                <a:gd name="T23" fmla="*/ 68 h 73"/>
                <a:gd name="T24" fmla="*/ 0 w 51"/>
                <a:gd name="T25" fmla="*/ 5 h 73"/>
                <a:gd name="T26" fmla="*/ 5 w 51"/>
                <a:gd name="T27" fmla="*/ 0 h 73"/>
                <a:gd name="T28" fmla="*/ 45 w 51"/>
                <a:gd name="T29" fmla="*/ 0 h 73"/>
                <a:gd name="T30" fmla="*/ 49 w 51"/>
                <a:gd name="T31" fmla="*/ 5 h 73"/>
                <a:gd name="T32" fmla="*/ 45 w 51"/>
                <a:gd name="T33" fmla="*/ 9 h 73"/>
                <a:gd name="T34" fmla="*/ 10 w 51"/>
                <a:gd name="T35" fmla="*/ 9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1" h="73">
                  <a:moveTo>
                    <a:pt x="10" y="9"/>
                  </a:moveTo>
                  <a:cubicBezTo>
                    <a:pt x="10" y="31"/>
                    <a:pt x="10" y="31"/>
                    <a:pt x="10" y="31"/>
                  </a:cubicBezTo>
                  <a:cubicBezTo>
                    <a:pt x="43" y="31"/>
                    <a:pt x="43" y="31"/>
                    <a:pt x="43" y="31"/>
                  </a:cubicBezTo>
                  <a:cubicBezTo>
                    <a:pt x="44" y="31"/>
                    <a:pt x="47" y="32"/>
                    <a:pt x="47" y="36"/>
                  </a:cubicBezTo>
                  <a:cubicBezTo>
                    <a:pt x="47" y="40"/>
                    <a:pt x="44" y="40"/>
                    <a:pt x="43" y="40"/>
                  </a:cubicBezTo>
                  <a:cubicBezTo>
                    <a:pt x="10" y="40"/>
                    <a:pt x="10" y="40"/>
                    <a:pt x="10" y="40"/>
                  </a:cubicBezTo>
                  <a:cubicBezTo>
                    <a:pt x="10" y="64"/>
                    <a:pt x="10" y="64"/>
                    <a:pt x="10" y="64"/>
                  </a:cubicBezTo>
                  <a:cubicBezTo>
                    <a:pt x="47" y="64"/>
                    <a:pt x="47" y="64"/>
                    <a:pt x="47" y="64"/>
                  </a:cubicBezTo>
                  <a:cubicBezTo>
                    <a:pt x="48" y="64"/>
                    <a:pt x="51" y="65"/>
                    <a:pt x="51" y="69"/>
                  </a:cubicBezTo>
                  <a:cubicBezTo>
                    <a:pt x="51" y="73"/>
                    <a:pt x="48" y="73"/>
                    <a:pt x="47" y="73"/>
                  </a:cubicBezTo>
                  <a:cubicBezTo>
                    <a:pt x="5" y="73"/>
                    <a:pt x="5" y="73"/>
                    <a:pt x="5" y="73"/>
                  </a:cubicBezTo>
                  <a:cubicBezTo>
                    <a:pt x="1" y="73"/>
                    <a:pt x="0" y="71"/>
                    <a:pt x="0" y="68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1" y="0"/>
                    <a:pt x="5" y="0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46" y="0"/>
                    <a:pt x="49" y="1"/>
                    <a:pt x="49" y="5"/>
                  </a:cubicBezTo>
                  <a:cubicBezTo>
                    <a:pt x="49" y="9"/>
                    <a:pt x="46" y="9"/>
                    <a:pt x="45" y="9"/>
                  </a:cubicBezTo>
                  <a:lnTo>
                    <a:pt x="10" y="9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6">
              <a:extLst>
                <a:ext uri="{FF2B5EF4-FFF2-40B4-BE49-F238E27FC236}">
                  <a16:creationId xmlns:a16="http://schemas.microsoft.com/office/drawing/2014/main" id="{CCE3BA81-8F5B-4AEF-9040-16D5853FDC7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051" y="2127"/>
              <a:ext cx="12" cy="94"/>
            </a:xfrm>
            <a:custGeom>
              <a:avLst/>
              <a:gdLst>
                <a:gd name="T0" fmla="*/ 10 w 10"/>
                <a:gd name="T1" fmla="*/ 70 h 75"/>
                <a:gd name="T2" fmla="*/ 5 w 10"/>
                <a:gd name="T3" fmla="*/ 75 h 75"/>
                <a:gd name="T4" fmla="*/ 0 w 10"/>
                <a:gd name="T5" fmla="*/ 70 h 75"/>
                <a:gd name="T6" fmla="*/ 0 w 10"/>
                <a:gd name="T7" fmla="*/ 5 h 75"/>
                <a:gd name="T8" fmla="*/ 5 w 10"/>
                <a:gd name="T9" fmla="*/ 0 h 75"/>
                <a:gd name="T10" fmla="*/ 10 w 10"/>
                <a:gd name="T11" fmla="*/ 5 h 75"/>
                <a:gd name="T12" fmla="*/ 10 w 10"/>
                <a:gd name="T13" fmla="*/ 70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75">
                  <a:moveTo>
                    <a:pt x="10" y="70"/>
                  </a:moveTo>
                  <a:cubicBezTo>
                    <a:pt x="10" y="71"/>
                    <a:pt x="9" y="75"/>
                    <a:pt x="5" y="75"/>
                  </a:cubicBezTo>
                  <a:cubicBezTo>
                    <a:pt x="2" y="75"/>
                    <a:pt x="0" y="73"/>
                    <a:pt x="0" y="7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4"/>
                    <a:pt x="1" y="0"/>
                    <a:pt x="5" y="0"/>
                  </a:cubicBezTo>
                  <a:cubicBezTo>
                    <a:pt x="9" y="0"/>
                    <a:pt x="10" y="4"/>
                    <a:pt x="10" y="5"/>
                  </a:cubicBezTo>
                  <a:lnTo>
                    <a:pt x="10" y="7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7">
              <a:extLst>
                <a:ext uri="{FF2B5EF4-FFF2-40B4-BE49-F238E27FC236}">
                  <a16:creationId xmlns:a16="http://schemas.microsoft.com/office/drawing/2014/main" id="{FF0D9846-175D-4A4D-85A9-8F7993176E1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080" y="2127"/>
              <a:ext cx="12" cy="94"/>
            </a:xfrm>
            <a:custGeom>
              <a:avLst/>
              <a:gdLst>
                <a:gd name="T0" fmla="*/ 10 w 10"/>
                <a:gd name="T1" fmla="*/ 70 h 75"/>
                <a:gd name="T2" fmla="*/ 5 w 10"/>
                <a:gd name="T3" fmla="*/ 75 h 75"/>
                <a:gd name="T4" fmla="*/ 0 w 10"/>
                <a:gd name="T5" fmla="*/ 70 h 75"/>
                <a:gd name="T6" fmla="*/ 0 w 10"/>
                <a:gd name="T7" fmla="*/ 5 h 75"/>
                <a:gd name="T8" fmla="*/ 5 w 10"/>
                <a:gd name="T9" fmla="*/ 0 h 75"/>
                <a:gd name="T10" fmla="*/ 10 w 10"/>
                <a:gd name="T11" fmla="*/ 5 h 75"/>
                <a:gd name="T12" fmla="*/ 10 w 10"/>
                <a:gd name="T13" fmla="*/ 70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75">
                  <a:moveTo>
                    <a:pt x="10" y="70"/>
                  </a:moveTo>
                  <a:cubicBezTo>
                    <a:pt x="10" y="71"/>
                    <a:pt x="9" y="75"/>
                    <a:pt x="5" y="75"/>
                  </a:cubicBezTo>
                  <a:cubicBezTo>
                    <a:pt x="2" y="75"/>
                    <a:pt x="0" y="73"/>
                    <a:pt x="0" y="7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4"/>
                    <a:pt x="1" y="0"/>
                    <a:pt x="5" y="0"/>
                  </a:cubicBezTo>
                  <a:cubicBezTo>
                    <a:pt x="9" y="0"/>
                    <a:pt x="10" y="4"/>
                    <a:pt x="10" y="5"/>
                  </a:cubicBezTo>
                  <a:lnTo>
                    <a:pt x="10" y="7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8">
              <a:extLst>
                <a:ext uri="{FF2B5EF4-FFF2-40B4-BE49-F238E27FC236}">
                  <a16:creationId xmlns:a16="http://schemas.microsoft.com/office/drawing/2014/main" id="{45F5983D-24CD-4A9E-B47D-89B55E62575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106" y="2152"/>
              <a:ext cx="60" cy="69"/>
            </a:xfrm>
            <a:custGeom>
              <a:avLst/>
              <a:gdLst>
                <a:gd name="T0" fmla="*/ 10 w 49"/>
                <a:gd name="T1" fmla="*/ 30 h 55"/>
                <a:gd name="T2" fmla="*/ 14 w 49"/>
                <a:gd name="T3" fmla="*/ 42 h 55"/>
                <a:gd name="T4" fmla="*/ 26 w 49"/>
                <a:gd name="T5" fmla="*/ 47 h 55"/>
                <a:gd name="T6" fmla="*/ 39 w 49"/>
                <a:gd name="T7" fmla="*/ 40 h 55"/>
                <a:gd name="T8" fmla="*/ 43 w 49"/>
                <a:gd name="T9" fmla="*/ 36 h 55"/>
                <a:gd name="T10" fmla="*/ 49 w 49"/>
                <a:gd name="T11" fmla="*/ 41 h 55"/>
                <a:gd name="T12" fmla="*/ 49 w 49"/>
                <a:gd name="T13" fmla="*/ 42 h 55"/>
                <a:gd name="T14" fmla="*/ 45 w 49"/>
                <a:gd name="T15" fmla="*/ 47 h 55"/>
                <a:gd name="T16" fmla="*/ 26 w 49"/>
                <a:gd name="T17" fmla="*/ 55 h 55"/>
                <a:gd name="T18" fmla="*/ 7 w 49"/>
                <a:gd name="T19" fmla="*/ 48 h 55"/>
                <a:gd name="T20" fmla="*/ 0 w 49"/>
                <a:gd name="T21" fmla="*/ 28 h 55"/>
                <a:gd name="T22" fmla="*/ 26 w 49"/>
                <a:gd name="T23" fmla="*/ 0 h 55"/>
                <a:gd name="T24" fmla="*/ 32 w 49"/>
                <a:gd name="T25" fmla="*/ 0 h 55"/>
                <a:gd name="T26" fmla="*/ 44 w 49"/>
                <a:gd name="T27" fmla="*/ 8 h 55"/>
                <a:gd name="T28" fmla="*/ 49 w 49"/>
                <a:gd name="T29" fmla="*/ 25 h 55"/>
                <a:gd name="T30" fmla="*/ 45 w 49"/>
                <a:gd name="T31" fmla="*/ 30 h 55"/>
                <a:gd name="T32" fmla="*/ 10 w 49"/>
                <a:gd name="T33" fmla="*/ 30 h 55"/>
                <a:gd name="T34" fmla="*/ 40 w 49"/>
                <a:gd name="T35" fmla="*/ 22 h 55"/>
                <a:gd name="T36" fmla="*/ 26 w 49"/>
                <a:gd name="T37" fmla="*/ 8 h 55"/>
                <a:gd name="T38" fmla="*/ 16 w 49"/>
                <a:gd name="T39" fmla="*/ 11 h 55"/>
                <a:gd name="T40" fmla="*/ 10 w 49"/>
                <a:gd name="T41" fmla="*/ 22 h 55"/>
                <a:gd name="T42" fmla="*/ 40 w 49"/>
                <a:gd name="T43" fmla="*/ 22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9" h="55">
                  <a:moveTo>
                    <a:pt x="10" y="30"/>
                  </a:moveTo>
                  <a:cubicBezTo>
                    <a:pt x="10" y="35"/>
                    <a:pt x="11" y="39"/>
                    <a:pt x="14" y="42"/>
                  </a:cubicBezTo>
                  <a:cubicBezTo>
                    <a:pt x="18" y="46"/>
                    <a:pt x="22" y="47"/>
                    <a:pt x="26" y="47"/>
                  </a:cubicBezTo>
                  <a:cubicBezTo>
                    <a:pt x="34" y="47"/>
                    <a:pt x="37" y="43"/>
                    <a:pt x="39" y="40"/>
                  </a:cubicBezTo>
                  <a:cubicBezTo>
                    <a:pt x="40" y="37"/>
                    <a:pt x="41" y="36"/>
                    <a:pt x="43" y="36"/>
                  </a:cubicBezTo>
                  <a:cubicBezTo>
                    <a:pt x="46" y="36"/>
                    <a:pt x="49" y="38"/>
                    <a:pt x="49" y="41"/>
                  </a:cubicBezTo>
                  <a:cubicBezTo>
                    <a:pt x="49" y="41"/>
                    <a:pt x="49" y="41"/>
                    <a:pt x="49" y="42"/>
                  </a:cubicBezTo>
                  <a:cubicBezTo>
                    <a:pt x="48" y="44"/>
                    <a:pt x="46" y="46"/>
                    <a:pt x="45" y="47"/>
                  </a:cubicBezTo>
                  <a:cubicBezTo>
                    <a:pt x="38" y="55"/>
                    <a:pt x="29" y="55"/>
                    <a:pt x="26" y="55"/>
                  </a:cubicBezTo>
                  <a:cubicBezTo>
                    <a:pt x="19" y="55"/>
                    <a:pt x="12" y="54"/>
                    <a:pt x="7" y="48"/>
                  </a:cubicBezTo>
                  <a:cubicBezTo>
                    <a:pt x="2" y="43"/>
                    <a:pt x="0" y="35"/>
                    <a:pt x="0" y="28"/>
                  </a:cubicBezTo>
                  <a:cubicBezTo>
                    <a:pt x="0" y="15"/>
                    <a:pt x="7" y="0"/>
                    <a:pt x="26" y="0"/>
                  </a:cubicBezTo>
                  <a:cubicBezTo>
                    <a:pt x="28" y="0"/>
                    <a:pt x="30" y="0"/>
                    <a:pt x="32" y="0"/>
                  </a:cubicBezTo>
                  <a:cubicBezTo>
                    <a:pt x="37" y="1"/>
                    <a:pt x="41" y="4"/>
                    <a:pt x="44" y="8"/>
                  </a:cubicBezTo>
                  <a:cubicBezTo>
                    <a:pt x="48" y="13"/>
                    <a:pt x="49" y="19"/>
                    <a:pt x="49" y="25"/>
                  </a:cubicBezTo>
                  <a:cubicBezTo>
                    <a:pt x="49" y="30"/>
                    <a:pt x="46" y="30"/>
                    <a:pt x="45" y="30"/>
                  </a:cubicBezTo>
                  <a:lnTo>
                    <a:pt x="10" y="30"/>
                  </a:lnTo>
                  <a:close/>
                  <a:moveTo>
                    <a:pt x="40" y="22"/>
                  </a:moveTo>
                  <a:cubicBezTo>
                    <a:pt x="39" y="15"/>
                    <a:pt x="36" y="8"/>
                    <a:pt x="26" y="8"/>
                  </a:cubicBezTo>
                  <a:cubicBezTo>
                    <a:pt x="24" y="8"/>
                    <a:pt x="19" y="8"/>
                    <a:pt x="16" y="11"/>
                  </a:cubicBezTo>
                  <a:cubicBezTo>
                    <a:pt x="12" y="15"/>
                    <a:pt x="11" y="20"/>
                    <a:pt x="10" y="22"/>
                  </a:cubicBezTo>
                  <a:lnTo>
                    <a:pt x="40" y="22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9">
              <a:extLst>
                <a:ext uri="{FF2B5EF4-FFF2-40B4-BE49-F238E27FC236}">
                  <a16:creationId xmlns:a16="http://schemas.microsoft.com/office/drawing/2014/main" id="{E17AB772-0331-434A-ADE5-0AF65FA1DF6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169" y="2134"/>
              <a:ext cx="33" cy="17"/>
            </a:xfrm>
            <a:custGeom>
              <a:avLst/>
              <a:gdLst>
                <a:gd name="T0" fmla="*/ 11 w 27"/>
                <a:gd name="T1" fmla="*/ 0 h 14"/>
                <a:gd name="T2" fmla="*/ 0 w 27"/>
                <a:gd name="T3" fmla="*/ 0 h 14"/>
                <a:gd name="T4" fmla="*/ 0 w 27"/>
                <a:gd name="T5" fmla="*/ 2 h 14"/>
                <a:gd name="T6" fmla="*/ 4 w 27"/>
                <a:gd name="T7" fmla="*/ 2 h 14"/>
                <a:gd name="T8" fmla="*/ 4 w 27"/>
                <a:gd name="T9" fmla="*/ 14 h 14"/>
                <a:gd name="T10" fmla="*/ 7 w 27"/>
                <a:gd name="T11" fmla="*/ 14 h 14"/>
                <a:gd name="T12" fmla="*/ 7 w 27"/>
                <a:gd name="T13" fmla="*/ 2 h 14"/>
                <a:gd name="T14" fmla="*/ 11 w 27"/>
                <a:gd name="T15" fmla="*/ 2 h 14"/>
                <a:gd name="T16" fmla="*/ 11 w 27"/>
                <a:gd name="T17" fmla="*/ 0 h 14"/>
                <a:gd name="T18" fmla="*/ 27 w 27"/>
                <a:gd name="T19" fmla="*/ 0 h 14"/>
                <a:gd name="T20" fmla="*/ 23 w 27"/>
                <a:gd name="T21" fmla="*/ 0 h 14"/>
                <a:gd name="T22" fmla="*/ 20 w 27"/>
                <a:gd name="T23" fmla="*/ 11 h 14"/>
                <a:gd name="T24" fmla="*/ 16 w 27"/>
                <a:gd name="T25" fmla="*/ 0 h 14"/>
                <a:gd name="T26" fmla="*/ 13 w 27"/>
                <a:gd name="T27" fmla="*/ 0 h 14"/>
                <a:gd name="T28" fmla="*/ 13 w 27"/>
                <a:gd name="T29" fmla="*/ 14 h 14"/>
                <a:gd name="T30" fmla="*/ 15 w 27"/>
                <a:gd name="T31" fmla="*/ 14 h 14"/>
                <a:gd name="T32" fmla="*/ 15 w 27"/>
                <a:gd name="T33" fmla="*/ 5 h 14"/>
                <a:gd name="T34" fmla="*/ 15 w 27"/>
                <a:gd name="T35" fmla="*/ 2 h 14"/>
                <a:gd name="T36" fmla="*/ 16 w 27"/>
                <a:gd name="T37" fmla="*/ 5 h 14"/>
                <a:gd name="T38" fmla="*/ 19 w 27"/>
                <a:gd name="T39" fmla="*/ 14 h 14"/>
                <a:gd name="T40" fmla="*/ 21 w 27"/>
                <a:gd name="T41" fmla="*/ 14 h 14"/>
                <a:gd name="T42" fmla="*/ 24 w 27"/>
                <a:gd name="T43" fmla="*/ 5 h 14"/>
                <a:gd name="T44" fmla="*/ 25 w 27"/>
                <a:gd name="T45" fmla="*/ 2 h 14"/>
                <a:gd name="T46" fmla="*/ 24 w 27"/>
                <a:gd name="T47" fmla="*/ 5 h 14"/>
                <a:gd name="T48" fmla="*/ 24 w 27"/>
                <a:gd name="T49" fmla="*/ 14 h 14"/>
                <a:gd name="T50" fmla="*/ 27 w 27"/>
                <a:gd name="T51" fmla="*/ 14 h 14"/>
                <a:gd name="T52" fmla="*/ 27 w 27"/>
                <a:gd name="T53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7" h="14">
                  <a:moveTo>
                    <a:pt x="1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11" y="0"/>
                    <a:pt x="11" y="0"/>
                    <a:pt x="11" y="0"/>
                  </a:cubicBezTo>
                  <a:moveTo>
                    <a:pt x="27" y="0"/>
                  </a:moveTo>
                  <a:cubicBezTo>
                    <a:pt x="23" y="0"/>
                    <a:pt x="23" y="0"/>
                    <a:pt x="23" y="0"/>
                  </a:cubicBezTo>
                  <a:cubicBezTo>
                    <a:pt x="20" y="11"/>
                    <a:pt x="20" y="11"/>
                    <a:pt x="20" y="1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14"/>
                    <a:pt x="13" y="14"/>
                    <a:pt x="13" y="14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5" y="5"/>
                    <a:pt x="15" y="3"/>
                    <a:pt x="15" y="2"/>
                  </a:cubicBezTo>
                  <a:cubicBezTo>
                    <a:pt x="15" y="4"/>
                    <a:pt x="15" y="4"/>
                    <a:pt x="16" y="5"/>
                  </a:cubicBezTo>
                  <a:cubicBezTo>
                    <a:pt x="19" y="14"/>
                    <a:pt x="19" y="14"/>
                    <a:pt x="19" y="14"/>
                  </a:cubicBezTo>
                  <a:cubicBezTo>
                    <a:pt x="21" y="14"/>
                    <a:pt x="21" y="14"/>
                    <a:pt x="21" y="14"/>
                  </a:cubicBezTo>
                  <a:cubicBezTo>
                    <a:pt x="24" y="5"/>
                    <a:pt x="24" y="5"/>
                    <a:pt x="24" y="5"/>
                  </a:cubicBezTo>
                  <a:cubicBezTo>
                    <a:pt x="24" y="3"/>
                    <a:pt x="24" y="3"/>
                    <a:pt x="25" y="2"/>
                  </a:cubicBezTo>
                  <a:cubicBezTo>
                    <a:pt x="24" y="3"/>
                    <a:pt x="24" y="4"/>
                    <a:pt x="24" y="5"/>
                  </a:cubicBezTo>
                  <a:cubicBezTo>
                    <a:pt x="24" y="14"/>
                    <a:pt x="24" y="14"/>
                    <a:pt x="24" y="14"/>
                  </a:cubicBezTo>
                  <a:cubicBezTo>
                    <a:pt x="27" y="14"/>
                    <a:pt x="27" y="14"/>
                    <a:pt x="27" y="14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10">
              <a:extLst>
                <a:ext uri="{FF2B5EF4-FFF2-40B4-BE49-F238E27FC236}">
                  <a16:creationId xmlns:a16="http://schemas.microsoft.com/office/drawing/2014/main" id="{8328FA0F-1ACA-4DEA-9DF9-EAF52B7D07F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477" y="2095"/>
              <a:ext cx="489" cy="128"/>
            </a:xfrm>
            <a:custGeom>
              <a:avLst/>
              <a:gdLst>
                <a:gd name="T0" fmla="*/ 388 w 401"/>
                <a:gd name="T1" fmla="*/ 4 h 102"/>
                <a:gd name="T2" fmla="*/ 401 w 401"/>
                <a:gd name="T3" fmla="*/ 15 h 102"/>
                <a:gd name="T4" fmla="*/ 388 w 401"/>
                <a:gd name="T5" fmla="*/ 28 h 102"/>
                <a:gd name="T6" fmla="*/ 387 w 401"/>
                <a:gd name="T7" fmla="*/ 10 h 102"/>
                <a:gd name="T8" fmla="*/ 390 w 401"/>
                <a:gd name="T9" fmla="*/ 13 h 102"/>
                <a:gd name="T10" fmla="*/ 386 w 401"/>
                <a:gd name="T11" fmla="*/ 10 h 102"/>
                <a:gd name="T12" fmla="*/ 386 w 401"/>
                <a:gd name="T13" fmla="*/ 23 h 102"/>
                <a:gd name="T14" fmla="*/ 390 w 401"/>
                <a:gd name="T15" fmla="*/ 23 h 102"/>
                <a:gd name="T16" fmla="*/ 392 w 401"/>
                <a:gd name="T17" fmla="*/ 15 h 102"/>
                <a:gd name="T18" fmla="*/ 388 w 401"/>
                <a:gd name="T19" fmla="*/ 7 h 102"/>
                <a:gd name="T20" fmla="*/ 332 w 401"/>
                <a:gd name="T21" fmla="*/ 65 h 102"/>
                <a:gd name="T22" fmla="*/ 362 w 401"/>
                <a:gd name="T23" fmla="*/ 48 h 102"/>
                <a:gd name="T24" fmla="*/ 381 w 401"/>
                <a:gd name="T25" fmla="*/ 45 h 102"/>
                <a:gd name="T26" fmla="*/ 311 w 401"/>
                <a:gd name="T27" fmla="*/ 65 h 102"/>
                <a:gd name="T28" fmla="*/ 364 w 401"/>
                <a:gd name="T29" fmla="*/ 73 h 102"/>
                <a:gd name="T30" fmla="*/ 304 w 401"/>
                <a:gd name="T31" fmla="*/ 21 h 102"/>
                <a:gd name="T32" fmla="*/ 296 w 401"/>
                <a:gd name="T33" fmla="*/ 10 h 102"/>
                <a:gd name="T34" fmla="*/ 278 w 401"/>
                <a:gd name="T35" fmla="*/ 100 h 102"/>
                <a:gd name="T36" fmla="*/ 296 w 401"/>
                <a:gd name="T37" fmla="*/ 88 h 102"/>
                <a:gd name="T38" fmla="*/ 302 w 401"/>
                <a:gd name="T39" fmla="*/ 28 h 102"/>
                <a:gd name="T40" fmla="*/ 276 w 401"/>
                <a:gd name="T41" fmla="*/ 88 h 102"/>
                <a:gd name="T42" fmla="*/ 232 w 401"/>
                <a:gd name="T43" fmla="*/ 101 h 102"/>
                <a:gd name="T44" fmla="*/ 252 w 401"/>
                <a:gd name="T45" fmla="*/ 66 h 102"/>
                <a:gd name="T46" fmla="*/ 282 w 401"/>
                <a:gd name="T47" fmla="*/ 43 h 102"/>
                <a:gd name="T48" fmla="*/ 261 w 401"/>
                <a:gd name="T49" fmla="*/ 35 h 102"/>
                <a:gd name="T50" fmla="*/ 255 w 401"/>
                <a:gd name="T51" fmla="*/ 29 h 102"/>
                <a:gd name="T52" fmla="*/ 238 w 401"/>
                <a:gd name="T53" fmla="*/ 40 h 102"/>
                <a:gd name="T54" fmla="*/ 240 w 401"/>
                <a:gd name="T55" fmla="*/ 16 h 102"/>
                <a:gd name="T56" fmla="*/ 233 w 401"/>
                <a:gd name="T57" fmla="*/ 2 h 102"/>
                <a:gd name="T58" fmla="*/ 171 w 401"/>
                <a:gd name="T59" fmla="*/ 16 h 102"/>
                <a:gd name="T60" fmla="*/ 159 w 401"/>
                <a:gd name="T61" fmla="*/ 101 h 102"/>
                <a:gd name="T62" fmla="*/ 181 w 401"/>
                <a:gd name="T63" fmla="*/ 59 h 102"/>
                <a:gd name="T64" fmla="*/ 228 w 401"/>
                <a:gd name="T65" fmla="*/ 46 h 102"/>
                <a:gd name="T66" fmla="*/ 192 w 401"/>
                <a:gd name="T67" fmla="*/ 20 h 102"/>
                <a:gd name="T68" fmla="*/ 129 w 401"/>
                <a:gd name="T69" fmla="*/ 51 h 102"/>
                <a:gd name="T70" fmla="*/ 106 w 401"/>
                <a:gd name="T71" fmla="*/ 85 h 102"/>
                <a:gd name="T72" fmla="*/ 118 w 401"/>
                <a:gd name="T73" fmla="*/ 43 h 102"/>
                <a:gd name="T74" fmla="*/ 149 w 401"/>
                <a:gd name="T75" fmla="*/ 64 h 102"/>
                <a:gd name="T76" fmla="*/ 75 w 401"/>
                <a:gd name="T77" fmla="*/ 64 h 102"/>
                <a:gd name="T78" fmla="*/ 36 w 401"/>
                <a:gd name="T79" fmla="*/ 2 h 102"/>
                <a:gd name="T80" fmla="*/ 2 w 401"/>
                <a:gd name="T81" fmla="*/ 86 h 102"/>
                <a:gd name="T82" fmla="*/ 55 w 401"/>
                <a:gd name="T83" fmla="*/ 100 h 102"/>
                <a:gd name="T84" fmla="*/ 68 w 401"/>
                <a:gd name="T85" fmla="*/ 87 h 102"/>
                <a:gd name="T86" fmla="*/ 43 w 401"/>
                <a:gd name="T87" fmla="*/ 1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01" h="102">
                  <a:moveTo>
                    <a:pt x="388" y="27"/>
                  </a:moveTo>
                  <a:cubicBezTo>
                    <a:pt x="381" y="27"/>
                    <a:pt x="376" y="22"/>
                    <a:pt x="376" y="15"/>
                  </a:cubicBezTo>
                  <a:cubicBezTo>
                    <a:pt x="376" y="9"/>
                    <a:pt x="381" y="4"/>
                    <a:pt x="388" y="4"/>
                  </a:cubicBezTo>
                  <a:cubicBezTo>
                    <a:pt x="394" y="4"/>
                    <a:pt x="399" y="9"/>
                    <a:pt x="399" y="15"/>
                  </a:cubicBezTo>
                  <a:cubicBezTo>
                    <a:pt x="399" y="22"/>
                    <a:pt x="394" y="27"/>
                    <a:pt x="388" y="27"/>
                  </a:cubicBezTo>
                  <a:moveTo>
                    <a:pt x="401" y="15"/>
                  </a:moveTo>
                  <a:cubicBezTo>
                    <a:pt x="401" y="8"/>
                    <a:pt x="395" y="2"/>
                    <a:pt x="388" y="2"/>
                  </a:cubicBezTo>
                  <a:cubicBezTo>
                    <a:pt x="381" y="2"/>
                    <a:pt x="375" y="8"/>
                    <a:pt x="375" y="15"/>
                  </a:cubicBezTo>
                  <a:cubicBezTo>
                    <a:pt x="375" y="23"/>
                    <a:pt x="381" y="28"/>
                    <a:pt x="388" y="28"/>
                  </a:cubicBezTo>
                  <a:cubicBezTo>
                    <a:pt x="395" y="28"/>
                    <a:pt x="401" y="22"/>
                    <a:pt x="401" y="15"/>
                  </a:cubicBezTo>
                  <a:moveTo>
                    <a:pt x="386" y="10"/>
                  </a:moveTo>
                  <a:cubicBezTo>
                    <a:pt x="387" y="10"/>
                    <a:pt x="387" y="10"/>
                    <a:pt x="387" y="10"/>
                  </a:cubicBezTo>
                  <a:cubicBezTo>
                    <a:pt x="389" y="10"/>
                    <a:pt x="389" y="10"/>
                    <a:pt x="390" y="10"/>
                  </a:cubicBezTo>
                  <a:cubicBezTo>
                    <a:pt x="390" y="10"/>
                    <a:pt x="390" y="11"/>
                    <a:pt x="390" y="11"/>
                  </a:cubicBezTo>
                  <a:cubicBezTo>
                    <a:pt x="390" y="12"/>
                    <a:pt x="390" y="13"/>
                    <a:pt x="390" y="13"/>
                  </a:cubicBezTo>
                  <a:cubicBezTo>
                    <a:pt x="389" y="13"/>
                    <a:pt x="389" y="13"/>
                    <a:pt x="387" y="13"/>
                  </a:cubicBezTo>
                  <a:cubicBezTo>
                    <a:pt x="386" y="13"/>
                    <a:pt x="386" y="13"/>
                    <a:pt x="386" y="13"/>
                  </a:cubicBezTo>
                  <a:lnTo>
                    <a:pt x="386" y="10"/>
                  </a:lnTo>
                  <a:close/>
                  <a:moveTo>
                    <a:pt x="382" y="7"/>
                  </a:moveTo>
                  <a:cubicBezTo>
                    <a:pt x="382" y="23"/>
                    <a:pt x="382" y="23"/>
                    <a:pt x="382" y="23"/>
                  </a:cubicBezTo>
                  <a:cubicBezTo>
                    <a:pt x="386" y="23"/>
                    <a:pt x="386" y="23"/>
                    <a:pt x="386" y="23"/>
                  </a:cubicBezTo>
                  <a:cubicBezTo>
                    <a:pt x="386" y="16"/>
                    <a:pt x="386" y="16"/>
                    <a:pt x="386" y="16"/>
                  </a:cubicBezTo>
                  <a:cubicBezTo>
                    <a:pt x="389" y="16"/>
                    <a:pt x="389" y="16"/>
                    <a:pt x="389" y="20"/>
                  </a:cubicBezTo>
                  <a:cubicBezTo>
                    <a:pt x="390" y="21"/>
                    <a:pt x="390" y="22"/>
                    <a:pt x="390" y="23"/>
                  </a:cubicBezTo>
                  <a:cubicBezTo>
                    <a:pt x="395" y="23"/>
                    <a:pt x="395" y="23"/>
                    <a:pt x="395" y="23"/>
                  </a:cubicBezTo>
                  <a:cubicBezTo>
                    <a:pt x="394" y="22"/>
                    <a:pt x="394" y="20"/>
                    <a:pt x="393" y="18"/>
                  </a:cubicBezTo>
                  <a:cubicBezTo>
                    <a:pt x="393" y="16"/>
                    <a:pt x="393" y="16"/>
                    <a:pt x="392" y="15"/>
                  </a:cubicBezTo>
                  <a:cubicBezTo>
                    <a:pt x="393" y="15"/>
                    <a:pt x="394" y="14"/>
                    <a:pt x="394" y="11"/>
                  </a:cubicBezTo>
                  <a:cubicBezTo>
                    <a:pt x="394" y="10"/>
                    <a:pt x="394" y="8"/>
                    <a:pt x="392" y="7"/>
                  </a:cubicBezTo>
                  <a:cubicBezTo>
                    <a:pt x="390" y="7"/>
                    <a:pt x="389" y="7"/>
                    <a:pt x="388" y="7"/>
                  </a:cubicBezTo>
                  <a:lnTo>
                    <a:pt x="382" y="7"/>
                  </a:lnTo>
                  <a:close/>
                  <a:moveTo>
                    <a:pt x="342" y="85"/>
                  </a:moveTo>
                  <a:cubicBezTo>
                    <a:pt x="328" y="85"/>
                    <a:pt x="329" y="74"/>
                    <a:pt x="332" y="65"/>
                  </a:cubicBezTo>
                  <a:cubicBezTo>
                    <a:pt x="335" y="51"/>
                    <a:pt x="341" y="47"/>
                    <a:pt x="344" y="45"/>
                  </a:cubicBezTo>
                  <a:cubicBezTo>
                    <a:pt x="347" y="44"/>
                    <a:pt x="350" y="43"/>
                    <a:pt x="353" y="43"/>
                  </a:cubicBezTo>
                  <a:cubicBezTo>
                    <a:pt x="359" y="43"/>
                    <a:pt x="361" y="46"/>
                    <a:pt x="362" y="48"/>
                  </a:cubicBezTo>
                  <a:cubicBezTo>
                    <a:pt x="362" y="49"/>
                    <a:pt x="363" y="50"/>
                    <a:pt x="363" y="51"/>
                  </a:cubicBezTo>
                  <a:cubicBezTo>
                    <a:pt x="364" y="53"/>
                    <a:pt x="366" y="54"/>
                    <a:pt x="369" y="54"/>
                  </a:cubicBezTo>
                  <a:cubicBezTo>
                    <a:pt x="374" y="54"/>
                    <a:pt x="379" y="50"/>
                    <a:pt x="381" y="45"/>
                  </a:cubicBezTo>
                  <a:cubicBezTo>
                    <a:pt x="382" y="41"/>
                    <a:pt x="381" y="38"/>
                    <a:pt x="378" y="34"/>
                  </a:cubicBezTo>
                  <a:cubicBezTo>
                    <a:pt x="372" y="28"/>
                    <a:pt x="365" y="27"/>
                    <a:pt x="357" y="27"/>
                  </a:cubicBezTo>
                  <a:cubicBezTo>
                    <a:pt x="338" y="27"/>
                    <a:pt x="318" y="39"/>
                    <a:pt x="311" y="65"/>
                  </a:cubicBezTo>
                  <a:cubicBezTo>
                    <a:pt x="305" y="85"/>
                    <a:pt x="312" y="102"/>
                    <a:pt x="336" y="102"/>
                  </a:cubicBezTo>
                  <a:cubicBezTo>
                    <a:pt x="356" y="102"/>
                    <a:pt x="369" y="89"/>
                    <a:pt x="371" y="82"/>
                  </a:cubicBezTo>
                  <a:cubicBezTo>
                    <a:pt x="373" y="76"/>
                    <a:pt x="368" y="73"/>
                    <a:pt x="364" y="73"/>
                  </a:cubicBezTo>
                  <a:cubicBezTo>
                    <a:pt x="359" y="73"/>
                    <a:pt x="356" y="76"/>
                    <a:pt x="354" y="78"/>
                  </a:cubicBezTo>
                  <a:cubicBezTo>
                    <a:pt x="352" y="81"/>
                    <a:pt x="349" y="85"/>
                    <a:pt x="342" y="85"/>
                  </a:cubicBezTo>
                  <a:moveTo>
                    <a:pt x="304" y="21"/>
                  </a:moveTo>
                  <a:cubicBezTo>
                    <a:pt x="309" y="21"/>
                    <a:pt x="315" y="16"/>
                    <a:pt x="316" y="10"/>
                  </a:cubicBezTo>
                  <a:cubicBezTo>
                    <a:pt x="318" y="5"/>
                    <a:pt x="315" y="0"/>
                    <a:pt x="309" y="0"/>
                  </a:cubicBezTo>
                  <a:cubicBezTo>
                    <a:pt x="304" y="0"/>
                    <a:pt x="298" y="5"/>
                    <a:pt x="296" y="10"/>
                  </a:cubicBezTo>
                  <a:cubicBezTo>
                    <a:pt x="295" y="16"/>
                    <a:pt x="298" y="21"/>
                    <a:pt x="304" y="21"/>
                  </a:cubicBezTo>
                  <a:moveTo>
                    <a:pt x="276" y="88"/>
                  </a:moveTo>
                  <a:cubicBezTo>
                    <a:pt x="275" y="92"/>
                    <a:pt x="273" y="98"/>
                    <a:pt x="278" y="100"/>
                  </a:cubicBezTo>
                  <a:cubicBezTo>
                    <a:pt x="279" y="100"/>
                    <a:pt x="280" y="101"/>
                    <a:pt x="282" y="101"/>
                  </a:cubicBezTo>
                  <a:cubicBezTo>
                    <a:pt x="285" y="101"/>
                    <a:pt x="288" y="100"/>
                    <a:pt x="291" y="97"/>
                  </a:cubicBezTo>
                  <a:cubicBezTo>
                    <a:pt x="294" y="94"/>
                    <a:pt x="295" y="91"/>
                    <a:pt x="296" y="88"/>
                  </a:cubicBezTo>
                  <a:cubicBezTo>
                    <a:pt x="309" y="40"/>
                    <a:pt x="309" y="40"/>
                    <a:pt x="309" y="40"/>
                  </a:cubicBezTo>
                  <a:cubicBezTo>
                    <a:pt x="309" y="36"/>
                    <a:pt x="311" y="31"/>
                    <a:pt x="306" y="29"/>
                  </a:cubicBezTo>
                  <a:cubicBezTo>
                    <a:pt x="305" y="28"/>
                    <a:pt x="303" y="28"/>
                    <a:pt x="302" y="28"/>
                  </a:cubicBezTo>
                  <a:cubicBezTo>
                    <a:pt x="298" y="28"/>
                    <a:pt x="295" y="29"/>
                    <a:pt x="294" y="30"/>
                  </a:cubicBezTo>
                  <a:cubicBezTo>
                    <a:pt x="292" y="32"/>
                    <a:pt x="290" y="34"/>
                    <a:pt x="289" y="40"/>
                  </a:cubicBezTo>
                  <a:lnTo>
                    <a:pt x="276" y="88"/>
                  </a:lnTo>
                  <a:close/>
                  <a:moveTo>
                    <a:pt x="225" y="88"/>
                  </a:moveTo>
                  <a:cubicBezTo>
                    <a:pt x="224" y="92"/>
                    <a:pt x="222" y="98"/>
                    <a:pt x="229" y="100"/>
                  </a:cubicBezTo>
                  <a:cubicBezTo>
                    <a:pt x="230" y="101"/>
                    <a:pt x="231" y="101"/>
                    <a:pt x="232" y="101"/>
                  </a:cubicBezTo>
                  <a:cubicBezTo>
                    <a:pt x="235" y="101"/>
                    <a:pt x="238" y="100"/>
                    <a:pt x="240" y="98"/>
                  </a:cubicBezTo>
                  <a:cubicBezTo>
                    <a:pt x="244" y="95"/>
                    <a:pt x="245" y="91"/>
                    <a:pt x="246" y="88"/>
                  </a:cubicBezTo>
                  <a:cubicBezTo>
                    <a:pt x="252" y="66"/>
                    <a:pt x="252" y="66"/>
                    <a:pt x="252" y="66"/>
                  </a:cubicBezTo>
                  <a:cubicBezTo>
                    <a:pt x="254" y="58"/>
                    <a:pt x="257" y="48"/>
                    <a:pt x="268" y="46"/>
                  </a:cubicBezTo>
                  <a:cubicBezTo>
                    <a:pt x="270" y="46"/>
                    <a:pt x="272" y="46"/>
                    <a:pt x="274" y="45"/>
                  </a:cubicBezTo>
                  <a:cubicBezTo>
                    <a:pt x="276" y="45"/>
                    <a:pt x="279" y="45"/>
                    <a:pt x="282" y="43"/>
                  </a:cubicBezTo>
                  <a:cubicBezTo>
                    <a:pt x="284" y="41"/>
                    <a:pt x="285" y="39"/>
                    <a:pt x="286" y="36"/>
                  </a:cubicBezTo>
                  <a:cubicBezTo>
                    <a:pt x="287" y="32"/>
                    <a:pt x="285" y="27"/>
                    <a:pt x="278" y="27"/>
                  </a:cubicBezTo>
                  <a:cubicBezTo>
                    <a:pt x="272" y="27"/>
                    <a:pt x="266" y="30"/>
                    <a:pt x="261" y="35"/>
                  </a:cubicBezTo>
                  <a:cubicBezTo>
                    <a:pt x="260" y="37"/>
                    <a:pt x="258" y="39"/>
                    <a:pt x="257" y="41"/>
                  </a:cubicBezTo>
                  <a:cubicBezTo>
                    <a:pt x="257" y="40"/>
                    <a:pt x="257" y="40"/>
                    <a:pt x="257" y="40"/>
                  </a:cubicBezTo>
                  <a:cubicBezTo>
                    <a:pt x="258" y="37"/>
                    <a:pt x="260" y="31"/>
                    <a:pt x="255" y="29"/>
                  </a:cubicBezTo>
                  <a:cubicBezTo>
                    <a:pt x="254" y="28"/>
                    <a:pt x="253" y="28"/>
                    <a:pt x="251" y="28"/>
                  </a:cubicBezTo>
                  <a:cubicBezTo>
                    <a:pt x="248" y="28"/>
                    <a:pt x="245" y="29"/>
                    <a:pt x="244" y="30"/>
                  </a:cubicBezTo>
                  <a:cubicBezTo>
                    <a:pt x="240" y="33"/>
                    <a:pt x="239" y="37"/>
                    <a:pt x="238" y="40"/>
                  </a:cubicBezTo>
                  <a:lnTo>
                    <a:pt x="225" y="88"/>
                  </a:lnTo>
                  <a:close/>
                  <a:moveTo>
                    <a:pt x="228" y="20"/>
                  </a:moveTo>
                  <a:cubicBezTo>
                    <a:pt x="231" y="20"/>
                    <a:pt x="236" y="20"/>
                    <a:pt x="240" y="16"/>
                  </a:cubicBezTo>
                  <a:cubicBezTo>
                    <a:pt x="241" y="15"/>
                    <a:pt x="242" y="12"/>
                    <a:pt x="242" y="11"/>
                  </a:cubicBezTo>
                  <a:cubicBezTo>
                    <a:pt x="243" y="8"/>
                    <a:pt x="242" y="5"/>
                    <a:pt x="239" y="3"/>
                  </a:cubicBezTo>
                  <a:cubicBezTo>
                    <a:pt x="238" y="3"/>
                    <a:pt x="235" y="2"/>
                    <a:pt x="233" y="2"/>
                  </a:cubicBezTo>
                  <a:cubicBezTo>
                    <a:pt x="190" y="2"/>
                    <a:pt x="190" y="2"/>
                    <a:pt x="190" y="2"/>
                  </a:cubicBezTo>
                  <a:cubicBezTo>
                    <a:pt x="187" y="2"/>
                    <a:pt x="182" y="2"/>
                    <a:pt x="179" y="5"/>
                  </a:cubicBezTo>
                  <a:cubicBezTo>
                    <a:pt x="174" y="8"/>
                    <a:pt x="172" y="13"/>
                    <a:pt x="171" y="16"/>
                  </a:cubicBezTo>
                  <a:cubicBezTo>
                    <a:pt x="152" y="88"/>
                    <a:pt x="152" y="88"/>
                    <a:pt x="152" y="88"/>
                  </a:cubicBezTo>
                  <a:cubicBezTo>
                    <a:pt x="151" y="92"/>
                    <a:pt x="150" y="97"/>
                    <a:pt x="154" y="99"/>
                  </a:cubicBezTo>
                  <a:cubicBezTo>
                    <a:pt x="155" y="100"/>
                    <a:pt x="157" y="101"/>
                    <a:pt x="159" y="101"/>
                  </a:cubicBezTo>
                  <a:cubicBezTo>
                    <a:pt x="161" y="101"/>
                    <a:pt x="167" y="101"/>
                    <a:pt x="171" y="95"/>
                  </a:cubicBezTo>
                  <a:cubicBezTo>
                    <a:pt x="172" y="92"/>
                    <a:pt x="173" y="90"/>
                    <a:pt x="174" y="87"/>
                  </a:cubicBezTo>
                  <a:cubicBezTo>
                    <a:pt x="181" y="59"/>
                    <a:pt x="181" y="59"/>
                    <a:pt x="181" y="59"/>
                  </a:cubicBezTo>
                  <a:cubicBezTo>
                    <a:pt x="214" y="59"/>
                    <a:pt x="214" y="59"/>
                    <a:pt x="214" y="59"/>
                  </a:cubicBezTo>
                  <a:cubicBezTo>
                    <a:pt x="217" y="59"/>
                    <a:pt x="225" y="59"/>
                    <a:pt x="228" y="50"/>
                  </a:cubicBezTo>
                  <a:cubicBezTo>
                    <a:pt x="228" y="49"/>
                    <a:pt x="228" y="47"/>
                    <a:pt x="228" y="46"/>
                  </a:cubicBezTo>
                  <a:cubicBezTo>
                    <a:pt x="227" y="41"/>
                    <a:pt x="222" y="41"/>
                    <a:pt x="219" y="41"/>
                  </a:cubicBezTo>
                  <a:cubicBezTo>
                    <a:pt x="186" y="41"/>
                    <a:pt x="186" y="41"/>
                    <a:pt x="186" y="41"/>
                  </a:cubicBezTo>
                  <a:cubicBezTo>
                    <a:pt x="192" y="20"/>
                    <a:pt x="192" y="20"/>
                    <a:pt x="192" y="20"/>
                  </a:cubicBezTo>
                  <a:lnTo>
                    <a:pt x="228" y="20"/>
                  </a:lnTo>
                  <a:close/>
                  <a:moveTo>
                    <a:pt x="118" y="43"/>
                  </a:moveTo>
                  <a:cubicBezTo>
                    <a:pt x="119" y="43"/>
                    <a:pt x="127" y="43"/>
                    <a:pt x="129" y="51"/>
                  </a:cubicBezTo>
                  <a:cubicBezTo>
                    <a:pt x="130" y="54"/>
                    <a:pt x="130" y="59"/>
                    <a:pt x="128" y="63"/>
                  </a:cubicBezTo>
                  <a:cubicBezTo>
                    <a:pt x="127" y="68"/>
                    <a:pt x="125" y="73"/>
                    <a:pt x="121" y="78"/>
                  </a:cubicBezTo>
                  <a:cubicBezTo>
                    <a:pt x="120" y="79"/>
                    <a:pt x="115" y="85"/>
                    <a:pt x="106" y="85"/>
                  </a:cubicBezTo>
                  <a:cubicBezTo>
                    <a:pt x="95" y="85"/>
                    <a:pt x="92" y="77"/>
                    <a:pt x="96" y="64"/>
                  </a:cubicBezTo>
                  <a:cubicBezTo>
                    <a:pt x="96" y="61"/>
                    <a:pt x="99" y="52"/>
                    <a:pt x="107" y="46"/>
                  </a:cubicBezTo>
                  <a:cubicBezTo>
                    <a:pt x="111" y="43"/>
                    <a:pt x="115" y="43"/>
                    <a:pt x="118" y="43"/>
                  </a:cubicBezTo>
                  <a:moveTo>
                    <a:pt x="75" y="64"/>
                  </a:moveTo>
                  <a:cubicBezTo>
                    <a:pt x="70" y="82"/>
                    <a:pt x="76" y="102"/>
                    <a:pt x="102" y="102"/>
                  </a:cubicBezTo>
                  <a:cubicBezTo>
                    <a:pt x="122" y="102"/>
                    <a:pt x="143" y="86"/>
                    <a:pt x="149" y="64"/>
                  </a:cubicBezTo>
                  <a:cubicBezTo>
                    <a:pt x="152" y="53"/>
                    <a:pt x="150" y="43"/>
                    <a:pt x="147" y="38"/>
                  </a:cubicBezTo>
                  <a:cubicBezTo>
                    <a:pt x="142" y="30"/>
                    <a:pt x="133" y="27"/>
                    <a:pt x="123" y="27"/>
                  </a:cubicBezTo>
                  <a:cubicBezTo>
                    <a:pt x="101" y="27"/>
                    <a:pt x="81" y="42"/>
                    <a:pt x="75" y="64"/>
                  </a:cubicBezTo>
                  <a:moveTo>
                    <a:pt x="43" y="15"/>
                  </a:moveTo>
                  <a:cubicBezTo>
                    <a:pt x="44" y="12"/>
                    <a:pt x="45" y="8"/>
                    <a:pt x="43" y="5"/>
                  </a:cubicBezTo>
                  <a:cubicBezTo>
                    <a:pt x="41" y="2"/>
                    <a:pt x="38" y="2"/>
                    <a:pt x="36" y="2"/>
                  </a:cubicBezTo>
                  <a:cubicBezTo>
                    <a:pt x="32" y="2"/>
                    <a:pt x="29" y="3"/>
                    <a:pt x="28" y="4"/>
                  </a:cubicBezTo>
                  <a:cubicBezTo>
                    <a:pt x="23" y="7"/>
                    <a:pt x="22" y="11"/>
                    <a:pt x="21" y="15"/>
                  </a:cubicBezTo>
                  <a:cubicBezTo>
                    <a:pt x="2" y="86"/>
                    <a:pt x="2" y="86"/>
                    <a:pt x="2" y="86"/>
                  </a:cubicBezTo>
                  <a:cubicBezTo>
                    <a:pt x="2" y="90"/>
                    <a:pt x="0" y="94"/>
                    <a:pt x="3" y="97"/>
                  </a:cubicBezTo>
                  <a:cubicBezTo>
                    <a:pt x="5" y="100"/>
                    <a:pt x="9" y="100"/>
                    <a:pt x="13" y="100"/>
                  </a:cubicBezTo>
                  <a:cubicBezTo>
                    <a:pt x="55" y="100"/>
                    <a:pt x="55" y="100"/>
                    <a:pt x="55" y="100"/>
                  </a:cubicBezTo>
                  <a:cubicBezTo>
                    <a:pt x="58" y="100"/>
                    <a:pt x="62" y="100"/>
                    <a:pt x="66" y="96"/>
                  </a:cubicBezTo>
                  <a:cubicBezTo>
                    <a:pt x="67" y="94"/>
                    <a:pt x="68" y="93"/>
                    <a:pt x="68" y="91"/>
                  </a:cubicBezTo>
                  <a:cubicBezTo>
                    <a:pt x="68" y="90"/>
                    <a:pt x="69" y="88"/>
                    <a:pt x="68" y="87"/>
                  </a:cubicBezTo>
                  <a:cubicBezTo>
                    <a:pt x="67" y="82"/>
                    <a:pt x="62" y="82"/>
                    <a:pt x="59" y="82"/>
                  </a:cubicBezTo>
                  <a:cubicBezTo>
                    <a:pt x="25" y="82"/>
                    <a:pt x="25" y="82"/>
                    <a:pt x="25" y="82"/>
                  </a:cubicBezTo>
                  <a:lnTo>
                    <a:pt x="43" y="15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3" name="Text Content">
            <a:extLst>
              <a:ext uri="{FF2B5EF4-FFF2-40B4-BE49-F238E27FC236}">
                <a16:creationId xmlns:a16="http://schemas.microsoft.com/office/drawing/2014/main" id="{28D972C8-5779-4779-A80E-ECE30A3ECB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304357"/>
            <a:ext cx="10515600" cy="4225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3D1E63C8-E924-4DF0-82B5-41085E463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78793"/>
            <a:ext cx="10515600" cy="12234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11" name="White Frame">
            <a:extLst>
              <a:ext uri="{FF2B5EF4-FFF2-40B4-BE49-F238E27FC236}">
                <a16:creationId xmlns:a16="http://schemas.microsoft.com/office/drawing/2014/main" id="{5E0290FB-9A2F-474A-BBF0-C13E21638AF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0" y="2291"/>
            <a:ext cx="12196074" cy="6855709"/>
          </a:xfrm>
          <a:prstGeom prst="rect">
            <a:avLst/>
          </a:prstGeom>
        </p:spPr>
      </p:pic>
      <p:sp>
        <p:nvSpPr>
          <p:cNvPr id="10" name="Wellspect">
            <a:extLst>
              <a:ext uri="{FF2B5EF4-FFF2-40B4-BE49-F238E27FC236}">
                <a16:creationId xmlns:a16="http://schemas.microsoft.com/office/drawing/2014/main" id="{48988171-71BD-490C-815F-659FD4D8FE6C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528300" y="219295"/>
            <a:ext cx="1439863" cy="436563"/>
          </a:xfrm>
          <a:custGeom>
            <a:avLst/>
            <a:gdLst>
              <a:gd name="T0" fmla="*/ 142 w 2268"/>
              <a:gd name="T1" fmla="*/ 392 h 687"/>
              <a:gd name="T2" fmla="*/ 147 w 2268"/>
              <a:gd name="T3" fmla="*/ 293 h 687"/>
              <a:gd name="T4" fmla="*/ 451 w 2268"/>
              <a:gd name="T5" fmla="*/ 18 h 687"/>
              <a:gd name="T6" fmla="*/ 677 w 2268"/>
              <a:gd name="T7" fmla="*/ 220 h 687"/>
              <a:gd name="T8" fmla="*/ 505 w 2268"/>
              <a:gd name="T9" fmla="*/ 356 h 687"/>
              <a:gd name="T10" fmla="*/ 542 w 2268"/>
              <a:gd name="T11" fmla="*/ 326 h 687"/>
              <a:gd name="T12" fmla="*/ 813 w 2268"/>
              <a:gd name="T13" fmla="*/ 368 h 687"/>
              <a:gd name="T14" fmla="*/ 919 w 2268"/>
              <a:gd name="T15" fmla="*/ 25 h 687"/>
              <a:gd name="T16" fmla="*/ 1066 w 2268"/>
              <a:gd name="T17" fmla="*/ 101 h 687"/>
              <a:gd name="T18" fmla="*/ 982 w 2268"/>
              <a:gd name="T19" fmla="*/ 287 h 687"/>
              <a:gd name="T20" fmla="*/ 1337 w 2268"/>
              <a:gd name="T21" fmla="*/ 142 h 687"/>
              <a:gd name="T22" fmla="*/ 1234 w 2268"/>
              <a:gd name="T23" fmla="*/ 495 h 687"/>
              <a:gd name="T24" fmla="*/ 1234 w 2268"/>
              <a:gd name="T25" fmla="*/ 103 h 687"/>
              <a:gd name="T26" fmla="*/ 1720 w 2268"/>
              <a:gd name="T27" fmla="*/ 261 h 687"/>
              <a:gd name="T28" fmla="*/ 1723 w 2268"/>
              <a:gd name="T29" fmla="*/ 352 h 687"/>
              <a:gd name="T30" fmla="*/ 1720 w 2268"/>
              <a:gd name="T31" fmla="*/ 261 h 687"/>
              <a:gd name="T32" fmla="*/ 2002 w 2268"/>
              <a:gd name="T33" fmla="*/ 152 h 687"/>
              <a:gd name="T34" fmla="*/ 1969 w 2268"/>
              <a:gd name="T35" fmla="*/ 302 h 687"/>
              <a:gd name="T36" fmla="*/ 2099 w 2268"/>
              <a:gd name="T37" fmla="*/ 331 h 687"/>
              <a:gd name="T38" fmla="*/ 2072 w 2268"/>
              <a:gd name="T39" fmla="*/ 19 h 687"/>
              <a:gd name="T40" fmla="*/ 2216 w 2268"/>
              <a:gd name="T41" fmla="*/ 45 h 687"/>
              <a:gd name="T42" fmla="*/ 2244 w 2268"/>
              <a:gd name="T43" fmla="*/ 64 h 687"/>
              <a:gd name="T44" fmla="*/ 2208 w 2268"/>
              <a:gd name="T45" fmla="*/ 28 h 687"/>
              <a:gd name="T46" fmla="*/ 2224 w 2268"/>
              <a:gd name="T47" fmla="*/ 90 h 687"/>
              <a:gd name="T48" fmla="*/ 29 w 2268"/>
              <a:gd name="T49" fmla="*/ 686 h 687"/>
              <a:gd name="T50" fmla="*/ 93 w 2268"/>
              <a:gd name="T51" fmla="*/ 570 h 687"/>
              <a:gd name="T52" fmla="*/ 101 w 2268"/>
              <a:gd name="T53" fmla="*/ 636 h 687"/>
              <a:gd name="T54" fmla="*/ 339 w 2268"/>
              <a:gd name="T55" fmla="*/ 686 h 687"/>
              <a:gd name="T56" fmla="*/ 261 w 2268"/>
              <a:gd name="T57" fmla="*/ 563 h 687"/>
              <a:gd name="T58" fmla="*/ 303 w 2268"/>
              <a:gd name="T59" fmla="*/ 623 h 687"/>
              <a:gd name="T60" fmla="*/ 468 w 2268"/>
              <a:gd name="T61" fmla="*/ 633 h 687"/>
              <a:gd name="T62" fmla="*/ 405 w 2268"/>
              <a:gd name="T63" fmla="*/ 563 h 687"/>
              <a:gd name="T64" fmla="*/ 610 w 2268"/>
              <a:gd name="T65" fmla="*/ 655 h 687"/>
              <a:gd name="T66" fmla="*/ 567 w 2268"/>
              <a:gd name="T67" fmla="*/ 570 h 687"/>
              <a:gd name="T68" fmla="*/ 692 w 2268"/>
              <a:gd name="T69" fmla="*/ 685 h 687"/>
              <a:gd name="T70" fmla="*/ 682 w 2268"/>
              <a:gd name="T71" fmla="*/ 674 h 687"/>
              <a:gd name="T72" fmla="*/ 877 w 2268"/>
              <a:gd name="T73" fmla="*/ 573 h 687"/>
              <a:gd name="T74" fmla="*/ 899 w 2268"/>
              <a:gd name="T75" fmla="*/ 665 h 687"/>
              <a:gd name="T76" fmla="*/ 1104 w 2268"/>
              <a:gd name="T77" fmla="*/ 675 h 687"/>
              <a:gd name="T78" fmla="*/ 1126 w 2268"/>
              <a:gd name="T79" fmla="*/ 582 h 687"/>
              <a:gd name="T80" fmla="*/ 1247 w 2268"/>
              <a:gd name="T81" fmla="*/ 686 h 687"/>
              <a:gd name="T82" fmla="*/ 1319 w 2268"/>
              <a:gd name="T83" fmla="*/ 582 h 687"/>
              <a:gd name="T84" fmla="*/ 1461 w 2268"/>
              <a:gd name="T85" fmla="*/ 675 h 687"/>
              <a:gd name="T86" fmla="*/ 1390 w 2268"/>
              <a:gd name="T87" fmla="*/ 582 h 687"/>
              <a:gd name="T88" fmla="*/ 1503 w 2268"/>
              <a:gd name="T89" fmla="*/ 675 h 687"/>
              <a:gd name="T90" fmla="*/ 1599 w 2268"/>
              <a:gd name="T91" fmla="*/ 668 h 687"/>
              <a:gd name="T92" fmla="*/ 1503 w 2268"/>
              <a:gd name="T93" fmla="*/ 675 h 687"/>
              <a:gd name="T94" fmla="*/ 1658 w 2268"/>
              <a:gd name="T95" fmla="*/ 685 h 687"/>
              <a:gd name="T96" fmla="*/ 1721 w 2268"/>
              <a:gd name="T97" fmla="*/ 614 h 687"/>
              <a:gd name="T98" fmla="*/ 1647 w 2268"/>
              <a:gd name="T99" fmla="*/ 674 h 687"/>
              <a:gd name="T100" fmla="*/ 1878 w 2268"/>
              <a:gd name="T101" fmla="*/ 686 h 687"/>
              <a:gd name="T102" fmla="*/ 1793 w 2268"/>
              <a:gd name="T103" fmla="*/ 562 h 687"/>
              <a:gd name="T104" fmla="*/ 1995 w 2268"/>
              <a:gd name="T105" fmla="*/ 667 h 687"/>
              <a:gd name="T106" fmla="*/ 1995 w 2268"/>
              <a:gd name="T107" fmla="*/ 560 h 687"/>
              <a:gd name="T108" fmla="*/ 2106 w 2268"/>
              <a:gd name="T109" fmla="*/ 666 h 687"/>
              <a:gd name="T110" fmla="*/ 2176 w 2268"/>
              <a:gd name="T111" fmla="*/ 572 h 6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2268" h="687">
                <a:moveTo>
                  <a:pt x="394" y="374"/>
                </a:moveTo>
                <a:cubicBezTo>
                  <a:pt x="391" y="382"/>
                  <a:pt x="388" y="392"/>
                  <a:pt x="364" y="392"/>
                </a:cubicBezTo>
                <a:cubicBezTo>
                  <a:pt x="342" y="392"/>
                  <a:pt x="337" y="383"/>
                  <a:pt x="334" y="374"/>
                </a:cubicBezTo>
                <a:cubicBezTo>
                  <a:pt x="269" y="154"/>
                  <a:pt x="269" y="154"/>
                  <a:pt x="269" y="154"/>
                </a:cubicBezTo>
                <a:cubicBezTo>
                  <a:pt x="260" y="126"/>
                  <a:pt x="254" y="98"/>
                  <a:pt x="250" y="69"/>
                </a:cubicBezTo>
                <a:cubicBezTo>
                  <a:pt x="245" y="103"/>
                  <a:pt x="238" y="133"/>
                  <a:pt x="233" y="152"/>
                </a:cubicBezTo>
                <a:cubicBezTo>
                  <a:pt x="172" y="373"/>
                  <a:pt x="172" y="373"/>
                  <a:pt x="172" y="373"/>
                </a:cubicBezTo>
                <a:cubicBezTo>
                  <a:pt x="170" y="382"/>
                  <a:pt x="166" y="392"/>
                  <a:pt x="142" y="392"/>
                </a:cubicBezTo>
                <a:cubicBezTo>
                  <a:pt x="118" y="392"/>
                  <a:pt x="115" y="382"/>
                  <a:pt x="112" y="374"/>
                </a:cubicBezTo>
                <a:cubicBezTo>
                  <a:pt x="2" y="32"/>
                  <a:pt x="2" y="32"/>
                  <a:pt x="2" y="32"/>
                </a:cubicBezTo>
                <a:cubicBezTo>
                  <a:pt x="0" y="29"/>
                  <a:pt x="0" y="26"/>
                  <a:pt x="0" y="22"/>
                </a:cubicBezTo>
                <a:cubicBezTo>
                  <a:pt x="0" y="12"/>
                  <a:pt x="11" y="1"/>
                  <a:pt x="27" y="1"/>
                </a:cubicBezTo>
                <a:cubicBezTo>
                  <a:pt x="43" y="1"/>
                  <a:pt x="48" y="11"/>
                  <a:pt x="51" y="18"/>
                </a:cubicBezTo>
                <a:cubicBezTo>
                  <a:pt x="124" y="249"/>
                  <a:pt x="124" y="249"/>
                  <a:pt x="124" y="249"/>
                </a:cubicBezTo>
                <a:cubicBezTo>
                  <a:pt x="136" y="290"/>
                  <a:pt x="139" y="306"/>
                  <a:pt x="141" y="321"/>
                </a:cubicBezTo>
                <a:cubicBezTo>
                  <a:pt x="142" y="314"/>
                  <a:pt x="145" y="302"/>
                  <a:pt x="147" y="293"/>
                </a:cubicBezTo>
                <a:cubicBezTo>
                  <a:pt x="148" y="289"/>
                  <a:pt x="152" y="274"/>
                  <a:pt x="153" y="272"/>
                </a:cubicBezTo>
                <a:cubicBezTo>
                  <a:pt x="221" y="19"/>
                  <a:pt x="221" y="19"/>
                  <a:pt x="221" y="19"/>
                </a:cubicBezTo>
                <a:cubicBezTo>
                  <a:pt x="223" y="11"/>
                  <a:pt x="228" y="0"/>
                  <a:pt x="250" y="0"/>
                </a:cubicBezTo>
                <a:cubicBezTo>
                  <a:pt x="272" y="0"/>
                  <a:pt x="277" y="11"/>
                  <a:pt x="280" y="19"/>
                </a:cubicBezTo>
                <a:cubicBezTo>
                  <a:pt x="349" y="260"/>
                  <a:pt x="349" y="260"/>
                  <a:pt x="349" y="260"/>
                </a:cubicBezTo>
                <a:cubicBezTo>
                  <a:pt x="357" y="286"/>
                  <a:pt x="360" y="305"/>
                  <a:pt x="362" y="318"/>
                </a:cubicBezTo>
                <a:cubicBezTo>
                  <a:pt x="365" y="309"/>
                  <a:pt x="379" y="261"/>
                  <a:pt x="382" y="250"/>
                </a:cubicBezTo>
                <a:cubicBezTo>
                  <a:pt x="451" y="18"/>
                  <a:pt x="451" y="18"/>
                  <a:pt x="451" y="18"/>
                </a:cubicBezTo>
                <a:cubicBezTo>
                  <a:pt x="453" y="11"/>
                  <a:pt x="458" y="1"/>
                  <a:pt x="474" y="1"/>
                </a:cubicBezTo>
                <a:cubicBezTo>
                  <a:pt x="487" y="1"/>
                  <a:pt x="500" y="9"/>
                  <a:pt x="500" y="22"/>
                </a:cubicBezTo>
                <a:cubicBezTo>
                  <a:pt x="500" y="26"/>
                  <a:pt x="499" y="28"/>
                  <a:pt x="499" y="31"/>
                </a:cubicBezTo>
                <a:lnTo>
                  <a:pt x="394" y="374"/>
                </a:lnTo>
                <a:close/>
                <a:moveTo>
                  <a:pt x="521" y="220"/>
                </a:moveTo>
                <a:cubicBezTo>
                  <a:pt x="524" y="208"/>
                  <a:pt x="529" y="182"/>
                  <a:pt x="550" y="163"/>
                </a:cubicBezTo>
                <a:cubicBezTo>
                  <a:pt x="570" y="146"/>
                  <a:pt x="592" y="145"/>
                  <a:pt x="603" y="145"/>
                </a:cubicBezTo>
                <a:cubicBezTo>
                  <a:pt x="655" y="145"/>
                  <a:pt x="675" y="184"/>
                  <a:pt x="677" y="220"/>
                </a:cubicBezTo>
                <a:lnTo>
                  <a:pt x="521" y="220"/>
                </a:lnTo>
                <a:close/>
                <a:moveTo>
                  <a:pt x="704" y="261"/>
                </a:moveTo>
                <a:cubicBezTo>
                  <a:pt x="711" y="261"/>
                  <a:pt x="728" y="260"/>
                  <a:pt x="728" y="237"/>
                </a:cubicBezTo>
                <a:cubicBezTo>
                  <a:pt x="728" y="206"/>
                  <a:pt x="719" y="171"/>
                  <a:pt x="701" y="146"/>
                </a:cubicBezTo>
                <a:cubicBezTo>
                  <a:pt x="684" y="123"/>
                  <a:pt x="663" y="111"/>
                  <a:pt x="638" y="105"/>
                </a:cubicBezTo>
                <a:cubicBezTo>
                  <a:pt x="627" y="102"/>
                  <a:pt x="615" y="101"/>
                  <a:pt x="603" y="101"/>
                </a:cubicBezTo>
                <a:cubicBezTo>
                  <a:pt x="506" y="101"/>
                  <a:pt x="469" y="181"/>
                  <a:pt x="469" y="250"/>
                </a:cubicBezTo>
                <a:cubicBezTo>
                  <a:pt x="469" y="289"/>
                  <a:pt x="481" y="328"/>
                  <a:pt x="505" y="356"/>
                </a:cubicBezTo>
                <a:cubicBezTo>
                  <a:pt x="533" y="387"/>
                  <a:pt x="569" y="394"/>
                  <a:pt x="604" y="394"/>
                </a:cubicBezTo>
                <a:cubicBezTo>
                  <a:pt x="620" y="394"/>
                  <a:pt x="669" y="394"/>
                  <a:pt x="706" y="352"/>
                </a:cubicBezTo>
                <a:cubicBezTo>
                  <a:pt x="712" y="345"/>
                  <a:pt x="722" y="333"/>
                  <a:pt x="724" y="323"/>
                </a:cubicBezTo>
                <a:cubicBezTo>
                  <a:pt x="724" y="321"/>
                  <a:pt x="724" y="320"/>
                  <a:pt x="724" y="317"/>
                </a:cubicBezTo>
                <a:cubicBezTo>
                  <a:pt x="724" y="302"/>
                  <a:pt x="708" y="295"/>
                  <a:pt x="696" y="295"/>
                </a:cubicBezTo>
                <a:cubicBezTo>
                  <a:pt x="684" y="295"/>
                  <a:pt x="681" y="300"/>
                  <a:pt x="673" y="315"/>
                </a:cubicBezTo>
                <a:cubicBezTo>
                  <a:pt x="663" y="330"/>
                  <a:pt x="648" y="352"/>
                  <a:pt x="604" y="352"/>
                </a:cubicBezTo>
                <a:cubicBezTo>
                  <a:pt x="583" y="352"/>
                  <a:pt x="560" y="348"/>
                  <a:pt x="542" y="326"/>
                </a:cubicBezTo>
                <a:cubicBezTo>
                  <a:pt x="527" y="308"/>
                  <a:pt x="522" y="286"/>
                  <a:pt x="521" y="261"/>
                </a:cubicBezTo>
                <a:lnTo>
                  <a:pt x="704" y="261"/>
                </a:lnTo>
                <a:close/>
                <a:moveTo>
                  <a:pt x="813" y="25"/>
                </a:moveTo>
                <a:cubicBezTo>
                  <a:pt x="813" y="18"/>
                  <a:pt x="811" y="1"/>
                  <a:pt x="788" y="1"/>
                </a:cubicBezTo>
                <a:cubicBezTo>
                  <a:pt x="766" y="1"/>
                  <a:pt x="763" y="18"/>
                  <a:pt x="763" y="25"/>
                </a:cubicBezTo>
                <a:cubicBezTo>
                  <a:pt x="763" y="368"/>
                  <a:pt x="763" y="368"/>
                  <a:pt x="763" y="368"/>
                </a:cubicBezTo>
                <a:cubicBezTo>
                  <a:pt x="763" y="384"/>
                  <a:pt x="774" y="392"/>
                  <a:pt x="788" y="392"/>
                </a:cubicBezTo>
                <a:cubicBezTo>
                  <a:pt x="811" y="392"/>
                  <a:pt x="813" y="374"/>
                  <a:pt x="813" y="368"/>
                </a:cubicBezTo>
                <a:lnTo>
                  <a:pt x="813" y="25"/>
                </a:lnTo>
                <a:close/>
                <a:moveTo>
                  <a:pt x="919" y="25"/>
                </a:moveTo>
                <a:cubicBezTo>
                  <a:pt x="919" y="18"/>
                  <a:pt x="917" y="1"/>
                  <a:pt x="894" y="1"/>
                </a:cubicBezTo>
                <a:cubicBezTo>
                  <a:pt x="872" y="1"/>
                  <a:pt x="869" y="18"/>
                  <a:pt x="869" y="25"/>
                </a:cubicBezTo>
                <a:cubicBezTo>
                  <a:pt x="869" y="368"/>
                  <a:pt x="869" y="368"/>
                  <a:pt x="869" y="368"/>
                </a:cubicBezTo>
                <a:cubicBezTo>
                  <a:pt x="869" y="384"/>
                  <a:pt x="880" y="392"/>
                  <a:pt x="894" y="392"/>
                </a:cubicBezTo>
                <a:cubicBezTo>
                  <a:pt x="917" y="392"/>
                  <a:pt x="919" y="374"/>
                  <a:pt x="919" y="368"/>
                </a:cubicBezTo>
                <a:lnTo>
                  <a:pt x="919" y="25"/>
                </a:lnTo>
                <a:close/>
                <a:moveTo>
                  <a:pt x="1063" y="215"/>
                </a:moveTo>
                <a:cubicBezTo>
                  <a:pt x="1038" y="207"/>
                  <a:pt x="1016" y="201"/>
                  <a:pt x="1016" y="176"/>
                </a:cubicBezTo>
                <a:cubicBezTo>
                  <a:pt x="1016" y="164"/>
                  <a:pt x="1023" y="153"/>
                  <a:pt x="1032" y="147"/>
                </a:cubicBezTo>
                <a:cubicBezTo>
                  <a:pt x="1042" y="140"/>
                  <a:pt x="1057" y="139"/>
                  <a:pt x="1063" y="139"/>
                </a:cubicBezTo>
                <a:cubicBezTo>
                  <a:pt x="1107" y="139"/>
                  <a:pt x="1121" y="165"/>
                  <a:pt x="1126" y="174"/>
                </a:cubicBezTo>
                <a:cubicBezTo>
                  <a:pt x="1134" y="190"/>
                  <a:pt x="1138" y="196"/>
                  <a:pt x="1150" y="196"/>
                </a:cubicBezTo>
                <a:cubicBezTo>
                  <a:pt x="1158" y="196"/>
                  <a:pt x="1173" y="191"/>
                  <a:pt x="1173" y="175"/>
                </a:cubicBezTo>
                <a:cubicBezTo>
                  <a:pt x="1173" y="164"/>
                  <a:pt x="1158" y="101"/>
                  <a:pt x="1066" y="101"/>
                </a:cubicBezTo>
                <a:cubicBezTo>
                  <a:pt x="972" y="101"/>
                  <a:pt x="966" y="168"/>
                  <a:pt x="966" y="182"/>
                </a:cubicBezTo>
                <a:cubicBezTo>
                  <a:pt x="966" y="235"/>
                  <a:pt x="1013" y="250"/>
                  <a:pt x="1043" y="260"/>
                </a:cubicBezTo>
                <a:cubicBezTo>
                  <a:pt x="1074" y="269"/>
                  <a:pt x="1074" y="269"/>
                  <a:pt x="1074" y="269"/>
                </a:cubicBezTo>
                <a:cubicBezTo>
                  <a:pt x="1102" y="277"/>
                  <a:pt x="1127" y="284"/>
                  <a:pt x="1127" y="313"/>
                </a:cubicBezTo>
                <a:cubicBezTo>
                  <a:pt x="1127" y="338"/>
                  <a:pt x="1103" y="355"/>
                  <a:pt x="1071" y="355"/>
                </a:cubicBezTo>
                <a:cubicBezTo>
                  <a:pt x="1048" y="355"/>
                  <a:pt x="1025" y="347"/>
                  <a:pt x="1013" y="328"/>
                </a:cubicBezTo>
                <a:cubicBezTo>
                  <a:pt x="1009" y="322"/>
                  <a:pt x="1008" y="320"/>
                  <a:pt x="1001" y="299"/>
                </a:cubicBezTo>
                <a:cubicBezTo>
                  <a:pt x="998" y="294"/>
                  <a:pt x="995" y="287"/>
                  <a:pt x="982" y="287"/>
                </a:cubicBezTo>
                <a:cubicBezTo>
                  <a:pt x="974" y="287"/>
                  <a:pt x="956" y="292"/>
                  <a:pt x="956" y="310"/>
                </a:cubicBezTo>
                <a:cubicBezTo>
                  <a:pt x="956" y="318"/>
                  <a:pt x="960" y="348"/>
                  <a:pt x="986" y="369"/>
                </a:cubicBezTo>
                <a:cubicBezTo>
                  <a:pt x="1013" y="393"/>
                  <a:pt x="1052" y="394"/>
                  <a:pt x="1068" y="394"/>
                </a:cubicBezTo>
                <a:cubicBezTo>
                  <a:pt x="1093" y="394"/>
                  <a:pt x="1122" y="389"/>
                  <a:pt x="1143" y="375"/>
                </a:cubicBezTo>
                <a:cubicBezTo>
                  <a:pt x="1159" y="364"/>
                  <a:pt x="1177" y="343"/>
                  <a:pt x="1177" y="308"/>
                </a:cubicBezTo>
                <a:cubicBezTo>
                  <a:pt x="1177" y="249"/>
                  <a:pt x="1124" y="233"/>
                  <a:pt x="1095" y="225"/>
                </a:cubicBezTo>
                <a:lnTo>
                  <a:pt x="1063" y="215"/>
                </a:lnTo>
                <a:close/>
                <a:moveTo>
                  <a:pt x="1337" y="142"/>
                </a:moveTo>
                <a:cubicBezTo>
                  <a:pt x="1411" y="142"/>
                  <a:pt x="1413" y="219"/>
                  <a:pt x="1413" y="248"/>
                </a:cubicBezTo>
                <a:cubicBezTo>
                  <a:pt x="1413" y="274"/>
                  <a:pt x="1410" y="304"/>
                  <a:pt x="1394" y="325"/>
                </a:cubicBezTo>
                <a:cubicBezTo>
                  <a:pt x="1384" y="339"/>
                  <a:pt x="1365" y="354"/>
                  <a:pt x="1337" y="354"/>
                </a:cubicBezTo>
                <a:cubicBezTo>
                  <a:pt x="1284" y="354"/>
                  <a:pt x="1258" y="308"/>
                  <a:pt x="1258" y="244"/>
                </a:cubicBezTo>
                <a:cubicBezTo>
                  <a:pt x="1258" y="182"/>
                  <a:pt x="1286" y="142"/>
                  <a:pt x="1337" y="142"/>
                </a:cubicBezTo>
                <a:moveTo>
                  <a:pt x="1208" y="470"/>
                </a:moveTo>
                <a:cubicBezTo>
                  <a:pt x="1208" y="478"/>
                  <a:pt x="1210" y="486"/>
                  <a:pt x="1221" y="492"/>
                </a:cubicBezTo>
                <a:cubicBezTo>
                  <a:pt x="1225" y="494"/>
                  <a:pt x="1229" y="495"/>
                  <a:pt x="1234" y="495"/>
                </a:cubicBezTo>
                <a:cubicBezTo>
                  <a:pt x="1257" y="495"/>
                  <a:pt x="1259" y="477"/>
                  <a:pt x="1259" y="470"/>
                </a:cubicBezTo>
                <a:cubicBezTo>
                  <a:pt x="1259" y="356"/>
                  <a:pt x="1259" y="356"/>
                  <a:pt x="1259" y="356"/>
                </a:cubicBezTo>
                <a:cubicBezTo>
                  <a:pt x="1283" y="376"/>
                  <a:pt x="1304" y="394"/>
                  <a:pt x="1349" y="394"/>
                </a:cubicBezTo>
                <a:cubicBezTo>
                  <a:pt x="1435" y="394"/>
                  <a:pt x="1465" y="315"/>
                  <a:pt x="1465" y="247"/>
                </a:cubicBezTo>
                <a:cubicBezTo>
                  <a:pt x="1465" y="154"/>
                  <a:pt x="1413" y="100"/>
                  <a:pt x="1343" y="100"/>
                </a:cubicBezTo>
                <a:cubicBezTo>
                  <a:pt x="1308" y="100"/>
                  <a:pt x="1281" y="112"/>
                  <a:pt x="1259" y="139"/>
                </a:cubicBezTo>
                <a:cubicBezTo>
                  <a:pt x="1259" y="122"/>
                  <a:pt x="1259" y="112"/>
                  <a:pt x="1247" y="106"/>
                </a:cubicBezTo>
                <a:cubicBezTo>
                  <a:pt x="1241" y="103"/>
                  <a:pt x="1236" y="103"/>
                  <a:pt x="1234" y="103"/>
                </a:cubicBezTo>
                <a:cubicBezTo>
                  <a:pt x="1211" y="103"/>
                  <a:pt x="1208" y="121"/>
                  <a:pt x="1208" y="128"/>
                </a:cubicBezTo>
                <a:lnTo>
                  <a:pt x="1208" y="470"/>
                </a:lnTo>
                <a:close/>
                <a:moveTo>
                  <a:pt x="1537" y="220"/>
                </a:moveTo>
                <a:cubicBezTo>
                  <a:pt x="1540" y="208"/>
                  <a:pt x="1545" y="182"/>
                  <a:pt x="1567" y="163"/>
                </a:cubicBezTo>
                <a:cubicBezTo>
                  <a:pt x="1586" y="146"/>
                  <a:pt x="1608" y="145"/>
                  <a:pt x="1619" y="145"/>
                </a:cubicBezTo>
                <a:cubicBezTo>
                  <a:pt x="1671" y="145"/>
                  <a:pt x="1691" y="184"/>
                  <a:pt x="1693" y="220"/>
                </a:cubicBezTo>
                <a:lnTo>
                  <a:pt x="1537" y="220"/>
                </a:lnTo>
                <a:close/>
                <a:moveTo>
                  <a:pt x="1720" y="261"/>
                </a:moveTo>
                <a:cubicBezTo>
                  <a:pt x="1727" y="261"/>
                  <a:pt x="1744" y="260"/>
                  <a:pt x="1744" y="237"/>
                </a:cubicBezTo>
                <a:cubicBezTo>
                  <a:pt x="1744" y="206"/>
                  <a:pt x="1735" y="171"/>
                  <a:pt x="1717" y="146"/>
                </a:cubicBezTo>
                <a:cubicBezTo>
                  <a:pt x="1700" y="123"/>
                  <a:pt x="1679" y="111"/>
                  <a:pt x="1654" y="105"/>
                </a:cubicBezTo>
                <a:cubicBezTo>
                  <a:pt x="1643" y="102"/>
                  <a:pt x="1631" y="101"/>
                  <a:pt x="1619" y="101"/>
                </a:cubicBezTo>
                <a:cubicBezTo>
                  <a:pt x="1522" y="101"/>
                  <a:pt x="1485" y="181"/>
                  <a:pt x="1485" y="250"/>
                </a:cubicBezTo>
                <a:cubicBezTo>
                  <a:pt x="1485" y="289"/>
                  <a:pt x="1497" y="328"/>
                  <a:pt x="1521" y="356"/>
                </a:cubicBezTo>
                <a:cubicBezTo>
                  <a:pt x="1549" y="387"/>
                  <a:pt x="1585" y="394"/>
                  <a:pt x="1621" y="394"/>
                </a:cubicBezTo>
                <a:cubicBezTo>
                  <a:pt x="1636" y="394"/>
                  <a:pt x="1685" y="394"/>
                  <a:pt x="1723" y="352"/>
                </a:cubicBezTo>
                <a:cubicBezTo>
                  <a:pt x="1729" y="345"/>
                  <a:pt x="1738" y="333"/>
                  <a:pt x="1740" y="323"/>
                </a:cubicBezTo>
                <a:cubicBezTo>
                  <a:pt x="1741" y="321"/>
                  <a:pt x="1741" y="320"/>
                  <a:pt x="1741" y="317"/>
                </a:cubicBezTo>
                <a:cubicBezTo>
                  <a:pt x="1741" y="302"/>
                  <a:pt x="1724" y="295"/>
                  <a:pt x="1712" y="295"/>
                </a:cubicBezTo>
                <a:cubicBezTo>
                  <a:pt x="1700" y="295"/>
                  <a:pt x="1697" y="300"/>
                  <a:pt x="1689" y="315"/>
                </a:cubicBezTo>
                <a:cubicBezTo>
                  <a:pt x="1679" y="330"/>
                  <a:pt x="1664" y="352"/>
                  <a:pt x="1621" y="352"/>
                </a:cubicBezTo>
                <a:cubicBezTo>
                  <a:pt x="1599" y="352"/>
                  <a:pt x="1576" y="348"/>
                  <a:pt x="1558" y="326"/>
                </a:cubicBezTo>
                <a:cubicBezTo>
                  <a:pt x="1543" y="308"/>
                  <a:pt x="1538" y="286"/>
                  <a:pt x="1537" y="261"/>
                </a:cubicBezTo>
                <a:lnTo>
                  <a:pt x="1720" y="261"/>
                </a:lnTo>
                <a:close/>
                <a:moveTo>
                  <a:pt x="1969" y="302"/>
                </a:moveTo>
                <a:cubicBezTo>
                  <a:pt x="1961" y="320"/>
                  <a:pt x="1947" y="352"/>
                  <a:pt x="1897" y="352"/>
                </a:cubicBezTo>
                <a:cubicBezTo>
                  <a:pt x="1831" y="352"/>
                  <a:pt x="1817" y="292"/>
                  <a:pt x="1817" y="245"/>
                </a:cubicBezTo>
                <a:cubicBezTo>
                  <a:pt x="1817" y="192"/>
                  <a:pt x="1839" y="142"/>
                  <a:pt x="1897" y="142"/>
                </a:cubicBezTo>
                <a:cubicBezTo>
                  <a:pt x="1940" y="142"/>
                  <a:pt x="1955" y="170"/>
                  <a:pt x="1960" y="181"/>
                </a:cubicBezTo>
                <a:cubicBezTo>
                  <a:pt x="1966" y="194"/>
                  <a:pt x="1971" y="204"/>
                  <a:pt x="1986" y="204"/>
                </a:cubicBezTo>
                <a:cubicBezTo>
                  <a:pt x="2001" y="204"/>
                  <a:pt x="2013" y="194"/>
                  <a:pt x="2013" y="180"/>
                </a:cubicBezTo>
                <a:cubicBezTo>
                  <a:pt x="2013" y="176"/>
                  <a:pt x="2013" y="170"/>
                  <a:pt x="2002" y="152"/>
                </a:cubicBezTo>
                <a:cubicBezTo>
                  <a:pt x="1987" y="128"/>
                  <a:pt x="1962" y="101"/>
                  <a:pt x="1899" y="101"/>
                </a:cubicBezTo>
                <a:cubicBezTo>
                  <a:pt x="1878" y="101"/>
                  <a:pt x="1804" y="101"/>
                  <a:pt x="1774" y="184"/>
                </a:cubicBezTo>
                <a:cubicBezTo>
                  <a:pt x="1767" y="204"/>
                  <a:pt x="1764" y="225"/>
                  <a:pt x="1764" y="247"/>
                </a:cubicBezTo>
                <a:cubicBezTo>
                  <a:pt x="1764" y="315"/>
                  <a:pt x="1797" y="394"/>
                  <a:pt x="1896" y="394"/>
                </a:cubicBezTo>
                <a:cubicBezTo>
                  <a:pt x="1973" y="394"/>
                  <a:pt x="1998" y="352"/>
                  <a:pt x="2007" y="337"/>
                </a:cubicBezTo>
                <a:cubicBezTo>
                  <a:pt x="2015" y="323"/>
                  <a:pt x="2019" y="311"/>
                  <a:pt x="2019" y="304"/>
                </a:cubicBezTo>
                <a:cubicBezTo>
                  <a:pt x="2019" y="285"/>
                  <a:pt x="1999" y="281"/>
                  <a:pt x="1992" y="281"/>
                </a:cubicBezTo>
                <a:cubicBezTo>
                  <a:pt x="1978" y="281"/>
                  <a:pt x="1973" y="292"/>
                  <a:pt x="1969" y="302"/>
                </a:cubicBezTo>
                <a:moveTo>
                  <a:pt x="2047" y="149"/>
                </a:moveTo>
                <a:cubicBezTo>
                  <a:pt x="2047" y="309"/>
                  <a:pt x="2047" y="309"/>
                  <a:pt x="2047" y="309"/>
                </a:cubicBezTo>
                <a:cubicBezTo>
                  <a:pt x="2047" y="351"/>
                  <a:pt x="2052" y="392"/>
                  <a:pt x="2127" y="392"/>
                </a:cubicBezTo>
                <a:cubicBezTo>
                  <a:pt x="2132" y="392"/>
                  <a:pt x="2141" y="391"/>
                  <a:pt x="2144" y="391"/>
                </a:cubicBezTo>
                <a:cubicBezTo>
                  <a:pt x="2156" y="389"/>
                  <a:pt x="2174" y="386"/>
                  <a:pt x="2174" y="370"/>
                </a:cubicBezTo>
                <a:cubicBezTo>
                  <a:pt x="2174" y="351"/>
                  <a:pt x="2161" y="350"/>
                  <a:pt x="2148" y="349"/>
                </a:cubicBezTo>
                <a:cubicBezTo>
                  <a:pt x="2144" y="349"/>
                  <a:pt x="2132" y="350"/>
                  <a:pt x="2128" y="350"/>
                </a:cubicBezTo>
                <a:cubicBezTo>
                  <a:pt x="2115" y="349"/>
                  <a:pt x="2103" y="347"/>
                  <a:pt x="2099" y="331"/>
                </a:cubicBezTo>
                <a:cubicBezTo>
                  <a:pt x="2098" y="324"/>
                  <a:pt x="2097" y="320"/>
                  <a:pt x="2097" y="287"/>
                </a:cubicBezTo>
                <a:cubicBezTo>
                  <a:pt x="2097" y="149"/>
                  <a:pt x="2097" y="149"/>
                  <a:pt x="2097" y="149"/>
                </a:cubicBezTo>
                <a:cubicBezTo>
                  <a:pt x="2154" y="149"/>
                  <a:pt x="2154" y="149"/>
                  <a:pt x="2154" y="149"/>
                </a:cubicBezTo>
                <a:cubicBezTo>
                  <a:pt x="2160" y="149"/>
                  <a:pt x="2174" y="147"/>
                  <a:pt x="2174" y="128"/>
                </a:cubicBezTo>
                <a:cubicBezTo>
                  <a:pt x="2174" y="108"/>
                  <a:pt x="2160" y="106"/>
                  <a:pt x="2154" y="106"/>
                </a:cubicBezTo>
                <a:cubicBezTo>
                  <a:pt x="2097" y="106"/>
                  <a:pt x="2097" y="106"/>
                  <a:pt x="2097" y="106"/>
                </a:cubicBezTo>
                <a:cubicBezTo>
                  <a:pt x="2097" y="43"/>
                  <a:pt x="2097" y="43"/>
                  <a:pt x="2097" y="43"/>
                </a:cubicBezTo>
                <a:cubicBezTo>
                  <a:pt x="2097" y="35"/>
                  <a:pt x="2096" y="19"/>
                  <a:pt x="2072" y="19"/>
                </a:cubicBezTo>
                <a:cubicBezTo>
                  <a:pt x="2050" y="19"/>
                  <a:pt x="2048" y="36"/>
                  <a:pt x="2048" y="43"/>
                </a:cubicBezTo>
                <a:cubicBezTo>
                  <a:pt x="2048" y="106"/>
                  <a:pt x="2048" y="106"/>
                  <a:pt x="2048" y="106"/>
                </a:cubicBezTo>
                <a:lnTo>
                  <a:pt x="2047" y="149"/>
                </a:lnTo>
                <a:close/>
                <a:moveTo>
                  <a:pt x="2227" y="45"/>
                </a:moveTo>
                <a:cubicBezTo>
                  <a:pt x="2232" y="45"/>
                  <a:pt x="2236" y="42"/>
                  <a:pt x="2236" y="38"/>
                </a:cubicBezTo>
                <a:cubicBezTo>
                  <a:pt x="2236" y="33"/>
                  <a:pt x="2232" y="31"/>
                  <a:pt x="2227" y="31"/>
                </a:cubicBezTo>
                <a:cubicBezTo>
                  <a:pt x="2216" y="31"/>
                  <a:pt x="2216" y="31"/>
                  <a:pt x="2216" y="31"/>
                </a:cubicBezTo>
                <a:cubicBezTo>
                  <a:pt x="2216" y="45"/>
                  <a:pt x="2216" y="45"/>
                  <a:pt x="2216" y="45"/>
                </a:cubicBezTo>
                <a:lnTo>
                  <a:pt x="2227" y="45"/>
                </a:lnTo>
                <a:close/>
                <a:moveTo>
                  <a:pt x="2208" y="28"/>
                </a:moveTo>
                <a:cubicBezTo>
                  <a:pt x="2208" y="26"/>
                  <a:pt x="2209" y="24"/>
                  <a:pt x="2212" y="24"/>
                </a:cubicBezTo>
                <a:cubicBezTo>
                  <a:pt x="2227" y="24"/>
                  <a:pt x="2227" y="24"/>
                  <a:pt x="2227" y="24"/>
                </a:cubicBezTo>
                <a:cubicBezTo>
                  <a:pt x="2237" y="24"/>
                  <a:pt x="2244" y="28"/>
                  <a:pt x="2244" y="37"/>
                </a:cubicBezTo>
                <a:cubicBezTo>
                  <a:pt x="2244" y="44"/>
                  <a:pt x="2241" y="49"/>
                  <a:pt x="2235" y="51"/>
                </a:cubicBezTo>
                <a:cubicBezTo>
                  <a:pt x="2243" y="61"/>
                  <a:pt x="2243" y="61"/>
                  <a:pt x="2243" y="61"/>
                </a:cubicBezTo>
                <a:cubicBezTo>
                  <a:pt x="2244" y="62"/>
                  <a:pt x="2244" y="63"/>
                  <a:pt x="2244" y="64"/>
                </a:cubicBezTo>
                <a:cubicBezTo>
                  <a:pt x="2244" y="66"/>
                  <a:pt x="2243" y="68"/>
                  <a:pt x="2240" y="68"/>
                </a:cubicBezTo>
                <a:cubicBezTo>
                  <a:pt x="2239" y="68"/>
                  <a:pt x="2237" y="67"/>
                  <a:pt x="2236" y="66"/>
                </a:cubicBezTo>
                <a:cubicBezTo>
                  <a:pt x="2225" y="52"/>
                  <a:pt x="2225" y="52"/>
                  <a:pt x="2225" y="52"/>
                </a:cubicBezTo>
                <a:cubicBezTo>
                  <a:pt x="2216" y="52"/>
                  <a:pt x="2216" y="52"/>
                  <a:pt x="2216" y="52"/>
                </a:cubicBezTo>
                <a:cubicBezTo>
                  <a:pt x="2216" y="64"/>
                  <a:pt x="2216" y="64"/>
                  <a:pt x="2216" y="64"/>
                </a:cubicBezTo>
                <a:cubicBezTo>
                  <a:pt x="2216" y="66"/>
                  <a:pt x="2214" y="68"/>
                  <a:pt x="2212" y="68"/>
                </a:cubicBezTo>
                <a:cubicBezTo>
                  <a:pt x="2209" y="68"/>
                  <a:pt x="2208" y="66"/>
                  <a:pt x="2208" y="64"/>
                </a:cubicBezTo>
                <a:lnTo>
                  <a:pt x="2208" y="28"/>
                </a:lnTo>
                <a:close/>
                <a:moveTo>
                  <a:pt x="2224" y="85"/>
                </a:moveTo>
                <a:cubicBezTo>
                  <a:pt x="2246" y="85"/>
                  <a:pt x="2263" y="67"/>
                  <a:pt x="2263" y="46"/>
                </a:cubicBezTo>
                <a:cubicBezTo>
                  <a:pt x="2263" y="46"/>
                  <a:pt x="2263" y="46"/>
                  <a:pt x="2263" y="46"/>
                </a:cubicBezTo>
                <a:cubicBezTo>
                  <a:pt x="2263" y="25"/>
                  <a:pt x="2246" y="8"/>
                  <a:pt x="2224" y="8"/>
                </a:cubicBezTo>
                <a:cubicBezTo>
                  <a:pt x="2203" y="8"/>
                  <a:pt x="2186" y="25"/>
                  <a:pt x="2186" y="46"/>
                </a:cubicBezTo>
                <a:cubicBezTo>
                  <a:pt x="2186" y="46"/>
                  <a:pt x="2186" y="46"/>
                  <a:pt x="2186" y="46"/>
                </a:cubicBezTo>
                <a:cubicBezTo>
                  <a:pt x="2186" y="68"/>
                  <a:pt x="2203" y="85"/>
                  <a:pt x="2224" y="85"/>
                </a:cubicBezTo>
                <a:moveTo>
                  <a:pt x="2224" y="90"/>
                </a:moveTo>
                <a:cubicBezTo>
                  <a:pt x="2200" y="90"/>
                  <a:pt x="2181" y="70"/>
                  <a:pt x="2181" y="46"/>
                </a:cubicBezTo>
                <a:cubicBezTo>
                  <a:pt x="2181" y="46"/>
                  <a:pt x="2181" y="46"/>
                  <a:pt x="2181" y="46"/>
                </a:cubicBezTo>
                <a:cubicBezTo>
                  <a:pt x="2181" y="23"/>
                  <a:pt x="2200" y="3"/>
                  <a:pt x="2224" y="3"/>
                </a:cubicBezTo>
                <a:cubicBezTo>
                  <a:pt x="2249" y="3"/>
                  <a:pt x="2268" y="23"/>
                  <a:pt x="2268" y="46"/>
                </a:cubicBezTo>
                <a:cubicBezTo>
                  <a:pt x="2268" y="46"/>
                  <a:pt x="2268" y="46"/>
                  <a:pt x="2268" y="46"/>
                </a:cubicBezTo>
                <a:cubicBezTo>
                  <a:pt x="2268" y="70"/>
                  <a:pt x="2249" y="90"/>
                  <a:pt x="2224" y="90"/>
                </a:cubicBezTo>
                <a:moveTo>
                  <a:pt x="19" y="676"/>
                </a:moveTo>
                <a:cubicBezTo>
                  <a:pt x="19" y="681"/>
                  <a:pt x="24" y="686"/>
                  <a:pt x="29" y="686"/>
                </a:cubicBezTo>
                <a:cubicBezTo>
                  <a:pt x="34" y="686"/>
                  <a:pt x="38" y="683"/>
                  <a:pt x="39" y="679"/>
                </a:cubicBezTo>
                <a:cubicBezTo>
                  <a:pt x="50" y="655"/>
                  <a:pt x="50" y="655"/>
                  <a:pt x="50" y="655"/>
                </a:cubicBezTo>
                <a:cubicBezTo>
                  <a:pt x="109" y="655"/>
                  <a:pt x="109" y="655"/>
                  <a:pt x="109" y="655"/>
                </a:cubicBezTo>
                <a:cubicBezTo>
                  <a:pt x="119" y="678"/>
                  <a:pt x="119" y="678"/>
                  <a:pt x="119" y="678"/>
                </a:cubicBezTo>
                <a:cubicBezTo>
                  <a:pt x="121" y="683"/>
                  <a:pt x="124" y="686"/>
                  <a:pt x="129" y="686"/>
                </a:cubicBezTo>
                <a:cubicBezTo>
                  <a:pt x="135" y="686"/>
                  <a:pt x="140" y="681"/>
                  <a:pt x="140" y="675"/>
                </a:cubicBezTo>
                <a:cubicBezTo>
                  <a:pt x="140" y="674"/>
                  <a:pt x="139" y="672"/>
                  <a:pt x="138" y="671"/>
                </a:cubicBezTo>
                <a:cubicBezTo>
                  <a:pt x="93" y="570"/>
                  <a:pt x="93" y="570"/>
                  <a:pt x="93" y="570"/>
                </a:cubicBezTo>
                <a:cubicBezTo>
                  <a:pt x="90" y="564"/>
                  <a:pt x="86" y="561"/>
                  <a:pt x="80" y="561"/>
                </a:cubicBezTo>
                <a:cubicBezTo>
                  <a:pt x="79" y="561"/>
                  <a:pt x="79" y="561"/>
                  <a:pt x="79" y="561"/>
                </a:cubicBezTo>
                <a:cubicBezTo>
                  <a:pt x="73" y="561"/>
                  <a:pt x="69" y="564"/>
                  <a:pt x="66" y="570"/>
                </a:cubicBezTo>
                <a:cubicBezTo>
                  <a:pt x="21" y="671"/>
                  <a:pt x="21" y="671"/>
                  <a:pt x="21" y="671"/>
                </a:cubicBezTo>
                <a:cubicBezTo>
                  <a:pt x="20" y="673"/>
                  <a:pt x="19" y="674"/>
                  <a:pt x="19" y="676"/>
                </a:cubicBezTo>
                <a:close/>
                <a:moveTo>
                  <a:pt x="58" y="636"/>
                </a:moveTo>
                <a:cubicBezTo>
                  <a:pt x="79" y="587"/>
                  <a:pt x="79" y="587"/>
                  <a:pt x="79" y="587"/>
                </a:cubicBezTo>
                <a:cubicBezTo>
                  <a:pt x="101" y="636"/>
                  <a:pt x="101" y="636"/>
                  <a:pt x="101" y="636"/>
                </a:cubicBezTo>
                <a:lnTo>
                  <a:pt x="58" y="636"/>
                </a:lnTo>
                <a:close/>
                <a:moveTo>
                  <a:pt x="250" y="675"/>
                </a:moveTo>
                <a:cubicBezTo>
                  <a:pt x="250" y="681"/>
                  <a:pt x="255" y="686"/>
                  <a:pt x="261" y="686"/>
                </a:cubicBezTo>
                <a:cubicBezTo>
                  <a:pt x="267" y="686"/>
                  <a:pt x="272" y="681"/>
                  <a:pt x="272" y="675"/>
                </a:cubicBezTo>
                <a:cubicBezTo>
                  <a:pt x="272" y="642"/>
                  <a:pt x="272" y="642"/>
                  <a:pt x="272" y="642"/>
                </a:cubicBezTo>
                <a:cubicBezTo>
                  <a:pt x="299" y="642"/>
                  <a:pt x="299" y="642"/>
                  <a:pt x="299" y="642"/>
                </a:cubicBezTo>
                <a:cubicBezTo>
                  <a:pt x="329" y="680"/>
                  <a:pt x="329" y="680"/>
                  <a:pt x="329" y="680"/>
                </a:cubicBezTo>
                <a:cubicBezTo>
                  <a:pt x="331" y="683"/>
                  <a:pt x="334" y="686"/>
                  <a:pt x="339" y="686"/>
                </a:cubicBezTo>
                <a:cubicBezTo>
                  <a:pt x="344" y="686"/>
                  <a:pt x="349" y="682"/>
                  <a:pt x="349" y="676"/>
                </a:cubicBezTo>
                <a:cubicBezTo>
                  <a:pt x="349" y="672"/>
                  <a:pt x="348" y="670"/>
                  <a:pt x="346" y="668"/>
                </a:cubicBezTo>
                <a:cubicBezTo>
                  <a:pt x="323" y="638"/>
                  <a:pt x="323" y="638"/>
                  <a:pt x="323" y="638"/>
                </a:cubicBezTo>
                <a:cubicBezTo>
                  <a:pt x="339" y="633"/>
                  <a:pt x="350" y="621"/>
                  <a:pt x="350" y="602"/>
                </a:cubicBezTo>
                <a:cubicBezTo>
                  <a:pt x="350" y="601"/>
                  <a:pt x="350" y="601"/>
                  <a:pt x="350" y="601"/>
                </a:cubicBezTo>
                <a:cubicBezTo>
                  <a:pt x="350" y="591"/>
                  <a:pt x="347" y="581"/>
                  <a:pt x="340" y="575"/>
                </a:cubicBezTo>
                <a:cubicBezTo>
                  <a:pt x="332" y="567"/>
                  <a:pt x="320" y="563"/>
                  <a:pt x="305" y="563"/>
                </a:cubicBezTo>
                <a:cubicBezTo>
                  <a:pt x="261" y="563"/>
                  <a:pt x="261" y="563"/>
                  <a:pt x="261" y="563"/>
                </a:cubicBezTo>
                <a:cubicBezTo>
                  <a:pt x="255" y="563"/>
                  <a:pt x="250" y="567"/>
                  <a:pt x="250" y="573"/>
                </a:cubicBezTo>
                <a:lnTo>
                  <a:pt x="250" y="675"/>
                </a:lnTo>
                <a:close/>
                <a:moveTo>
                  <a:pt x="272" y="623"/>
                </a:moveTo>
                <a:cubicBezTo>
                  <a:pt x="272" y="582"/>
                  <a:pt x="272" y="582"/>
                  <a:pt x="272" y="582"/>
                </a:cubicBezTo>
                <a:cubicBezTo>
                  <a:pt x="303" y="582"/>
                  <a:pt x="303" y="582"/>
                  <a:pt x="303" y="582"/>
                </a:cubicBezTo>
                <a:cubicBezTo>
                  <a:pt x="319" y="582"/>
                  <a:pt x="328" y="589"/>
                  <a:pt x="328" y="602"/>
                </a:cubicBezTo>
                <a:cubicBezTo>
                  <a:pt x="328" y="603"/>
                  <a:pt x="328" y="603"/>
                  <a:pt x="328" y="603"/>
                </a:cubicBezTo>
                <a:cubicBezTo>
                  <a:pt x="328" y="615"/>
                  <a:pt x="319" y="623"/>
                  <a:pt x="303" y="623"/>
                </a:cubicBezTo>
                <a:lnTo>
                  <a:pt x="272" y="623"/>
                </a:lnTo>
                <a:close/>
                <a:moveTo>
                  <a:pt x="405" y="685"/>
                </a:moveTo>
                <a:cubicBezTo>
                  <a:pt x="477" y="685"/>
                  <a:pt x="477" y="685"/>
                  <a:pt x="477" y="685"/>
                </a:cubicBezTo>
                <a:cubicBezTo>
                  <a:pt x="482" y="685"/>
                  <a:pt x="487" y="681"/>
                  <a:pt x="487" y="675"/>
                </a:cubicBezTo>
                <a:cubicBezTo>
                  <a:pt x="487" y="670"/>
                  <a:pt x="482" y="666"/>
                  <a:pt x="477" y="666"/>
                </a:cubicBezTo>
                <a:cubicBezTo>
                  <a:pt x="416" y="666"/>
                  <a:pt x="416" y="666"/>
                  <a:pt x="416" y="666"/>
                </a:cubicBezTo>
                <a:cubicBezTo>
                  <a:pt x="416" y="633"/>
                  <a:pt x="416" y="633"/>
                  <a:pt x="416" y="633"/>
                </a:cubicBezTo>
                <a:cubicBezTo>
                  <a:pt x="468" y="633"/>
                  <a:pt x="468" y="633"/>
                  <a:pt x="468" y="633"/>
                </a:cubicBezTo>
                <a:cubicBezTo>
                  <a:pt x="474" y="633"/>
                  <a:pt x="478" y="629"/>
                  <a:pt x="478" y="623"/>
                </a:cubicBezTo>
                <a:cubicBezTo>
                  <a:pt x="478" y="618"/>
                  <a:pt x="474" y="614"/>
                  <a:pt x="468" y="614"/>
                </a:cubicBezTo>
                <a:cubicBezTo>
                  <a:pt x="416" y="614"/>
                  <a:pt x="416" y="614"/>
                  <a:pt x="416" y="614"/>
                </a:cubicBezTo>
                <a:cubicBezTo>
                  <a:pt x="416" y="582"/>
                  <a:pt x="416" y="582"/>
                  <a:pt x="416" y="582"/>
                </a:cubicBezTo>
                <a:cubicBezTo>
                  <a:pt x="476" y="582"/>
                  <a:pt x="476" y="582"/>
                  <a:pt x="476" y="582"/>
                </a:cubicBezTo>
                <a:cubicBezTo>
                  <a:pt x="481" y="582"/>
                  <a:pt x="486" y="578"/>
                  <a:pt x="486" y="572"/>
                </a:cubicBezTo>
                <a:cubicBezTo>
                  <a:pt x="486" y="567"/>
                  <a:pt x="481" y="563"/>
                  <a:pt x="476" y="563"/>
                </a:cubicBezTo>
                <a:cubicBezTo>
                  <a:pt x="405" y="563"/>
                  <a:pt x="405" y="563"/>
                  <a:pt x="405" y="563"/>
                </a:cubicBezTo>
                <a:cubicBezTo>
                  <a:pt x="399" y="563"/>
                  <a:pt x="394" y="567"/>
                  <a:pt x="394" y="573"/>
                </a:cubicBezTo>
                <a:cubicBezTo>
                  <a:pt x="394" y="674"/>
                  <a:pt x="394" y="674"/>
                  <a:pt x="394" y="674"/>
                </a:cubicBezTo>
                <a:cubicBezTo>
                  <a:pt x="394" y="680"/>
                  <a:pt x="399" y="685"/>
                  <a:pt x="405" y="685"/>
                </a:cubicBezTo>
                <a:close/>
                <a:moveTo>
                  <a:pt x="521" y="676"/>
                </a:moveTo>
                <a:cubicBezTo>
                  <a:pt x="521" y="681"/>
                  <a:pt x="525" y="686"/>
                  <a:pt x="530" y="686"/>
                </a:cubicBezTo>
                <a:cubicBezTo>
                  <a:pt x="535" y="686"/>
                  <a:pt x="539" y="683"/>
                  <a:pt x="540" y="679"/>
                </a:cubicBezTo>
                <a:cubicBezTo>
                  <a:pt x="551" y="655"/>
                  <a:pt x="551" y="655"/>
                  <a:pt x="551" y="655"/>
                </a:cubicBezTo>
                <a:cubicBezTo>
                  <a:pt x="610" y="655"/>
                  <a:pt x="610" y="655"/>
                  <a:pt x="610" y="655"/>
                </a:cubicBezTo>
                <a:cubicBezTo>
                  <a:pt x="620" y="678"/>
                  <a:pt x="620" y="678"/>
                  <a:pt x="620" y="678"/>
                </a:cubicBezTo>
                <a:cubicBezTo>
                  <a:pt x="622" y="683"/>
                  <a:pt x="626" y="686"/>
                  <a:pt x="631" y="686"/>
                </a:cubicBezTo>
                <a:cubicBezTo>
                  <a:pt x="636" y="686"/>
                  <a:pt x="641" y="681"/>
                  <a:pt x="641" y="675"/>
                </a:cubicBezTo>
                <a:cubicBezTo>
                  <a:pt x="641" y="674"/>
                  <a:pt x="640" y="672"/>
                  <a:pt x="640" y="671"/>
                </a:cubicBezTo>
                <a:cubicBezTo>
                  <a:pt x="594" y="570"/>
                  <a:pt x="594" y="570"/>
                  <a:pt x="594" y="570"/>
                </a:cubicBezTo>
                <a:cubicBezTo>
                  <a:pt x="592" y="564"/>
                  <a:pt x="587" y="561"/>
                  <a:pt x="581" y="561"/>
                </a:cubicBezTo>
                <a:cubicBezTo>
                  <a:pt x="580" y="561"/>
                  <a:pt x="580" y="561"/>
                  <a:pt x="580" y="561"/>
                </a:cubicBezTo>
                <a:cubicBezTo>
                  <a:pt x="574" y="561"/>
                  <a:pt x="570" y="564"/>
                  <a:pt x="567" y="570"/>
                </a:cubicBezTo>
                <a:cubicBezTo>
                  <a:pt x="522" y="671"/>
                  <a:pt x="522" y="671"/>
                  <a:pt x="522" y="671"/>
                </a:cubicBezTo>
                <a:cubicBezTo>
                  <a:pt x="521" y="673"/>
                  <a:pt x="521" y="674"/>
                  <a:pt x="521" y="676"/>
                </a:cubicBezTo>
                <a:close/>
                <a:moveTo>
                  <a:pt x="559" y="636"/>
                </a:moveTo>
                <a:cubicBezTo>
                  <a:pt x="580" y="587"/>
                  <a:pt x="580" y="587"/>
                  <a:pt x="580" y="587"/>
                </a:cubicBezTo>
                <a:cubicBezTo>
                  <a:pt x="602" y="636"/>
                  <a:pt x="602" y="636"/>
                  <a:pt x="602" y="636"/>
                </a:cubicBezTo>
                <a:lnTo>
                  <a:pt x="559" y="636"/>
                </a:lnTo>
                <a:close/>
                <a:moveTo>
                  <a:pt x="682" y="674"/>
                </a:moveTo>
                <a:cubicBezTo>
                  <a:pt x="682" y="680"/>
                  <a:pt x="686" y="685"/>
                  <a:pt x="692" y="685"/>
                </a:cubicBezTo>
                <a:cubicBezTo>
                  <a:pt x="758" y="685"/>
                  <a:pt x="758" y="685"/>
                  <a:pt x="758" y="685"/>
                </a:cubicBezTo>
                <a:cubicBezTo>
                  <a:pt x="764" y="685"/>
                  <a:pt x="768" y="680"/>
                  <a:pt x="768" y="675"/>
                </a:cubicBezTo>
                <a:cubicBezTo>
                  <a:pt x="768" y="670"/>
                  <a:pt x="764" y="665"/>
                  <a:pt x="758" y="665"/>
                </a:cubicBezTo>
                <a:cubicBezTo>
                  <a:pt x="703" y="665"/>
                  <a:pt x="703" y="665"/>
                  <a:pt x="703" y="665"/>
                </a:cubicBezTo>
                <a:cubicBezTo>
                  <a:pt x="703" y="572"/>
                  <a:pt x="703" y="572"/>
                  <a:pt x="703" y="572"/>
                </a:cubicBezTo>
                <a:cubicBezTo>
                  <a:pt x="703" y="566"/>
                  <a:pt x="698" y="562"/>
                  <a:pt x="692" y="562"/>
                </a:cubicBezTo>
                <a:cubicBezTo>
                  <a:pt x="686" y="562"/>
                  <a:pt x="682" y="566"/>
                  <a:pt x="682" y="572"/>
                </a:cubicBezTo>
                <a:lnTo>
                  <a:pt x="682" y="674"/>
                </a:lnTo>
                <a:close/>
                <a:moveTo>
                  <a:pt x="877" y="674"/>
                </a:moveTo>
                <a:cubicBezTo>
                  <a:pt x="877" y="680"/>
                  <a:pt x="882" y="685"/>
                  <a:pt x="888" y="685"/>
                </a:cubicBezTo>
                <a:cubicBezTo>
                  <a:pt x="923" y="685"/>
                  <a:pt x="923" y="685"/>
                  <a:pt x="923" y="685"/>
                </a:cubicBezTo>
                <a:cubicBezTo>
                  <a:pt x="961" y="685"/>
                  <a:pt x="988" y="658"/>
                  <a:pt x="988" y="624"/>
                </a:cubicBezTo>
                <a:cubicBezTo>
                  <a:pt x="988" y="623"/>
                  <a:pt x="988" y="623"/>
                  <a:pt x="988" y="623"/>
                </a:cubicBezTo>
                <a:cubicBezTo>
                  <a:pt x="988" y="589"/>
                  <a:pt x="961" y="563"/>
                  <a:pt x="923" y="563"/>
                </a:cubicBezTo>
                <a:cubicBezTo>
                  <a:pt x="888" y="563"/>
                  <a:pt x="888" y="563"/>
                  <a:pt x="888" y="563"/>
                </a:cubicBezTo>
                <a:cubicBezTo>
                  <a:pt x="882" y="563"/>
                  <a:pt x="877" y="567"/>
                  <a:pt x="877" y="573"/>
                </a:cubicBezTo>
                <a:lnTo>
                  <a:pt x="877" y="674"/>
                </a:lnTo>
                <a:close/>
                <a:moveTo>
                  <a:pt x="899" y="665"/>
                </a:moveTo>
                <a:cubicBezTo>
                  <a:pt x="899" y="582"/>
                  <a:pt x="899" y="582"/>
                  <a:pt x="899" y="582"/>
                </a:cubicBezTo>
                <a:cubicBezTo>
                  <a:pt x="923" y="582"/>
                  <a:pt x="923" y="582"/>
                  <a:pt x="923" y="582"/>
                </a:cubicBezTo>
                <a:cubicBezTo>
                  <a:pt x="949" y="582"/>
                  <a:pt x="965" y="600"/>
                  <a:pt x="965" y="624"/>
                </a:cubicBezTo>
                <a:cubicBezTo>
                  <a:pt x="965" y="624"/>
                  <a:pt x="965" y="624"/>
                  <a:pt x="965" y="624"/>
                </a:cubicBezTo>
                <a:cubicBezTo>
                  <a:pt x="965" y="648"/>
                  <a:pt x="949" y="665"/>
                  <a:pt x="923" y="665"/>
                </a:cubicBezTo>
                <a:lnTo>
                  <a:pt x="899" y="665"/>
                </a:lnTo>
                <a:close/>
                <a:moveTo>
                  <a:pt x="1033" y="675"/>
                </a:moveTo>
                <a:cubicBezTo>
                  <a:pt x="1033" y="681"/>
                  <a:pt x="1037" y="686"/>
                  <a:pt x="1043" y="686"/>
                </a:cubicBezTo>
                <a:cubicBezTo>
                  <a:pt x="1049" y="686"/>
                  <a:pt x="1054" y="681"/>
                  <a:pt x="1054" y="675"/>
                </a:cubicBezTo>
                <a:cubicBezTo>
                  <a:pt x="1054" y="572"/>
                  <a:pt x="1054" y="572"/>
                  <a:pt x="1054" y="572"/>
                </a:cubicBezTo>
                <a:cubicBezTo>
                  <a:pt x="1054" y="566"/>
                  <a:pt x="1049" y="562"/>
                  <a:pt x="1043" y="562"/>
                </a:cubicBezTo>
                <a:cubicBezTo>
                  <a:pt x="1037" y="562"/>
                  <a:pt x="1033" y="566"/>
                  <a:pt x="1033" y="572"/>
                </a:cubicBezTo>
                <a:lnTo>
                  <a:pt x="1033" y="675"/>
                </a:lnTo>
                <a:close/>
                <a:moveTo>
                  <a:pt x="1104" y="675"/>
                </a:moveTo>
                <a:cubicBezTo>
                  <a:pt x="1104" y="681"/>
                  <a:pt x="1109" y="686"/>
                  <a:pt x="1115" y="686"/>
                </a:cubicBezTo>
                <a:cubicBezTo>
                  <a:pt x="1121" y="686"/>
                  <a:pt x="1126" y="681"/>
                  <a:pt x="1126" y="675"/>
                </a:cubicBezTo>
                <a:cubicBezTo>
                  <a:pt x="1126" y="635"/>
                  <a:pt x="1126" y="635"/>
                  <a:pt x="1126" y="635"/>
                </a:cubicBezTo>
                <a:cubicBezTo>
                  <a:pt x="1179" y="635"/>
                  <a:pt x="1179" y="635"/>
                  <a:pt x="1179" y="635"/>
                </a:cubicBezTo>
                <a:cubicBezTo>
                  <a:pt x="1184" y="635"/>
                  <a:pt x="1188" y="631"/>
                  <a:pt x="1188" y="625"/>
                </a:cubicBezTo>
                <a:cubicBezTo>
                  <a:pt x="1188" y="620"/>
                  <a:pt x="1184" y="615"/>
                  <a:pt x="1179" y="615"/>
                </a:cubicBezTo>
                <a:cubicBezTo>
                  <a:pt x="1126" y="615"/>
                  <a:pt x="1126" y="615"/>
                  <a:pt x="1126" y="615"/>
                </a:cubicBezTo>
                <a:cubicBezTo>
                  <a:pt x="1126" y="582"/>
                  <a:pt x="1126" y="582"/>
                  <a:pt x="1126" y="582"/>
                </a:cubicBezTo>
                <a:cubicBezTo>
                  <a:pt x="1186" y="582"/>
                  <a:pt x="1186" y="582"/>
                  <a:pt x="1186" y="582"/>
                </a:cubicBezTo>
                <a:cubicBezTo>
                  <a:pt x="1192" y="582"/>
                  <a:pt x="1196" y="578"/>
                  <a:pt x="1196" y="572"/>
                </a:cubicBezTo>
                <a:cubicBezTo>
                  <a:pt x="1196" y="567"/>
                  <a:pt x="1192" y="563"/>
                  <a:pt x="1186" y="563"/>
                </a:cubicBezTo>
                <a:cubicBezTo>
                  <a:pt x="1115" y="563"/>
                  <a:pt x="1115" y="563"/>
                  <a:pt x="1115" y="563"/>
                </a:cubicBezTo>
                <a:cubicBezTo>
                  <a:pt x="1109" y="563"/>
                  <a:pt x="1104" y="567"/>
                  <a:pt x="1104" y="573"/>
                </a:cubicBezTo>
                <a:lnTo>
                  <a:pt x="1104" y="675"/>
                </a:lnTo>
                <a:close/>
                <a:moveTo>
                  <a:pt x="1237" y="675"/>
                </a:moveTo>
                <a:cubicBezTo>
                  <a:pt x="1237" y="681"/>
                  <a:pt x="1241" y="686"/>
                  <a:pt x="1247" y="686"/>
                </a:cubicBezTo>
                <a:cubicBezTo>
                  <a:pt x="1253" y="686"/>
                  <a:pt x="1258" y="681"/>
                  <a:pt x="1258" y="675"/>
                </a:cubicBezTo>
                <a:cubicBezTo>
                  <a:pt x="1258" y="635"/>
                  <a:pt x="1258" y="635"/>
                  <a:pt x="1258" y="635"/>
                </a:cubicBezTo>
                <a:cubicBezTo>
                  <a:pt x="1311" y="635"/>
                  <a:pt x="1311" y="635"/>
                  <a:pt x="1311" y="635"/>
                </a:cubicBezTo>
                <a:cubicBezTo>
                  <a:pt x="1316" y="635"/>
                  <a:pt x="1321" y="631"/>
                  <a:pt x="1321" y="625"/>
                </a:cubicBezTo>
                <a:cubicBezTo>
                  <a:pt x="1321" y="620"/>
                  <a:pt x="1316" y="615"/>
                  <a:pt x="1311" y="615"/>
                </a:cubicBezTo>
                <a:cubicBezTo>
                  <a:pt x="1258" y="615"/>
                  <a:pt x="1258" y="615"/>
                  <a:pt x="1258" y="615"/>
                </a:cubicBezTo>
                <a:cubicBezTo>
                  <a:pt x="1258" y="582"/>
                  <a:pt x="1258" y="582"/>
                  <a:pt x="1258" y="582"/>
                </a:cubicBezTo>
                <a:cubicBezTo>
                  <a:pt x="1319" y="582"/>
                  <a:pt x="1319" y="582"/>
                  <a:pt x="1319" y="582"/>
                </a:cubicBezTo>
                <a:cubicBezTo>
                  <a:pt x="1324" y="582"/>
                  <a:pt x="1328" y="578"/>
                  <a:pt x="1328" y="572"/>
                </a:cubicBezTo>
                <a:cubicBezTo>
                  <a:pt x="1328" y="567"/>
                  <a:pt x="1324" y="563"/>
                  <a:pt x="1319" y="563"/>
                </a:cubicBezTo>
                <a:cubicBezTo>
                  <a:pt x="1247" y="563"/>
                  <a:pt x="1247" y="563"/>
                  <a:pt x="1247" y="563"/>
                </a:cubicBezTo>
                <a:cubicBezTo>
                  <a:pt x="1241" y="563"/>
                  <a:pt x="1237" y="567"/>
                  <a:pt x="1237" y="573"/>
                </a:cubicBezTo>
                <a:lnTo>
                  <a:pt x="1237" y="675"/>
                </a:lnTo>
                <a:close/>
                <a:moveTo>
                  <a:pt x="1380" y="685"/>
                </a:moveTo>
                <a:cubicBezTo>
                  <a:pt x="1452" y="685"/>
                  <a:pt x="1452" y="685"/>
                  <a:pt x="1452" y="685"/>
                </a:cubicBezTo>
                <a:cubicBezTo>
                  <a:pt x="1457" y="685"/>
                  <a:pt x="1461" y="681"/>
                  <a:pt x="1461" y="675"/>
                </a:cubicBezTo>
                <a:cubicBezTo>
                  <a:pt x="1461" y="670"/>
                  <a:pt x="1457" y="666"/>
                  <a:pt x="1452" y="666"/>
                </a:cubicBezTo>
                <a:cubicBezTo>
                  <a:pt x="1390" y="666"/>
                  <a:pt x="1390" y="666"/>
                  <a:pt x="1390" y="666"/>
                </a:cubicBezTo>
                <a:cubicBezTo>
                  <a:pt x="1390" y="633"/>
                  <a:pt x="1390" y="633"/>
                  <a:pt x="1390" y="633"/>
                </a:cubicBezTo>
                <a:cubicBezTo>
                  <a:pt x="1443" y="633"/>
                  <a:pt x="1443" y="633"/>
                  <a:pt x="1443" y="633"/>
                </a:cubicBezTo>
                <a:cubicBezTo>
                  <a:pt x="1448" y="633"/>
                  <a:pt x="1452" y="629"/>
                  <a:pt x="1452" y="623"/>
                </a:cubicBezTo>
                <a:cubicBezTo>
                  <a:pt x="1452" y="618"/>
                  <a:pt x="1448" y="614"/>
                  <a:pt x="1443" y="614"/>
                </a:cubicBezTo>
                <a:cubicBezTo>
                  <a:pt x="1390" y="614"/>
                  <a:pt x="1390" y="614"/>
                  <a:pt x="1390" y="614"/>
                </a:cubicBezTo>
                <a:cubicBezTo>
                  <a:pt x="1390" y="582"/>
                  <a:pt x="1390" y="582"/>
                  <a:pt x="1390" y="582"/>
                </a:cubicBezTo>
                <a:cubicBezTo>
                  <a:pt x="1451" y="582"/>
                  <a:pt x="1451" y="582"/>
                  <a:pt x="1451" y="582"/>
                </a:cubicBezTo>
                <a:cubicBezTo>
                  <a:pt x="1456" y="582"/>
                  <a:pt x="1460" y="578"/>
                  <a:pt x="1460" y="572"/>
                </a:cubicBezTo>
                <a:cubicBezTo>
                  <a:pt x="1460" y="567"/>
                  <a:pt x="1456" y="563"/>
                  <a:pt x="1451" y="563"/>
                </a:cubicBezTo>
                <a:cubicBezTo>
                  <a:pt x="1380" y="563"/>
                  <a:pt x="1380" y="563"/>
                  <a:pt x="1380" y="563"/>
                </a:cubicBezTo>
                <a:cubicBezTo>
                  <a:pt x="1373" y="563"/>
                  <a:pt x="1369" y="567"/>
                  <a:pt x="1369" y="573"/>
                </a:cubicBezTo>
                <a:cubicBezTo>
                  <a:pt x="1369" y="674"/>
                  <a:pt x="1369" y="674"/>
                  <a:pt x="1369" y="674"/>
                </a:cubicBezTo>
                <a:cubicBezTo>
                  <a:pt x="1369" y="680"/>
                  <a:pt x="1373" y="685"/>
                  <a:pt x="1380" y="685"/>
                </a:cubicBezTo>
                <a:close/>
                <a:moveTo>
                  <a:pt x="1503" y="675"/>
                </a:moveTo>
                <a:cubicBezTo>
                  <a:pt x="1503" y="681"/>
                  <a:pt x="1508" y="686"/>
                  <a:pt x="1514" y="686"/>
                </a:cubicBezTo>
                <a:cubicBezTo>
                  <a:pt x="1520" y="686"/>
                  <a:pt x="1525" y="681"/>
                  <a:pt x="1525" y="675"/>
                </a:cubicBezTo>
                <a:cubicBezTo>
                  <a:pt x="1525" y="642"/>
                  <a:pt x="1525" y="642"/>
                  <a:pt x="1525" y="642"/>
                </a:cubicBezTo>
                <a:cubicBezTo>
                  <a:pt x="1552" y="642"/>
                  <a:pt x="1552" y="642"/>
                  <a:pt x="1552" y="642"/>
                </a:cubicBezTo>
                <a:cubicBezTo>
                  <a:pt x="1582" y="680"/>
                  <a:pt x="1582" y="680"/>
                  <a:pt x="1582" y="680"/>
                </a:cubicBezTo>
                <a:cubicBezTo>
                  <a:pt x="1584" y="683"/>
                  <a:pt x="1587" y="686"/>
                  <a:pt x="1592" y="686"/>
                </a:cubicBezTo>
                <a:cubicBezTo>
                  <a:pt x="1597" y="686"/>
                  <a:pt x="1602" y="682"/>
                  <a:pt x="1602" y="676"/>
                </a:cubicBezTo>
                <a:cubicBezTo>
                  <a:pt x="1602" y="672"/>
                  <a:pt x="1601" y="670"/>
                  <a:pt x="1599" y="668"/>
                </a:cubicBezTo>
                <a:cubicBezTo>
                  <a:pt x="1576" y="638"/>
                  <a:pt x="1576" y="638"/>
                  <a:pt x="1576" y="638"/>
                </a:cubicBezTo>
                <a:cubicBezTo>
                  <a:pt x="1592" y="633"/>
                  <a:pt x="1603" y="621"/>
                  <a:pt x="1603" y="602"/>
                </a:cubicBezTo>
                <a:cubicBezTo>
                  <a:pt x="1603" y="601"/>
                  <a:pt x="1603" y="601"/>
                  <a:pt x="1603" y="601"/>
                </a:cubicBezTo>
                <a:cubicBezTo>
                  <a:pt x="1603" y="591"/>
                  <a:pt x="1600" y="581"/>
                  <a:pt x="1593" y="575"/>
                </a:cubicBezTo>
                <a:cubicBezTo>
                  <a:pt x="1585" y="567"/>
                  <a:pt x="1573" y="563"/>
                  <a:pt x="1558" y="563"/>
                </a:cubicBezTo>
                <a:cubicBezTo>
                  <a:pt x="1514" y="563"/>
                  <a:pt x="1514" y="563"/>
                  <a:pt x="1514" y="563"/>
                </a:cubicBezTo>
                <a:cubicBezTo>
                  <a:pt x="1508" y="563"/>
                  <a:pt x="1503" y="567"/>
                  <a:pt x="1503" y="573"/>
                </a:cubicBezTo>
                <a:lnTo>
                  <a:pt x="1503" y="675"/>
                </a:lnTo>
                <a:close/>
                <a:moveTo>
                  <a:pt x="1525" y="623"/>
                </a:moveTo>
                <a:cubicBezTo>
                  <a:pt x="1525" y="582"/>
                  <a:pt x="1525" y="582"/>
                  <a:pt x="1525" y="582"/>
                </a:cubicBezTo>
                <a:cubicBezTo>
                  <a:pt x="1556" y="582"/>
                  <a:pt x="1556" y="582"/>
                  <a:pt x="1556" y="582"/>
                </a:cubicBezTo>
                <a:cubicBezTo>
                  <a:pt x="1572" y="582"/>
                  <a:pt x="1581" y="589"/>
                  <a:pt x="1581" y="602"/>
                </a:cubicBezTo>
                <a:cubicBezTo>
                  <a:pt x="1581" y="603"/>
                  <a:pt x="1581" y="603"/>
                  <a:pt x="1581" y="603"/>
                </a:cubicBezTo>
                <a:cubicBezTo>
                  <a:pt x="1581" y="615"/>
                  <a:pt x="1572" y="623"/>
                  <a:pt x="1556" y="623"/>
                </a:cubicBezTo>
                <a:lnTo>
                  <a:pt x="1525" y="623"/>
                </a:lnTo>
                <a:close/>
                <a:moveTo>
                  <a:pt x="1658" y="685"/>
                </a:moveTo>
                <a:cubicBezTo>
                  <a:pt x="1730" y="685"/>
                  <a:pt x="1730" y="685"/>
                  <a:pt x="1730" y="685"/>
                </a:cubicBezTo>
                <a:cubicBezTo>
                  <a:pt x="1735" y="685"/>
                  <a:pt x="1740" y="681"/>
                  <a:pt x="1740" y="675"/>
                </a:cubicBezTo>
                <a:cubicBezTo>
                  <a:pt x="1740" y="670"/>
                  <a:pt x="1735" y="666"/>
                  <a:pt x="1730" y="666"/>
                </a:cubicBezTo>
                <a:cubicBezTo>
                  <a:pt x="1669" y="666"/>
                  <a:pt x="1669" y="666"/>
                  <a:pt x="1669" y="666"/>
                </a:cubicBezTo>
                <a:cubicBezTo>
                  <a:pt x="1669" y="633"/>
                  <a:pt x="1669" y="633"/>
                  <a:pt x="1669" y="633"/>
                </a:cubicBezTo>
                <a:cubicBezTo>
                  <a:pt x="1721" y="633"/>
                  <a:pt x="1721" y="633"/>
                  <a:pt x="1721" y="633"/>
                </a:cubicBezTo>
                <a:cubicBezTo>
                  <a:pt x="1727" y="633"/>
                  <a:pt x="1731" y="629"/>
                  <a:pt x="1731" y="623"/>
                </a:cubicBezTo>
                <a:cubicBezTo>
                  <a:pt x="1731" y="618"/>
                  <a:pt x="1727" y="614"/>
                  <a:pt x="1721" y="614"/>
                </a:cubicBezTo>
                <a:cubicBezTo>
                  <a:pt x="1669" y="614"/>
                  <a:pt x="1669" y="614"/>
                  <a:pt x="1669" y="614"/>
                </a:cubicBezTo>
                <a:cubicBezTo>
                  <a:pt x="1669" y="582"/>
                  <a:pt x="1669" y="582"/>
                  <a:pt x="1669" y="582"/>
                </a:cubicBezTo>
                <a:cubicBezTo>
                  <a:pt x="1729" y="582"/>
                  <a:pt x="1729" y="582"/>
                  <a:pt x="1729" y="582"/>
                </a:cubicBezTo>
                <a:cubicBezTo>
                  <a:pt x="1734" y="582"/>
                  <a:pt x="1739" y="578"/>
                  <a:pt x="1739" y="572"/>
                </a:cubicBezTo>
                <a:cubicBezTo>
                  <a:pt x="1739" y="567"/>
                  <a:pt x="1734" y="563"/>
                  <a:pt x="1729" y="563"/>
                </a:cubicBezTo>
                <a:cubicBezTo>
                  <a:pt x="1658" y="563"/>
                  <a:pt x="1658" y="563"/>
                  <a:pt x="1658" y="563"/>
                </a:cubicBezTo>
                <a:cubicBezTo>
                  <a:pt x="1652" y="563"/>
                  <a:pt x="1647" y="567"/>
                  <a:pt x="1647" y="573"/>
                </a:cubicBezTo>
                <a:cubicBezTo>
                  <a:pt x="1647" y="674"/>
                  <a:pt x="1647" y="674"/>
                  <a:pt x="1647" y="674"/>
                </a:cubicBezTo>
                <a:cubicBezTo>
                  <a:pt x="1647" y="680"/>
                  <a:pt x="1652" y="685"/>
                  <a:pt x="1658" y="685"/>
                </a:cubicBezTo>
                <a:close/>
                <a:moveTo>
                  <a:pt x="1782" y="675"/>
                </a:moveTo>
                <a:cubicBezTo>
                  <a:pt x="1782" y="681"/>
                  <a:pt x="1787" y="686"/>
                  <a:pt x="1793" y="686"/>
                </a:cubicBezTo>
                <a:cubicBezTo>
                  <a:pt x="1798" y="686"/>
                  <a:pt x="1803" y="681"/>
                  <a:pt x="1803" y="675"/>
                </a:cubicBezTo>
                <a:cubicBezTo>
                  <a:pt x="1803" y="598"/>
                  <a:pt x="1803" y="598"/>
                  <a:pt x="1803" y="598"/>
                </a:cubicBezTo>
                <a:cubicBezTo>
                  <a:pt x="1866" y="679"/>
                  <a:pt x="1866" y="679"/>
                  <a:pt x="1866" y="679"/>
                </a:cubicBezTo>
                <a:cubicBezTo>
                  <a:pt x="1869" y="683"/>
                  <a:pt x="1872" y="686"/>
                  <a:pt x="1877" y="686"/>
                </a:cubicBezTo>
                <a:cubicBezTo>
                  <a:pt x="1878" y="686"/>
                  <a:pt x="1878" y="686"/>
                  <a:pt x="1878" y="686"/>
                </a:cubicBezTo>
                <a:cubicBezTo>
                  <a:pt x="1884" y="686"/>
                  <a:pt x="1889" y="681"/>
                  <a:pt x="1889" y="675"/>
                </a:cubicBezTo>
                <a:cubicBezTo>
                  <a:pt x="1889" y="572"/>
                  <a:pt x="1889" y="572"/>
                  <a:pt x="1889" y="572"/>
                </a:cubicBezTo>
                <a:cubicBezTo>
                  <a:pt x="1889" y="566"/>
                  <a:pt x="1884" y="562"/>
                  <a:pt x="1878" y="562"/>
                </a:cubicBezTo>
                <a:cubicBezTo>
                  <a:pt x="1872" y="562"/>
                  <a:pt x="1867" y="566"/>
                  <a:pt x="1867" y="572"/>
                </a:cubicBezTo>
                <a:cubicBezTo>
                  <a:pt x="1867" y="647"/>
                  <a:pt x="1867" y="647"/>
                  <a:pt x="1867" y="647"/>
                </a:cubicBezTo>
                <a:cubicBezTo>
                  <a:pt x="1806" y="568"/>
                  <a:pt x="1806" y="568"/>
                  <a:pt x="1806" y="568"/>
                </a:cubicBezTo>
                <a:cubicBezTo>
                  <a:pt x="1803" y="564"/>
                  <a:pt x="1800" y="562"/>
                  <a:pt x="1795" y="562"/>
                </a:cubicBezTo>
                <a:cubicBezTo>
                  <a:pt x="1793" y="562"/>
                  <a:pt x="1793" y="562"/>
                  <a:pt x="1793" y="562"/>
                </a:cubicBezTo>
                <a:cubicBezTo>
                  <a:pt x="1787" y="562"/>
                  <a:pt x="1782" y="567"/>
                  <a:pt x="1782" y="573"/>
                </a:cubicBezTo>
                <a:lnTo>
                  <a:pt x="1782" y="675"/>
                </a:lnTo>
                <a:close/>
                <a:moveTo>
                  <a:pt x="1994" y="687"/>
                </a:moveTo>
                <a:cubicBezTo>
                  <a:pt x="2014" y="687"/>
                  <a:pt x="2027" y="681"/>
                  <a:pt x="2039" y="671"/>
                </a:cubicBezTo>
                <a:cubicBezTo>
                  <a:pt x="2041" y="669"/>
                  <a:pt x="2042" y="666"/>
                  <a:pt x="2042" y="663"/>
                </a:cubicBezTo>
                <a:cubicBezTo>
                  <a:pt x="2042" y="657"/>
                  <a:pt x="2037" y="653"/>
                  <a:pt x="2032" y="653"/>
                </a:cubicBezTo>
                <a:cubicBezTo>
                  <a:pt x="2029" y="653"/>
                  <a:pt x="2027" y="654"/>
                  <a:pt x="2026" y="655"/>
                </a:cubicBezTo>
                <a:cubicBezTo>
                  <a:pt x="2017" y="663"/>
                  <a:pt x="2008" y="667"/>
                  <a:pt x="1995" y="667"/>
                </a:cubicBezTo>
                <a:cubicBezTo>
                  <a:pt x="1972" y="667"/>
                  <a:pt x="1955" y="648"/>
                  <a:pt x="1955" y="624"/>
                </a:cubicBezTo>
                <a:cubicBezTo>
                  <a:pt x="1955" y="623"/>
                  <a:pt x="1955" y="623"/>
                  <a:pt x="1955" y="623"/>
                </a:cubicBezTo>
                <a:cubicBezTo>
                  <a:pt x="1955" y="599"/>
                  <a:pt x="1972" y="580"/>
                  <a:pt x="1995" y="580"/>
                </a:cubicBezTo>
                <a:cubicBezTo>
                  <a:pt x="2007" y="580"/>
                  <a:pt x="2016" y="584"/>
                  <a:pt x="2024" y="591"/>
                </a:cubicBezTo>
                <a:cubicBezTo>
                  <a:pt x="2026" y="592"/>
                  <a:pt x="2028" y="593"/>
                  <a:pt x="2031" y="593"/>
                </a:cubicBezTo>
                <a:cubicBezTo>
                  <a:pt x="2037" y="593"/>
                  <a:pt x="2041" y="589"/>
                  <a:pt x="2041" y="583"/>
                </a:cubicBezTo>
                <a:cubicBezTo>
                  <a:pt x="2041" y="579"/>
                  <a:pt x="2039" y="576"/>
                  <a:pt x="2037" y="574"/>
                </a:cubicBezTo>
                <a:cubicBezTo>
                  <a:pt x="2026" y="566"/>
                  <a:pt x="2014" y="560"/>
                  <a:pt x="1995" y="560"/>
                </a:cubicBezTo>
                <a:cubicBezTo>
                  <a:pt x="1958" y="560"/>
                  <a:pt x="1932" y="589"/>
                  <a:pt x="1932" y="624"/>
                </a:cubicBezTo>
                <a:cubicBezTo>
                  <a:pt x="1932" y="624"/>
                  <a:pt x="1932" y="624"/>
                  <a:pt x="1932" y="624"/>
                </a:cubicBezTo>
                <a:cubicBezTo>
                  <a:pt x="1932" y="659"/>
                  <a:pt x="1959" y="687"/>
                  <a:pt x="1994" y="687"/>
                </a:cubicBezTo>
                <a:close/>
                <a:moveTo>
                  <a:pt x="2095" y="685"/>
                </a:moveTo>
                <a:cubicBezTo>
                  <a:pt x="2167" y="685"/>
                  <a:pt x="2167" y="685"/>
                  <a:pt x="2167" y="685"/>
                </a:cubicBezTo>
                <a:cubicBezTo>
                  <a:pt x="2172" y="685"/>
                  <a:pt x="2176" y="681"/>
                  <a:pt x="2176" y="675"/>
                </a:cubicBezTo>
                <a:cubicBezTo>
                  <a:pt x="2176" y="670"/>
                  <a:pt x="2172" y="666"/>
                  <a:pt x="2167" y="666"/>
                </a:cubicBezTo>
                <a:cubicBezTo>
                  <a:pt x="2106" y="666"/>
                  <a:pt x="2106" y="666"/>
                  <a:pt x="2106" y="666"/>
                </a:cubicBezTo>
                <a:cubicBezTo>
                  <a:pt x="2106" y="633"/>
                  <a:pt x="2106" y="633"/>
                  <a:pt x="2106" y="633"/>
                </a:cubicBezTo>
                <a:cubicBezTo>
                  <a:pt x="2158" y="633"/>
                  <a:pt x="2158" y="633"/>
                  <a:pt x="2158" y="633"/>
                </a:cubicBezTo>
                <a:cubicBezTo>
                  <a:pt x="2163" y="633"/>
                  <a:pt x="2168" y="629"/>
                  <a:pt x="2168" y="623"/>
                </a:cubicBezTo>
                <a:cubicBezTo>
                  <a:pt x="2168" y="618"/>
                  <a:pt x="2163" y="614"/>
                  <a:pt x="2158" y="614"/>
                </a:cubicBezTo>
                <a:cubicBezTo>
                  <a:pt x="2106" y="614"/>
                  <a:pt x="2106" y="614"/>
                  <a:pt x="2106" y="614"/>
                </a:cubicBezTo>
                <a:cubicBezTo>
                  <a:pt x="2106" y="582"/>
                  <a:pt x="2106" y="582"/>
                  <a:pt x="2106" y="582"/>
                </a:cubicBezTo>
                <a:cubicBezTo>
                  <a:pt x="2166" y="582"/>
                  <a:pt x="2166" y="582"/>
                  <a:pt x="2166" y="582"/>
                </a:cubicBezTo>
                <a:cubicBezTo>
                  <a:pt x="2171" y="582"/>
                  <a:pt x="2176" y="578"/>
                  <a:pt x="2176" y="572"/>
                </a:cubicBezTo>
                <a:cubicBezTo>
                  <a:pt x="2176" y="567"/>
                  <a:pt x="2171" y="563"/>
                  <a:pt x="2166" y="563"/>
                </a:cubicBezTo>
                <a:cubicBezTo>
                  <a:pt x="2095" y="563"/>
                  <a:pt x="2095" y="563"/>
                  <a:pt x="2095" y="563"/>
                </a:cubicBezTo>
                <a:cubicBezTo>
                  <a:pt x="2089" y="563"/>
                  <a:pt x="2084" y="567"/>
                  <a:pt x="2084" y="573"/>
                </a:cubicBezTo>
                <a:cubicBezTo>
                  <a:pt x="2084" y="674"/>
                  <a:pt x="2084" y="674"/>
                  <a:pt x="2084" y="674"/>
                </a:cubicBezTo>
                <a:cubicBezTo>
                  <a:pt x="2084" y="680"/>
                  <a:pt x="2089" y="685"/>
                  <a:pt x="2095" y="685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436225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Content">
            <a:extLst>
              <a:ext uri="{FF2B5EF4-FFF2-40B4-BE49-F238E27FC236}">
                <a16:creationId xmlns:a16="http://schemas.microsoft.com/office/drawing/2014/main" id="{28D972C8-5779-4779-A80E-ECE30A3ECB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304357"/>
            <a:ext cx="10515600" cy="4225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3D1E63C8-E924-4DF0-82B5-41085E463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78793"/>
            <a:ext cx="10515600" cy="12234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grpSp>
        <p:nvGrpSpPr>
          <p:cNvPr id="4" name="LoFric Hydro-kit">
            <a:extLst>
              <a:ext uri="{FF2B5EF4-FFF2-40B4-BE49-F238E27FC236}">
                <a16:creationId xmlns:a16="http://schemas.microsoft.com/office/drawing/2014/main" id="{97ACD038-ED65-4FF3-9676-7E849B9718F2}"/>
              </a:ext>
            </a:extLst>
          </p:cNvPr>
          <p:cNvGrpSpPr/>
          <p:nvPr userDrawn="1"/>
        </p:nvGrpSpPr>
        <p:grpSpPr>
          <a:xfrm>
            <a:off x="9193213" y="6146800"/>
            <a:ext cx="2673351" cy="382588"/>
            <a:chOff x="9193213" y="6146800"/>
            <a:chExt cx="2673351" cy="382588"/>
          </a:xfrm>
        </p:grpSpPr>
        <p:sp>
          <p:nvSpPr>
            <p:cNvPr id="12" name="Freeform 13">
              <a:extLst>
                <a:ext uri="{FF2B5EF4-FFF2-40B4-BE49-F238E27FC236}">
                  <a16:creationId xmlns:a16="http://schemas.microsoft.com/office/drawing/2014/main" id="{74EEED3C-0BB7-44AB-BC83-C30974A65DE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499726" y="6234113"/>
              <a:ext cx="1366838" cy="295275"/>
            </a:xfrm>
            <a:custGeom>
              <a:avLst/>
              <a:gdLst>
                <a:gd name="T0" fmla="*/ 414 w 430"/>
                <a:gd name="T1" fmla="*/ 4 h 91"/>
                <a:gd name="T2" fmla="*/ 407 w 430"/>
                <a:gd name="T3" fmla="*/ 6 h 91"/>
                <a:gd name="T4" fmla="*/ 410 w 430"/>
                <a:gd name="T5" fmla="*/ 6 h 91"/>
                <a:gd name="T6" fmla="*/ 423 w 430"/>
                <a:gd name="T7" fmla="*/ 15 h 91"/>
                <a:gd name="T8" fmla="*/ 416 w 430"/>
                <a:gd name="T9" fmla="*/ 18 h 91"/>
                <a:gd name="T10" fmla="*/ 418 w 430"/>
                <a:gd name="T11" fmla="*/ 6 h 91"/>
                <a:gd name="T12" fmla="*/ 424 w 430"/>
                <a:gd name="T13" fmla="*/ 18 h 91"/>
                <a:gd name="T14" fmla="*/ 427 w 430"/>
                <a:gd name="T15" fmla="*/ 9 h 91"/>
                <a:gd name="T16" fmla="*/ 430 w 430"/>
                <a:gd name="T17" fmla="*/ 4 h 91"/>
                <a:gd name="T18" fmla="*/ 401 w 430"/>
                <a:gd name="T19" fmla="*/ 70 h 91"/>
                <a:gd name="T20" fmla="*/ 390 w 430"/>
                <a:gd name="T21" fmla="*/ 54 h 91"/>
                <a:gd name="T22" fmla="*/ 400 w 430"/>
                <a:gd name="T23" fmla="*/ 24 h 91"/>
                <a:gd name="T24" fmla="*/ 390 w 430"/>
                <a:gd name="T25" fmla="*/ 8 h 91"/>
                <a:gd name="T26" fmla="*/ 381 w 430"/>
                <a:gd name="T27" fmla="*/ 20 h 91"/>
                <a:gd name="T28" fmla="*/ 375 w 430"/>
                <a:gd name="T29" fmla="*/ 28 h 91"/>
                <a:gd name="T30" fmla="*/ 357 w 430"/>
                <a:gd name="T31" fmla="*/ 6 h 91"/>
                <a:gd name="T32" fmla="*/ 362 w 430"/>
                <a:gd name="T33" fmla="*/ 0 h 91"/>
                <a:gd name="T34" fmla="*/ 362 w 430"/>
                <a:gd name="T35" fmla="*/ 19 h 91"/>
                <a:gd name="T36" fmla="*/ 363 w 430"/>
                <a:gd name="T37" fmla="*/ 73 h 91"/>
                <a:gd name="T38" fmla="*/ 367 w 430"/>
                <a:gd name="T39" fmla="*/ 24 h 91"/>
                <a:gd name="T40" fmla="*/ 296 w 430"/>
                <a:gd name="T41" fmla="*/ 5 h 91"/>
                <a:gd name="T42" fmla="*/ 306 w 430"/>
                <a:gd name="T43" fmla="*/ 69 h 91"/>
                <a:gd name="T44" fmla="*/ 343 w 430"/>
                <a:gd name="T45" fmla="*/ 71 h 91"/>
                <a:gd name="T46" fmla="*/ 352 w 430"/>
                <a:gd name="T47" fmla="*/ 66 h 91"/>
                <a:gd name="T48" fmla="*/ 349 w 430"/>
                <a:gd name="T49" fmla="*/ 5 h 91"/>
                <a:gd name="T50" fmla="*/ 306 w 430"/>
                <a:gd name="T51" fmla="*/ 37 h 91"/>
                <a:gd name="T52" fmla="*/ 260 w 430"/>
                <a:gd name="T53" fmla="*/ 39 h 91"/>
                <a:gd name="T54" fmla="*/ 286 w 430"/>
                <a:gd name="T55" fmla="*/ 39 h 91"/>
                <a:gd name="T56" fmla="*/ 228 w 430"/>
                <a:gd name="T57" fmla="*/ 66 h 91"/>
                <a:gd name="T58" fmla="*/ 216 w 430"/>
                <a:gd name="T59" fmla="*/ 33 h 91"/>
                <a:gd name="T60" fmla="*/ 240 w 430"/>
                <a:gd name="T61" fmla="*/ 61 h 91"/>
                <a:gd name="T62" fmla="*/ 229 w 430"/>
                <a:gd name="T63" fmla="*/ 19 h 91"/>
                <a:gd name="T64" fmla="*/ 210 w 430"/>
                <a:gd name="T65" fmla="*/ 67 h 91"/>
                <a:gd name="T66" fmla="*/ 254 w 430"/>
                <a:gd name="T67" fmla="*/ 46 h 91"/>
                <a:gd name="T68" fmla="*/ 173 w 430"/>
                <a:gd name="T69" fmla="*/ 24 h 91"/>
                <a:gd name="T70" fmla="*/ 182 w 430"/>
                <a:gd name="T71" fmla="*/ 69 h 91"/>
                <a:gd name="T72" fmla="*/ 197 w 430"/>
                <a:gd name="T73" fmla="*/ 28 h 91"/>
                <a:gd name="T74" fmla="*/ 182 w 430"/>
                <a:gd name="T75" fmla="*/ 29 h 91"/>
                <a:gd name="T76" fmla="*/ 142 w 430"/>
                <a:gd name="T77" fmla="*/ 65 h 91"/>
                <a:gd name="T78" fmla="*/ 122 w 430"/>
                <a:gd name="T79" fmla="*/ 40 h 91"/>
                <a:gd name="T80" fmla="*/ 151 w 430"/>
                <a:gd name="T81" fmla="*/ 47 h 91"/>
                <a:gd name="T82" fmla="*/ 155 w 430"/>
                <a:gd name="T83" fmla="*/ 0 h 91"/>
                <a:gd name="T84" fmla="*/ 151 w 430"/>
                <a:gd name="T85" fmla="*/ 27 h 91"/>
                <a:gd name="T86" fmla="*/ 134 w 430"/>
                <a:gd name="T87" fmla="*/ 74 h 91"/>
                <a:gd name="T88" fmla="*/ 151 w 430"/>
                <a:gd name="T89" fmla="*/ 71 h 91"/>
                <a:gd name="T90" fmla="*/ 160 w 430"/>
                <a:gd name="T91" fmla="*/ 5 h 91"/>
                <a:gd name="T92" fmla="*/ 64 w 430"/>
                <a:gd name="T93" fmla="*/ 24 h 91"/>
                <a:gd name="T94" fmla="*/ 79 w 430"/>
                <a:gd name="T95" fmla="*/ 80 h 91"/>
                <a:gd name="T96" fmla="*/ 67 w 430"/>
                <a:gd name="T97" fmla="*/ 83 h 91"/>
                <a:gd name="T98" fmla="*/ 91 w 430"/>
                <a:gd name="T99" fmla="*/ 74 h 91"/>
                <a:gd name="T100" fmla="*/ 103 w 430"/>
                <a:gd name="T101" fmla="*/ 19 h 91"/>
                <a:gd name="T102" fmla="*/ 89 w 430"/>
                <a:gd name="T103" fmla="*/ 54 h 91"/>
                <a:gd name="T104" fmla="*/ 73 w 430"/>
                <a:gd name="T105" fmla="*/ 22 h 91"/>
                <a:gd name="T106" fmla="*/ 56 w 430"/>
                <a:gd name="T107" fmla="*/ 71 h 91"/>
                <a:gd name="T108" fmla="*/ 52 w 430"/>
                <a:gd name="T109" fmla="*/ 0 h 91"/>
                <a:gd name="T110" fmla="*/ 47 w 430"/>
                <a:gd name="T111" fmla="*/ 32 h 91"/>
                <a:gd name="T112" fmla="*/ 8 w 430"/>
                <a:gd name="T113" fmla="*/ 1 h 91"/>
                <a:gd name="T114" fmla="*/ 0 w 430"/>
                <a:gd name="T115" fmla="*/ 69 h 91"/>
                <a:gd name="T116" fmla="*/ 10 w 430"/>
                <a:gd name="T117" fmla="*/ 69 h 91"/>
                <a:gd name="T118" fmla="*/ 47 w 430"/>
                <a:gd name="T119" fmla="*/ 69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430" h="91">
                  <a:moveTo>
                    <a:pt x="410" y="6"/>
                  </a:moveTo>
                  <a:cubicBezTo>
                    <a:pt x="414" y="6"/>
                    <a:pt x="414" y="6"/>
                    <a:pt x="414" y="6"/>
                  </a:cubicBezTo>
                  <a:cubicBezTo>
                    <a:pt x="414" y="4"/>
                    <a:pt x="414" y="4"/>
                    <a:pt x="414" y="4"/>
                  </a:cubicBezTo>
                  <a:cubicBezTo>
                    <a:pt x="403" y="4"/>
                    <a:pt x="403" y="4"/>
                    <a:pt x="403" y="4"/>
                  </a:cubicBezTo>
                  <a:cubicBezTo>
                    <a:pt x="403" y="6"/>
                    <a:pt x="403" y="6"/>
                    <a:pt x="403" y="6"/>
                  </a:cubicBezTo>
                  <a:cubicBezTo>
                    <a:pt x="407" y="6"/>
                    <a:pt x="407" y="6"/>
                    <a:pt x="407" y="6"/>
                  </a:cubicBezTo>
                  <a:cubicBezTo>
                    <a:pt x="407" y="18"/>
                    <a:pt x="407" y="18"/>
                    <a:pt x="407" y="18"/>
                  </a:cubicBezTo>
                  <a:cubicBezTo>
                    <a:pt x="410" y="18"/>
                    <a:pt x="410" y="18"/>
                    <a:pt x="410" y="18"/>
                  </a:cubicBezTo>
                  <a:lnTo>
                    <a:pt x="410" y="6"/>
                  </a:lnTo>
                  <a:close/>
                  <a:moveTo>
                    <a:pt x="430" y="4"/>
                  </a:moveTo>
                  <a:cubicBezTo>
                    <a:pt x="426" y="4"/>
                    <a:pt x="426" y="4"/>
                    <a:pt x="426" y="4"/>
                  </a:cubicBezTo>
                  <a:cubicBezTo>
                    <a:pt x="423" y="15"/>
                    <a:pt x="423" y="15"/>
                    <a:pt x="423" y="15"/>
                  </a:cubicBezTo>
                  <a:cubicBezTo>
                    <a:pt x="419" y="4"/>
                    <a:pt x="419" y="4"/>
                    <a:pt x="419" y="4"/>
                  </a:cubicBezTo>
                  <a:cubicBezTo>
                    <a:pt x="416" y="4"/>
                    <a:pt x="416" y="4"/>
                    <a:pt x="416" y="4"/>
                  </a:cubicBezTo>
                  <a:cubicBezTo>
                    <a:pt x="416" y="18"/>
                    <a:pt x="416" y="18"/>
                    <a:pt x="416" y="18"/>
                  </a:cubicBezTo>
                  <a:cubicBezTo>
                    <a:pt x="418" y="18"/>
                    <a:pt x="418" y="18"/>
                    <a:pt x="418" y="18"/>
                  </a:cubicBezTo>
                  <a:cubicBezTo>
                    <a:pt x="418" y="9"/>
                    <a:pt x="418" y="9"/>
                    <a:pt x="418" y="9"/>
                  </a:cubicBezTo>
                  <a:cubicBezTo>
                    <a:pt x="418" y="9"/>
                    <a:pt x="418" y="7"/>
                    <a:pt x="418" y="6"/>
                  </a:cubicBezTo>
                  <a:cubicBezTo>
                    <a:pt x="418" y="8"/>
                    <a:pt x="419" y="8"/>
                    <a:pt x="419" y="9"/>
                  </a:cubicBezTo>
                  <a:cubicBezTo>
                    <a:pt x="422" y="18"/>
                    <a:pt x="422" y="18"/>
                    <a:pt x="422" y="18"/>
                  </a:cubicBezTo>
                  <a:cubicBezTo>
                    <a:pt x="424" y="18"/>
                    <a:pt x="424" y="18"/>
                    <a:pt x="424" y="18"/>
                  </a:cubicBezTo>
                  <a:cubicBezTo>
                    <a:pt x="427" y="9"/>
                    <a:pt x="427" y="9"/>
                    <a:pt x="427" y="9"/>
                  </a:cubicBezTo>
                  <a:cubicBezTo>
                    <a:pt x="427" y="7"/>
                    <a:pt x="427" y="7"/>
                    <a:pt x="428" y="6"/>
                  </a:cubicBezTo>
                  <a:cubicBezTo>
                    <a:pt x="428" y="7"/>
                    <a:pt x="427" y="8"/>
                    <a:pt x="427" y="9"/>
                  </a:cubicBezTo>
                  <a:cubicBezTo>
                    <a:pt x="427" y="18"/>
                    <a:pt x="427" y="18"/>
                    <a:pt x="427" y="18"/>
                  </a:cubicBezTo>
                  <a:cubicBezTo>
                    <a:pt x="430" y="18"/>
                    <a:pt x="430" y="18"/>
                    <a:pt x="430" y="18"/>
                  </a:cubicBezTo>
                  <a:lnTo>
                    <a:pt x="430" y="4"/>
                  </a:lnTo>
                  <a:close/>
                  <a:moveTo>
                    <a:pt x="381" y="58"/>
                  </a:moveTo>
                  <a:cubicBezTo>
                    <a:pt x="381" y="66"/>
                    <a:pt x="381" y="73"/>
                    <a:pt x="395" y="73"/>
                  </a:cubicBezTo>
                  <a:cubicBezTo>
                    <a:pt x="398" y="73"/>
                    <a:pt x="401" y="73"/>
                    <a:pt x="401" y="70"/>
                  </a:cubicBezTo>
                  <a:cubicBezTo>
                    <a:pt x="401" y="66"/>
                    <a:pt x="399" y="66"/>
                    <a:pt x="396" y="66"/>
                  </a:cubicBezTo>
                  <a:cubicBezTo>
                    <a:pt x="393" y="65"/>
                    <a:pt x="391" y="65"/>
                    <a:pt x="391" y="62"/>
                  </a:cubicBezTo>
                  <a:cubicBezTo>
                    <a:pt x="390" y="61"/>
                    <a:pt x="390" y="60"/>
                    <a:pt x="390" y="54"/>
                  </a:cubicBezTo>
                  <a:cubicBezTo>
                    <a:pt x="390" y="28"/>
                    <a:pt x="390" y="28"/>
                    <a:pt x="390" y="28"/>
                  </a:cubicBezTo>
                  <a:cubicBezTo>
                    <a:pt x="397" y="28"/>
                    <a:pt x="397" y="28"/>
                    <a:pt x="397" y="28"/>
                  </a:cubicBezTo>
                  <a:cubicBezTo>
                    <a:pt x="398" y="28"/>
                    <a:pt x="400" y="28"/>
                    <a:pt x="400" y="24"/>
                  </a:cubicBezTo>
                  <a:cubicBezTo>
                    <a:pt x="400" y="20"/>
                    <a:pt x="398" y="20"/>
                    <a:pt x="397" y="20"/>
                  </a:cubicBezTo>
                  <a:cubicBezTo>
                    <a:pt x="390" y="20"/>
                    <a:pt x="390" y="20"/>
                    <a:pt x="390" y="20"/>
                  </a:cubicBezTo>
                  <a:cubicBezTo>
                    <a:pt x="390" y="8"/>
                    <a:pt x="390" y="8"/>
                    <a:pt x="390" y="8"/>
                  </a:cubicBezTo>
                  <a:cubicBezTo>
                    <a:pt x="390" y="7"/>
                    <a:pt x="390" y="4"/>
                    <a:pt x="386" y="4"/>
                  </a:cubicBezTo>
                  <a:cubicBezTo>
                    <a:pt x="381" y="4"/>
                    <a:pt x="381" y="7"/>
                    <a:pt x="381" y="8"/>
                  </a:cubicBezTo>
                  <a:cubicBezTo>
                    <a:pt x="381" y="20"/>
                    <a:pt x="381" y="20"/>
                    <a:pt x="381" y="20"/>
                  </a:cubicBezTo>
                  <a:cubicBezTo>
                    <a:pt x="375" y="20"/>
                    <a:pt x="375" y="20"/>
                    <a:pt x="375" y="20"/>
                  </a:cubicBezTo>
                  <a:cubicBezTo>
                    <a:pt x="374" y="20"/>
                    <a:pt x="372" y="20"/>
                    <a:pt x="372" y="24"/>
                  </a:cubicBezTo>
                  <a:cubicBezTo>
                    <a:pt x="372" y="28"/>
                    <a:pt x="374" y="28"/>
                    <a:pt x="375" y="28"/>
                  </a:cubicBezTo>
                  <a:cubicBezTo>
                    <a:pt x="381" y="28"/>
                    <a:pt x="381" y="28"/>
                    <a:pt x="381" y="28"/>
                  </a:cubicBezTo>
                  <a:lnTo>
                    <a:pt x="381" y="58"/>
                  </a:lnTo>
                  <a:close/>
                  <a:moveTo>
                    <a:pt x="357" y="6"/>
                  </a:moveTo>
                  <a:cubicBezTo>
                    <a:pt x="357" y="9"/>
                    <a:pt x="359" y="12"/>
                    <a:pt x="362" y="12"/>
                  </a:cubicBezTo>
                  <a:cubicBezTo>
                    <a:pt x="366" y="12"/>
                    <a:pt x="368" y="10"/>
                    <a:pt x="368" y="6"/>
                  </a:cubicBezTo>
                  <a:cubicBezTo>
                    <a:pt x="368" y="2"/>
                    <a:pt x="365" y="0"/>
                    <a:pt x="362" y="0"/>
                  </a:cubicBezTo>
                  <a:cubicBezTo>
                    <a:pt x="359" y="0"/>
                    <a:pt x="357" y="2"/>
                    <a:pt x="357" y="6"/>
                  </a:cubicBezTo>
                  <a:moveTo>
                    <a:pt x="367" y="24"/>
                  </a:moveTo>
                  <a:cubicBezTo>
                    <a:pt x="367" y="23"/>
                    <a:pt x="367" y="19"/>
                    <a:pt x="362" y="19"/>
                  </a:cubicBezTo>
                  <a:cubicBezTo>
                    <a:pt x="358" y="19"/>
                    <a:pt x="358" y="23"/>
                    <a:pt x="358" y="24"/>
                  </a:cubicBezTo>
                  <a:cubicBezTo>
                    <a:pt x="358" y="69"/>
                    <a:pt x="358" y="69"/>
                    <a:pt x="358" y="69"/>
                  </a:cubicBezTo>
                  <a:cubicBezTo>
                    <a:pt x="358" y="72"/>
                    <a:pt x="360" y="73"/>
                    <a:pt x="363" y="73"/>
                  </a:cubicBezTo>
                  <a:cubicBezTo>
                    <a:pt x="365" y="73"/>
                    <a:pt x="366" y="72"/>
                    <a:pt x="367" y="71"/>
                  </a:cubicBezTo>
                  <a:cubicBezTo>
                    <a:pt x="367" y="71"/>
                    <a:pt x="367" y="70"/>
                    <a:pt x="367" y="69"/>
                  </a:cubicBezTo>
                  <a:lnTo>
                    <a:pt x="367" y="24"/>
                  </a:lnTo>
                  <a:close/>
                  <a:moveTo>
                    <a:pt x="306" y="5"/>
                  </a:moveTo>
                  <a:cubicBezTo>
                    <a:pt x="306" y="3"/>
                    <a:pt x="305" y="0"/>
                    <a:pt x="301" y="0"/>
                  </a:cubicBezTo>
                  <a:cubicBezTo>
                    <a:pt x="296" y="0"/>
                    <a:pt x="296" y="4"/>
                    <a:pt x="296" y="5"/>
                  </a:cubicBezTo>
                  <a:cubicBezTo>
                    <a:pt x="296" y="69"/>
                    <a:pt x="296" y="69"/>
                    <a:pt x="296" y="69"/>
                  </a:cubicBezTo>
                  <a:cubicBezTo>
                    <a:pt x="296" y="70"/>
                    <a:pt x="297" y="73"/>
                    <a:pt x="301" y="73"/>
                  </a:cubicBezTo>
                  <a:cubicBezTo>
                    <a:pt x="305" y="73"/>
                    <a:pt x="306" y="70"/>
                    <a:pt x="306" y="69"/>
                  </a:cubicBezTo>
                  <a:cubicBezTo>
                    <a:pt x="306" y="49"/>
                    <a:pt x="306" y="49"/>
                    <a:pt x="306" y="49"/>
                  </a:cubicBezTo>
                  <a:cubicBezTo>
                    <a:pt x="317" y="37"/>
                    <a:pt x="317" y="37"/>
                    <a:pt x="317" y="37"/>
                  </a:cubicBezTo>
                  <a:cubicBezTo>
                    <a:pt x="343" y="71"/>
                    <a:pt x="343" y="71"/>
                    <a:pt x="343" y="71"/>
                  </a:cubicBezTo>
                  <a:cubicBezTo>
                    <a:pt x="344" y="72"/>
                    <a:pt x="345" y="73"/>
                    <a:pt x="348" y="73"/>
                  </a:cubicBezTo>
                  <a:cubicBezTo>
                    <a:pt x="351" y="73"/>
                    <a:pt x="353" y="71"/>
                    <a:pt x="353" y="68"/>
                  </a:cubicBezTo>
                  <a:cubicBezTo>
                    <a:pt x="353" y="67"/>
                    <a:pt x="353" y="67"/>
                    <a:pt x="352" y="66"/>
                  </a:cubicBezTo>
                  <a:cubicBezTo>
                    <a:pt x="324" y="31"/>
                    <a:pt x="324" y="31"/>
                    <a:pt x="324" y="31"/>
                  </a:cubicBezTo>
                  <a:cubicBezTo>
                    <a:pt x="347" y="8"/>
                    <a:pt x="347" y="8"/>
                    <a:pt x="347" y="8"/>
                  </a:cubicBezTo>
                  <a:cubicBezTo>
                    <a:pt x="348" y="7"/>
                    <a:pt x="349" y="6"/>
                    <a:pt x="349" y="5"/>
                  </a:cubicBezTo>
                  <a:cubicBezTo>
                    <a:pt x="349" y="3"/>
                    <a:pt x="347" y="0"/>
                    <a:pt x="344" y="0"/>
                  </a:cubicBezTo>
                  <a:cubicBezTo>
                    <a:pt x="342" y="0"/>
                    <a:pt x="341" y="1"/>
                    <a:pt x="341" y="2"/>
                  </a:cubicBezTo>
                  <a:cubicBezTo>
                    <a:pt x="306" y="37"/>
                    <a:pt x="306" y="37"/>
                    <a:pt x="306" y="37"/>
                  </a:cubicBezTo>
                  <a:lnTo>
                    <a:pt x="306" y="5"/>
                  </a:lnTo>
                  <a:close/>
                  <a:moveTo>
                    <a:pt x="264" y="35"/>
                  </a:moveTo>
                  <a:cubicBezTo>
                    <a:pt x="263" y="35"/>
                    <a:pt x="260" y="35"/>
                    <a:pt x="260" y="39"/>
                  </a:cubicBezTo>
                  <a:cubicBezTo>
                    <a:pt x="260" y="43"/>
                    <a:pt x="263" y="43"/>
                    <a:pt x="264" y="43"/>
                  </a:cubicBezTo>
                  <a:cubicBezTo>
                    <a:pt x="282" y="43"/>
                    <a:pt x="282" y="43"/>
                    <a:pt x="282" y="43"/>
                  </a:cubicBezTo>
                  <a:cubicBezTo>
                    <a:pt x="285" y="43"/>
                    <a:pt x="286" y="42"/>
                    <a:pt x="286" y="39"/>
                  </a:cubicBezTo>
                  <a:cubicBezTo>
                    <a:pt x="286" y="35"/>
                    <a:pt x="283" y="35"/>
                    <a:pt x="282" y="35"/>
                  </a:cubicBezTo>
                  <a:lnTo>
                    <a:pt x="264" y="35"/>
                  </a:lnTo>
                  <a:close/>
                  <a:moveTo>
                    <a:pt x="228" y="66"/>
                  </a:moveTo>
                  <a:cubicBezTo>
                    <a:pt x="223" y="66"/>
                    <a:pt x="219" y="64"/>
                    <a:pt x="217" y="61"/>
                  </a:cubicBezTo>
                  <a:cubicBezTo>
                    <a:pt x="214" y="57"/>
                    <a:pt x="213" y="52"/>
                    <a:pt x="213" y="47"/>
                  </a:cubicBezTo>
                  <a:cubicBezTo>
                    <a:pt x="213" y="42"/>
                    <a:pt x="214" y="36"/>
                    <a:pt x="216" y="33"/>
                  </a:cubicBezTo>
                  <a:cubicBezTo>
                    <a:pt x="220" y="27"/>
                    <a:pt x="226" y="27"/>
                    <a:pt x="228" y="27"/>
                  </a:cubicBezTo>
                  <a:cubicBezTo>
                    <a:pt x="241" y="27"/>
                    <a:pt x="244" y="37"/>
                    <a:pt x="244" y="47"/>
                  </a:cubicBezTo>
                  <a:cubicBezTo>
                    <a:pt x="244" y="50"/>
                    <a:pt x="244" y="56"/>
                    <a:pt x="240" y="61"/>
                  </a:cubicBezTo>
                  <a:cubicBezTo>
                    <a:pt x="237" y="65"/>
                    <a:pt x="233" y="66"/>
                    <a:pt x="228" y="66"/>
                  </a:cubicBezTo>
                  <a:moveTo>
                    <a:pt x="254" y="46"/>
                  </a:moveTo>
                  <a:cubicBezTo>
                    <a:pt x="254" y="29"/>
                    <a:pt x="244" y="19"/>
                    <a:pt x="229" y="19"/>
                  </a:cubicBezTo>
                  <a:cubicBezTo>
                    <a:pt x="224" y="19"/>
                    <a:pt x="216" y="20"/>
                    <a:pt x="210" y="27"/>
                  </a:cubicBezTo>
                  <a:cubicBezTo>
                    <a:pt x="204" y="33"/>
                    <a:pt x="203" y="42"/>
                    <a:pt x="203" y="47"/>
                  </a:cubicBezTo>
                  <a:cubicBezTo>
                    <a:pt x="203" y="50"/>
                    <a:pt x="203" y="60"/>
                    <a:pt x="210" y="67"/>
                  </a:cubicBezTo>
                  <a:cubicBezTo>
                    <a:pt x="216" y="73"/>
                    <a:pt x="223" y="74"/>
                    <a:pt x="228" y="74"/>
                  </a:cubicBezTo>
                  <a:cubicBezTo>
                    <a:pt x="233" y="74"/>
                    <a:pt x="241" y="73"/>
                    <a:pt x="247" y="66"/>
                  </a:cubicBezTo>
                  <a:cubicBezTo>
                    <a:pt x="253" y="60"/>
                    <a:pt x="254" y="51"/>
                    <a:pt x="254" y="46"/>
                  </a:cubicBezTo>
                  <a:moveTo>
                    <a:pt x="182" y="24"/>
                  </a:moveTo>
                  <a:cubicBezTo>
                    <a:pt x="182" y="22"/>
                    <a:pt x="181" y="19"/>
                    <a:pt x="177" y="19"/>
                  </a:cubicBezTo>
                  <a:cubicBezTo>
                    <a:pt x="173" y="19"/>
                    <a:pt x="173" y="22"/>
                    <a:pt x="173" y="24"/>
                  </a:cubicBezTo>
                  <a:cubicBezTo>
                    <a:pt x="173" y="69"/>
                    <a:pt x="173" y="69"/>
                    <a:pt x="173" y="69"/>
                  </a:cubicBezTo>
                  <a:cubicBezTo>
                    <a:pt x="173" y="71"/>
                    <a:pt x="173" y="73"/>
                    <a:pt x="177" y="73"/>
                  </a:cubicBezTo>
                  <a:cubicBezTo>
                    <a:pt x="182" y="73"/>
                    <a:pt x="182" y="71"/>
                    <a:pt x="182" y="69"/>
                  </a:cubicBezTo>
                  <a:cubicBezTo>
                    <a:pt x="182" y="49"/>
                    <a:pt x="182" y="49"/>
                    <a:pt x="182" y="49"/>
                  </a:cubicBezTo>
                  <a:cubicBezTo>
                    <a:pt x="182" y="43"/>
                    <a:pt x="182" y="36"/>
                    <a:pt x="189" y="31"/>
                  </a:cubicBezTo>
                  <a:cubicBezTo>
                    <a:pt x="191" y="29"/>
                    <a:pt x="194" y="29"/>
                    <a:pt x="197" y="28"/>
                  </a:cubicBezTo>
                  <a:cubicBezTo>
                    <a:pt x="198" y="28"/>
                    <a:pt x="201" y="28"/>
                    <a:pt x="201" y="24"/>
                  </a:cubicBezTo>
                  <a:cubicBezTo>
                    <a:pt x="201" y="19"/>
                    <a:pt x="196" y="19"/>
                    <a:pt x="195" y="19"/>
                  </a:cubicBezTo>
                  <a:cubicBezTo>
                    <a:pt x="189" y="19"/>
                    <a:pt x="183" y="23"/>
                    <a:pt x="182" y="29"/>
                  </a:cubicBezTo>
                  <a:lnTo>
                    <a:pt x="182" y="24"/>
                  </a:lnTo>
                  <a:close/>
                  <a:moveTo>
                    <a:pt x="151" y="47"/>
                  </a:moveTo>
                  <a:cubicBezTo>
                    <a:pt x="151" y="49"/>
                    <a:pt x="151" y="60"/>
                    <a:pt x="142" y="65"/>
                  </a:cubicBezTo>
                  <a:cubicBezTo>
                    <a:pt x="140" y="66"/>
                    <a:pt x="138" y="66"/>
                    <a:pt x="136" y="66"/>
                  </a:cubicBezTo>
                  <a:cubicBezTo>
                    <a:pt x="124" y="66"/>
                    <a:pt x="121" y="55"/>
                    <a:pt x="121" y="47"/>
                  </a:cubicBezTo>
                  <a:cubicBezTo>
                    <a:pt x="121" y="44"/>
                    <a:pt x="122" y="42"/>
                    <a:pt x="122" y="40"/>
                  </a:cubicBezTo>
                  <a:cubicBezTo>
                    <a:pt x="123" y="32"/>
                    <a:pt x="127" y="27"/>
                    <a:pt x="135" y="27"/>
                  </a:cubicBezTo>
                  <a:cubicBezTo>
                    <a:pt x="139" y="27"/>
                    <a:pt x="144" y="28"/>
                    <a:pt x="148" y="33"/>
                  </a:cubicBezTo>
                  <a:cubicBezTo>
                    <a:pt x="150" y="37"/>
                    <a:pt x="151" y="42"/>
                    <a:pt x="151" y="47"/>
                  </a:cubicBezTo>
                  <a:moveTo>
                    <a:pt x="160" y="5"/>
                  </a:moveTo>
                  <a:cubicBezTo>
                    <a:pt x="160" y="3"/>
                    <a:pt x="159" y="2"/>
                    <a:pt x="157" y="1"/>
                  </a:cubicBezTo>
                  <a:cubicBezTo>
                    <a:pt x="156" y="0"/>
                    <a:pt x="155" y="0"/>
                    <a:pt x="155" y="0"/>
                  </a:cubicBezTo>
                  <a:cubicBezTo>
                    <a:pt x="153" y="0"/>
                    <a:pt x="152" y="1"/>
                    <a:pt x="151" y="3"/>
                  </a:cubicBezTo>
                  <a:cubicBezTo>
                    <a:pt x="151" y="3"/>
                    <a:pt x="151" y="4"/>
                    <a:pt x="151" y="5"/>
                  </a:cubicBezTo>
                  <a:cubicBezTo>
                    <a:pt x="151" y="27"/>
                    <a:pt x="151" y="27"/>
                    <a:pt x="151" y="27"/>
                  </a:cubicBezTo>
                  <a:cubicBezTo>
                    <a:pt x="149" y="25"/>
                    <a:pt x="145" y="19"/>
                    <a:pt x="134" y="19"/>
                  </a:cubicBezTo>
                  <a:cubicBezTo>
                    <a:pt x="117" y="19"/>
                    <a:pt x="112" y="33"/>
                    <a:pt x="112" y="46"/>
                  </a:cubicBezTo>
                  <a:cubicBezTo>
                    <a:pt x="112" y="61"/>
                    <a:pt x="118" y="74"/>
                    <a:pt x="134" y="74"/>
                  </a:cubicBezTo>
                  <a:cubicBezTo>
                    <a:pt x="139" y="74"/>
                    <a:pt x="143" y="73"/>
                    <a:pt x="146" y="71"/>
                  </a:cubicBezTo>
                  <a:cubicBezTo>
                    <a:pt x="149" y="69"/>
                    <a:pt x="150" y="68"/>
                    <a:pt x="151" y="67"/>
                  </a:cubicBezTo>
                  <a:cubicBezTo>
                    <a:pt x="151" y="69"/>
                    <a:pt x="151" y="70"/>
                    <a:pt x="151" y="71"/>
                  </a:cubicBezTo>
                  <a:cubicBezTo>
                    <a:pt x="151" y="72"/>
                    <a:pt x="153" y="73"/>
                    <a:pt x="155" y="73"/>
                  </a:cubicBezTo>
                  <a:cubicBezTo>
                    <a:pt x="159" y="73"/>
                    <a:pt x="160" y="70"/>
                    <a:pt x="160" y="69"/>
                  </a:cubicBezTo>
                  <a:lnTo>
                    <a:pt x="160" y="5"/>
                  </a:lnTo>
                  <a:close/>
                  <a:moveTo>
                    <a:pt x="73" y="22"/>
                  </a:moveTo>
                  <a:cubicBezTo>
                    <a:pt x="73" y="21"/>
                    <a:pt x="72" y="19"/>
                    <a:pt x="69" y="19"/>
                  </a:cubicBezTo>
                  <a:cubicBezTo>
                    <a:pt x="66" y="19"/>
                    <a:pt x="64" y="21"/>
                    <a:pt x="64" y="24"/>
                  </a:cubicBezTo>
                  <a:cubicBezTo>
                    <a:pt x="64" y="25"/>
                    <a:pt x="64" y="25"/>
                    <a:pt x="64" y="26"/>
                  </a:cubicBezTo>
                  <a:cubicBezTo>
                    <a:pt x="83" y="73"/>
                    <a:pt x="83" y="73"/>
                    <a:pt x="83" y="73"/>
                  </a:cubicBezTo>
                  <a:cubicBezTo>
                    <a:pt x="81" y="77"/>
                    <a:pt x="81" y="78"/>
                    <a:pt x="79" y="80"/>
                  </a:cubicBezTo>
                  <a:cubicBezTo>
                    <a:pt x="78" y="82"/>
                    <a:pt x="75" y="83"/>
                    <a:pt x="73" y="83"/>
                  </a:cubicBezTo>
                  <a:cubicBezTo>
                    <a:pt x="72" y="83"/>
                    <a:pt x="69" y="82"/>
                    <a:pt x="69" y="82"/>
                  </a:cubicBezTo>
                  <a:cubicBezTo>
                    <a:pt x="68" y="82"/>
                    <a:pt x="67" y="82"/>
                    <a:pt x="67" y="83"/>
                  </a:cubicBezTo>
                  <a:cubicBezTo>
                    <a:pt x="66" y="83"/>
                    <a:pt x="66" y="85"/>
                    <a:pt x="66" y="86"/>
                  </a:cubicBezTo>
                  <a:cubicBezTo>
                    <a:pt x="66" y="90"/>
                    <a:pt x="68" y="91"/>
                    <a:pt x="73" y="91"/>
                  </a:cubicBezTo>
                  <a:cubicBezTo>
                    <a:pt x="85" y="91"/>
                    <a:pt x="88" y="84"/>
                    <a:pt x="91" y="74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5"/>
                    <a:pt x="108" y="24"/>
                    <a:pt x="108" y="24"/>
                  </a:cubicBezTo>
                  <a:cubicBezTo>
                    <a:pt x="108" y="21"/>
                    <a:pt x="106" y="19"/>
                    <a:pt x="103" y="19"/>
                  </a:cubicBezTo>
                  <a:cubicBezTo>
                    <a:pt x="100" y="19"/>
                    <a:pt x="99" y="21"/>
                    <a:pt x="99" y="22"/>
                  </a:cubicBezTo>
                  <a:cubicBezTo>
                    <a:pt x="91" y="47"/>
                    <a:pt x="91" y="47"/>
                    <a:pt x="91" y="47"/>
                  </a:cubicBezTo>
                  <a:cubicBezTo>
                    <a:pt x="91" y="48"/>
                    <a:pt x="89" y="53"/>
                    <a:pt x="89" y="54"/>
                  </a:cubicBezTo>
                  <a:cubicBezTo>
                    <a:pt x="88" y="57"/>
                    <a:pt x="87" y="59"/>
                    <a:pt x="87" y="62"/>
                  </a:cubicBezTo>
                  <a:cubicBezTo>
                    <a:pt x="86" y="60"/>
                    <a:pt x="86" y="58"/>
                    <a:pt x="85" y="54"/>
                  </a:cubicBezTo>
                  <a:lnTo>
                    <a:pt x="73" y="22"/>
                  </a:lnTo>
                  <a:close/>
                  <a:moveTo>
                    <a:pt x="47" y="69"/>
                  </a:moveTo>
                  <a:cubicBezTo>
                    <a:pt x="47" y="70"/>
                    <a:pt x="48" y="73"/>
                    <a:pt x="52" y="73"/>
                  </a:cubicBezTo>
                  <a:cubicBezTo>
                    <a:pt x="54" y="73"/>
                    <a:pt x="56" y="72"/>
                    <a:pt x="56" y="71"/>
                  </a:cubicBezTo>
                  <a:cubicBezTo>
                    <a:pt x="57" y="70"/>
                    <a:pt x="57" y="70"/>
                    <a:pt x="57" y="69"/>
                  </a:cubicBezTo>
                  <a:cubicBezTo>
                    <a:pt x="57" y="5"/>
                    <a:pt x="57" y="5"/>
                    <a:pt x="57" y="5"/>
                  </a:cubicBezTo>
                  <a:cubicBezTo>
                    <a:pt x="57" y="4"/>
                    <a:pt x="56" y="0"/>
                    <a:pt x="52" y="0"/>
                  </a:cubicBezTo>
                  <a:cubicBezTo>
                    <a:pt x="49" y="0"/>
                    <a:pt x="48" y="2"/>
                    <a:pt x="48" y="3"/>
                  </a:cubicBezTo>
                  <a:cubicBezTo>
                    <a:pt x="47" y="3"/>
                    <a:pt x="47" y="4"/>
                    <a:pt x="47" y="5"/>
                  </a:cubicBezTo>
                  <a:cubicBezTo>
                    <a:pt x="47" y="32"/>
                    <a:pt x="47" y="32"/>
                    <a:pt x="47" y="32"/>
                  </a:cubicBezTo>
                  <a:cubicBezTo>
                    <a:pt x="10" y="32"/>
                    <a:pt x="10" y="32"/>
                    <a:pt x="10" y="32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0" y="3"/>
                    <a:pt x="10" y="2"/>
                    <a:pt x="8" y="1"/>
                  </a:cubicBezTo>
                  <a:cubicBezTo>
                    <a:pt x="7" y="0"/>
                    <a:pt x="6" y="0"/>
                    <a:pt x="5" y="0"/>
                  </a:cubicBezTo>
                  <a:cubicBezTo>
                    <a:pt x="1" y="0"/>
                    <a:pt x="0" y="4"/>
                    <a:pt x="0" y="5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70"/>
                    <a:pt x="1" y="72"/>
                    <a:pt x="3" y="73"/>
                  </a:cubicBezTo>
                  <a:cubicBezTo>
                    <a:pt x="3" y="73"/>
                    <a:pt x="4" y="73"/>
                    <a:pt x="5" y="73"/>
                  </a:cubicBezTo>
                  <a:cubicBezTo>
                    <a:pt x="9" y="73"/>
                    <a:pt x="10" y="70"/>
                    <a:pt x="10" y="69"/>
                  </a:cubicBezTo>
                  <a:cubicBezTo>
                    <a:pt x="10" y="40"/>
                    <a:pt x="10" y="40"/>
                    <a:pt x="10" y="40"/>
                  </a:cubicBezTo>
                  <a:cubicBezTo>
                    <a:pt x="47" y="40"/>
                    <a:pt x="47" y="40"/>
                    <a:pt x="47" y="40"/>
                  </a:cubicBezTo>
                  <a:lnTo>
                    <a:pt x="47" y="69"/>
                  </a:ln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14">
              <a:extLst>
                <a:ext uri="{FF2B5EF4-FFF2-40B4-BE49-F238E27FC236}">
                  <a16:creationId xmlns:a16="http://schemas.microsoft.com/office/drawing/2014/main" id="{428B5FFB-98B0-4849-9E8F-1CE8E38839B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193213" y="6146800"/>
              <a:ext cx="1274763" cy="330200"/>
            </a:xfrm>
            <a:custGeom>
              <a:avLst/>
              <a:gdLst>
                <a:gd name="T0" fmla="*/ 388 w 401"/>
                <a:gd name="T1" fmla="*/ 4 h 102"/>
                <a:gd name="T2" fmla="*/ 401 w 401"/>
                <a:gd name="T3" fmla="*/ 15 h 102"/>
                <a:gd name="T4" fmla="*/ 388 w 401"/>
                <a:gd name="T5" fmla="*/ 28 h 102"/>
                <a:gd name="T6" fmla="*/ 387 w 401"/>
                <a:gd name="T7" fmla="*/ 10 h 102"/>
                <a:gd name="T8" fmla="*/ 390 w 401"/>
                <a:gd name="T9" fmla="*/ 13 h 102"/>
                <a:gd name="T10" fmla="*/ 386 w 401"/>
                <a:gd name="T11" fmla="*/ 10 h 102"/>
                <a:gd name="T12" fmla="*/ 386 w 401"/>
                <a:gd name="T13" fmla="*/ 23 h 102"/>
                <a:gd name="T14" fmla="*/ 390 w 401"/>
                <a:gd name="T15" fmla="*/ 23 h 102"/>
                <a:gd name="T16" fmla="*/ 392 w 401"/>
                <a:gd name="T17" fmla="*/ 15 h 102"/>
                <a:gd name="T18" fmla="*/ 388 w 401"/>
                <a:gd name="T19" fmla="*/ 7 h 102"/>
                <a:gd name="T20" fmla="*/ 332 w 401"/>
                <a:gd name="T21" fmla="*/ 65 h 102"/>
                <a:gd name="T22" fmla="*/ 362 w 401"/>
                <a:gd name="T23" fmla="*/ 48 h 102"/>
                <a:gd name="T24" fmla="*/ 381 w 401"/>
                <a:gd name="T25" fmla="*/ 45 h 102"/>
                <a:gd name="T26" fmla="*/ 311 w 401"/>
                <a:gd name="T27" fmla="*/ 65 h 102"/>
                <a:gd name="T28" fmla="*/ 364 w 401"/>
                <a:gd name="T29" fmla="*/ 73 h 102"/>
                <a:gd name="T30" fmla="*/ 304 w 401"/>
                <a:gd name="T31" fmla="*/ 21 h 102"/>
                <a:gd name="T32" fmla="*/ 296 w 401"/>
                <a:gd name="T33" fmla="*/ 10 h 102"/>
                <a:gd name="T34" fmla="*/ 278 w 401"/>
                <a:gd name="T35" fmla="*/ 100 h 102"/>
                <a:gd name="T36" fmla="*/ 296 w 401"/>
                <a:gd name="T37" fmla="*/ 88 h 102"/>
                <a:gd name="T38" fmla="*/ 302 w 401"/>
                <a:gd name="T39" fmla="*/ 28 h 102"/>
                <a:gd name="T40" fmla="*/ 276 w 401"/>
                <a:gd name="T41" fmla="*/ 88 h 102"/>
                <a:gd name="T42" fmla="*/ 232 w 401"/>
                <a:gd name="T43" fmla="*/ 101 h 102"/>
                <a:gd name="T44" fmla="*/ 252 w 401"/>
                <a:gd name="T45" fmla="*/ 66 h 102"/>
                <a:gd name="T46" fmla="*/ 282 w 401"/>
                <a:gd name="T47" fmla="*/ 43 h 102"/>
                <a:gd name="T48" fmla="*/ 261 w 401"/>
                <a:gd name="T49" fmla="*/ 35 h 102"/>
                <a:gd name="T50" fmla="*/ 255 w 401"/>
                <a:gd name="T51" fmla="*/ 29 h 102"/>
                <a:gd name="T52" fmla="*/ 238 w 401"/>
                <a:gd name="T53" fmla="*/ 40 h 102"/>
                <a:gd name="T54" fmla="*/ 240 w 401"/>
                <a:gd name="T55" fmla="*/ 16 h 102"/>
                <a:gd name="T56" fmla="*/ 233 w 401"/>
                <a:gd name="T57" fmla="*/ 2 h 102"/>
                <a:gd name="T58" fmla="*/ 171 w 401"/>
                <a:gd name="T59" fmla="*/ 16 h 102"/>
                <a:gd name="T60" fmla="*/ 159 w 401"/>
                <a:gd name="T61" fmla="*/ 101 h 102"/>
                <a:gd name="T62" fmla="*/ 181 w 401"/>
                <a:gd name="T63" fmla="*/ 59 h 102"/>
                <a:gd name="T64" fmla="*/ 228 w 401"/>
                <a:gd name="T65" fmla="*/ 46 h 102"/>
                <a:gd name="T66" fmla="*/ 192 w 401"/>
                <a:gd name="T67" fmla="*/ 20 h 102"/>
                <a:gd name="T68" fmla="*/ 129 w 401"/>
                <a:gd name="T69" fmla="*/ 51 h 102"/>
                <a:gd name="T70" fmla="*/ 106 w 401"/>
                <a:gd name="T71" fmla="*/ 85 h 102"/>
                <a:gd name="T72" fmla="*/ 118 w 401"/>
                <a:gd name="T73" fmla="*/ 43 h 102"/>
                <a:gd name="T74" fmla="*/ 149 w 401"/>
                <a:gd name="T75" fmla="*/ 64 h 102"/>
                <a:gd name="T76" fmla="*/ 75 w 401"/>
                <a:gd name="T77" fmla="*/ 64 h 102"/>
                <a:gd name="T78" fmla="*/ 36 w 401"/>
                <a:gd name="T79" fmla="*/ 2 h 102"/>
                <a:gd name="T80" fmla="*/ 2 w 401"/>
                <a:gd name="T81" fmla="*/ 86 h 102"/>
                <a:gd name="T82" fmla="*/ 55 w 401"/>
                <a:gd name="T83" fmla="*/ 100 h 102"/>
                <a:gd name="T84" fmla="*/ 68 w 401"/>
                <a:gd name="T85" fmla="*/ 87 h 102"/>
                <a:gd name="T86" fmla="*/ 43 w 401"/>
                <a:gd name="T87" fmla="*/ 1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01" h="102">
                  <a:moveTo>
                    <a:pt x="388" y="27"/>
                  </a:moveTo>
                  <a:cubicBezTo>
                    <a:pt x="381" y="27"/>
                    <a:pt x="376" y="22"/>
                    <a:pt x="376" y="15"/>
                  </a:cubicBezTo>
                  <a:cubicBezTo>
                    <a:pt x="376" y="9"/>
                    <a:pt x="381" y="4"/>
                    <a:pt x="388" y="4"/>
                  </a:cubicBezTo>
                  <a:cubicBezTo>
                    <a:pt x="394" y="4"/>
                    <a:pt x="399" y="9"/>
                    <a:pt x="399" y="15"/>
                  </a:cubicBezTo>
                  <a:cubicBezTo>
                    <a:pt x="399" y="22"/>
                    <a:pt x="394" y="27"/>
                    <a:pt x="388" y="27"/>
                  </a:cubicBezTo>
                  <a:moveTo>
                    <a:pt x="401" y="15"/>
                  </a:moveTo>
                  <a:cubicBezTo>
                    <a:pt x="401" y="8"/>
                    <a:pt x="395" y="2"/>
                    <a:pt x="388" y="2"/>
                  </a:cubicBezTo>
                  <a:cubicBezTo>
                    <a:pt x="381" y="2"/>
                    <a:pt x="375" y="8"/>
                    <a:pt x="375" y="15"/>
                  </a:cubicBezTo>
                  <a:cubicBezTo>
                    <a:pt x="375" y="23"/>
                    <a:pt x="381" y="28"/>
                    <a:pt x="388" y="28"/>
                  </a:cubicBezTo>
                  <a:cubicBezTo>
                    <a:pt x="395" y="28"/>
                    <a:pt x="401" y="22"/>
                    <a:pt x="401" y="15"/>
                  </a:cubicBezTo>
                  <a:moveTo>
                    <a:pt x="386" y="10"/>
                  </a:moveTo>
                  <a:cubicBezTo>
                    <a:pt x="387" y="10"/>
                    <a:pt x="387" y="10"/>
                    <a:pt x="387" y="10"/>
                  </a:cubicBezTo>
                  <a:cubicBezTo>
                    <a:pt x="389" y="10"/>
                    <a:pt x="389" y="10"/>
                    <a:pt x="390" y="10"/>
                  </a:cubicBezTo>
                  <a:cubicBezTo>
                    <a:pt x="390" y="10"/>
                    <a:pt x="390" y="11"/>
                    <a:pt x="390" y="11"/>
                  </a:cubicBezTo>
                  <a:cubicBezTo>
                    <a:pt x="390" y="12"/>
                    <a:pt x="390" y="13"/>
                    <a:pt x="390" y="13"/>
                  </a:cubicBezTo>
                  <a:cubicBezTo>
                    <a:pt x="389" y="13"/>
                    <a:pt x="389" y="13"/>
                    <a:pt x="387" y="13"/>
                  </a:cubicBezTo>
                  <a:cubicBezTo>
                    <a:pt x="386" y="13"/>
                    <a:pt x="386" y="13"/>
                    <a:pt x="386" y="13"/>
                  </a:cubicBezTo>
                  <a:lnTo>
                    <a:pt x="386" y="10"/>
                  </a:lnTo>
                  <a:close/>
                  <a:moveTo>
                    <a:pt x="382" y="7"/>
                  </a:moveTo>
                  <a:cubicBezTo>
                    <a:pt x="382" y="23"/>
                    <a:pt x="382" y="23"/>
                    <a:pt x="382" y="23"/>
                  </a:cubicBezTo>
                  <a:cubicBezTo>
                    <a:pt x="386" y="23"/>
                    <a:pt x="386" y="23"/>
                    <a:pt x="386" y="23"/>
                  </a:cubicBezTo>
                  <a:cubicBezTo>
                    <a:pt x="386" y="16"/>
                    <a:pt x="386" y="16"/>
                    <a:pt x="386" y="16"/>
                  </a:cubicBezTo>
                  <a:cubicBezTo>
                    <a:pt x="389" y="16"/>
                    <a:pt x="389" y="16"/>
                    <a:pt x="389" y="20"/>
                  </a:cubicBezTo>
                  <a:cubicBezTo>
                    <a:pt x="390" y="21"/>
                    <a:pt x="390" y="22"/>
                    <a:pt x="390" y="23"/>
                  </a:cubicBezTo>
                  <a:cubicBezTo>
                    <a:pt x="395" y="23"/>
                    <a:pt x="395" y="23"/>
                    <a:pt x="395" y="23"/>
                  </a:cubicBezTo>
                  <a:cubicBezTo>
                    <a:pt x="394" y="22"/>
                    <a:pt x="394" y="20"/>
                    <a:pt x="393" y="18"/>
                  </a:cubicBezTo>
                  <a:cubicBezTo>
                    <a:pt x="393" y="16"/>
                    <a:pt x="393" y="16"/>
                    <a:pt x="392" y="15"/>
                  </a:cubicBezTo>
                  <a:cubicBezTo>
                    <a:pt x="393" y="15"/>
                    <a:pt x="394" y="14"/>
                    <a:pt x="394" y="11"/>
                  </a:cubicBezTo>
                  <a:cubicBezTo>
                    <a:pt x="394" y="10"/>
                    <a:pt x="394" y="8"/>
                    <a:pt x="392" y="7"/>
                  </a:cubicBezTo>
                  <a:cubicBezTo>
                    <a:pt x="390" y="7"/>
                    <a:pt x="389" y="7"/>
                    <a:pt x="388" y="7"/>
                  </a:cubicBezTo>
                  <a:lnTo>
                    <a:pt x="382" y="7"/>
                  </a:lnTo>
                  <a:close/>
                  <a:moveTo>
                    <a:pt x="342" y="85"/>
                  </a:moveTo>
                  <a:cubicBezTo>
                    <a:pt x="328" y="85"/>
                    <a:pt x="329" y="74"/>
                    <a:pt x="332" y="65"/>
                  </a:cubicBezTo>
                  <a:cubicBezTo>
                    <a:pt x="335" y="51"/>
                    <a:pt x="341" y="47"/>
                    <a:pt x="344" y="45"/>
                  </a:cubicBezTo>
                  <a:cubicBezTo>
                    <a:pt x="347" y="44"/>
                    <a:pt x="350" y="43"/>
                    <a:pt x="353" y="43"/>
                  </a:cubicBezTo>
                  <a:cubicBezTo>
                    <a:pt x="359" y="43"/>
                    <a:pt x="361" y="46"/>
                    <a:pt x="362" y="48"/>
                  </a:cubicBezTo>
                  <a:cubicBezTo>
                    <a:pt x="362" y="49"/>
                    <a:pt x="363" y="50"/>
                    <a:pt x="363" y="51"/>
                  </a:cubicBezTo>
                  <a:cubicBezTo>
                    <a:pt x="364" y="53"/>
                    <a:pt x="366" y="54"/>
                    <a:pt x="369" y="54"/>
                  </a:cubicBezTo>
                  <a:cubicBezTo>
                    <a:pt x="374" y="54"/>
                    <a:pt x="379" y="50"/>
                    <a:pt x="381" y="45"/>
                  </a:cubicBezTo>
                  <a:cubicBezTo>
                    <a:pt x="382" y="41"/>
                    <a:pt x="381" y="38"/>
                    <a:pt x="378" y="34"/>
                  </a:cubicBezTo>
                  <a:cubicBezTo>
                    <a:pt x="372" y="28"/>
                    <a:pt x="365" y="27"/>
                    <a:pt x="357" y="27"/>
                  </a:cubicBezTo>
                  <a:cubicBezTo>
                    <a:pt x="338" y="27"/>
                    <a:pt x="318" y="39"/>
                    <a:pt x="311" y="65"/>
                  </a:cubicBezTo>
                  <a:cubicBezTo>
                    <a:pt x="305" y="85"/>
                    <a:pt x="312" y="102"/>
                    <a:pt x="336" y="102"/>
                  </a:cubicBezTo>
                  <a:cubicBezTo>
                    <a:pt x="356" y="102"/>
                    <a:pt x="369" y="89"/>
                    <a:pt x="371" y="82"/>
                  </a:cubicBezTo>
                  <a:cubicBezTo>
                    <a:pt x="373" y="76"/>
                    <a:pt x="368" y="73"/>
                    <a:pt x="364" y="73"/>
                  </a:cubicBezTo>
                  <a:cubicBezTo>
                    <a:pt x="359" y="73"/>
                    <a:pt x="356" y="76"/>
                    <a:pt x="354" y="78"/>
                  </a:cubicBezTo>
                  <a:cubicBezTo>
                    <a:pt x="352" y="81"/>
                    <a:pt x="349" y="85"/>
                    <a:pt x="342" y="85"/>
                  </a:cubicBezTo>
                  <a:moveTo>
                    <a:pt x="304" y="21"/>
                  </a:moveTo>
                  <a:cubicBezTo>
                    <a:pt x="309" y="21"/>
                    <a:pt x="315" y="16"/>
                    <a:pt x="316" y="10"/>
                  </a:cubicBezTo>
                  <a:cubicBezTo>
                    <a:pt x="318" y="5"/>
                    <a:pt x="315" y="0"/>
                    <a:pt x="309" y="0"/>
                  </a:cubicBezTo>
                  <a:cubicBezTo>
                    <a:pt x="304" y="0"/>
                    <a:pt x="298" y="5"/>
                    <a:pt x="296" y="10"/>
                  </a:cubicBezTo>
                  <a:cubicBezTo>
                    <a:pt x="295" y="16"/>
                    <a:pt x="298" y="21"/>
                    <a:pt x="304" y="21"/>
                  </a:cubicBezTo>
                  <a:moveTo>
                    <a:pt x="276" y="88"/>
                  </a:moveTo>
                  <a:cubicBezTo>
                    <a:pt x="275" y="92"/>
                    <a:pt x="273" y="98"/>
                    <a:pt x="278" y="100"/>
                  </a:cubicBezTo>
                  <a:cubicBezTo>
                    <a:pt x="279" y="100"/>
                    <a:pt x="280" y="101"/>
                    <a:pt x="282" y="101"/>
                  </a:cubicBezTo>
                  <a:cubicBezTo>
                    <a:pt x="285" y="101"/>
                    <a:pt x="288" y="100"/>
                    <a:pt x="291" y="97"/>
                  </a:cubicBezTo>
                  <a:cubicBezTo>
                    <a:pt x="294" y="94"/>
                    <a:pt x="295" y="91"/>
                    <a:pt x="296" y="88"/>
                  </a:cubicBezTo>
                  <a:cubicBezTo>
                    <a:pt x="309" y="40"/>
                    <a:pt x="309" y="40"/>
                    <a:pt x="309" y="40"/>
                  </a:cubicBezTo>
                  <a:cubicBezTo>
                    <a:pt x="309" y="36"/>
                    <a:pt x="311" y="31"/>
                    <a:pt x="306" y="29"/>
                  </a:cubicBezTo>
                  <a:cubicBezTo>
                    <a:pt x="305" y="28"/>
                    <a:pt x="303" y="28"/>
                    <a:pt x="302" y="28"/>
                  </a:cubicBezTo>
                  <a:cubicBezTo>
                    <a:pt x="298" y="28"/>
                    <a:pt x="295" y="29"/>
                    <a:pt x="294" y="30"/>
                  </a:cubicBezTo>
                  <a:cubicBezTo>
                    <a:pt x="292" y="32"/>
                    <a:pt x="290" y="34"/>
                    <a:pt x="289" y="40"/>
                  </a:cubicBezTo>
                  <a:lnTo>
                    <a:pt x="276" y="88"/>
                  </a:lnTo>
                  <a:close/>
                  <a:moveTo>
                    <a:pt x="225" y="88"/>
                  </a:moveTo>
                  <a:cubicBezTo>
                    <a:pt x="224" y="92"/>
                    <a:pt x="222" y="98"/>
                    <a:pt x="229" y="100"/>
                  </a:cubicBezTo>
                  <a:cubicBezTo>
                    <a:pt x="230" y="101"/>
                    <a:pt x="231" y="101"/>
                    <a:pt x="232" y="101"/>
                  </a:cubicBezTo>
                  <a:cubicBezTo>
                    <a:pt x="235" y="101"/>
                    <a:pt x="238" y="100"/>
                    <a:pt x="240" y="98"/>
                  </a:cubicBezTo>
                  <a:cubicBezTo>
                    <a:pt x="244" y="95"/>
                    <a:pt x="245" y="91"/>
                    <a:pt x="246" y="88"/>
                  </a:cubicBezTo>
                  <a:cubicBezTo>
                    <a:pt x="252" y="66"/>
                    <a:pt x="252" y="66"/>
                    <a:pt x="252" y="66"/>
                  </a:cubicBezTo>
                  <a:cubicBezTo>
                    <a:pt x="254" y="58"/>
                    <a:pt x="257" y="48"/>
                    <a:pt x="268" y="46"/>
                  </a:cubicBezTo>
                  <a:cubicBezTo>
                    <a:pt x="270" y="46"/>
                    <a:pt x="272" y="46"/>
                    <a:pt x="274" y="45"/>
                  </a:cubicBezTo>
                  <a:cubicBezTo>
                    <a:pt x="276" y="45"/>
                    <a:pt x="279" y="45"/>
                    <a:pt x="282" y="43"/>
                  </a:cubicBezTo>
                  <a:cubicBezTo>
                    <a:pt x="284" y="41"/>
                    <a:pt x="285" y="39"/>
                    <a:pt x="286" y="36"/>
                  </a:cubicBezTo>
                  <a:cubicBezTo>
                    <a:pt x="287" y="32"/>
                    <a:pt x="285" y="27"/>
                    <a:pt x="278" y="27"/>
                  </a:cubicBezTo>
                  <a:cubicBezTo>
                    <a:pt x="272" y="27"/>
                    <a:pt x="266" y="30"/>
                    <a:pt x="261" y="35"/>
                  </a:cubicBezTo>
                  <a:cubicBezTo>
                    <a:pt x="260" y="37"/>
                    <a:pt x="258" y="39"/>
                    <a:pt x="257" y="41"/>
                  </a:cubicBezTo>
                  <a:cubicBezTo>
                    <a:pt x="257" y="40"/>
                    <a:pt x="257" y="40"/>
                    <a:pt x="257" y="40"/>
                  </a:cubicBezTo>
                  <a:cubicBezTo>
                    <a:pt x="258" y="37"/>
                    <a:pt x="260" y="31"/>
                    <a:pt x="255" y="29"/>
                  </a:cubicBezTo>
                  <a:cubicBezTo>
                    <a:pt x="254" y="28"/>
                    <a:pt x="253" y="28"/>
                    <a:pt x="251" y="28"/>
                  </a:cubicBezTo>
                  <a:cubicBezTo>
                    <a:pt x="248" y="28"/>
                    <a:pt x="245" y="29"/>
                    <a:pt x="244" y="30"/>
                  </a:cubicBezTo>
                  <a:cubicBezTo>
                    <a:pt x="240" y="33"/>
                    <a:pt x="239" y="37"/>
                    <a:pt x="238" y="40"/>
                  </a:cubicBezTo>
                  <a:lnTo>
                    <a:pt x="225" y="88"/>
                  </a:lnTo>
                  <a:close/>
                  <a:moveTo>
                    <a:pt x="228" y="20"/>
                  </a:moveTo>
                  <a:cubicBezTo>
                    <a:pt x="231" y="20"/>
                    <a:pt x="236" y="20"/>
                    <a:pt x="240" y="16"/>
                  </a:cubicBezTo>
                  <a:cubicBezTo>
                    <a:pt x="241" y="15"/>
                    <a:pt x="242" y="12"/>
                    <a:pt x="242" y="11"/>
                  </a:cubicBezTo>
                  <a:cubicBezTo>
                    <a:pt x="243" y="8"/>
                    <a:pt x="242" y="5"/>
                    <a:pt x="239" y="3"/>
                  </a:cubicBezTo>
                  <a:cubicBezTo>
                    <a:pt x="238" y="3"/>
                    <a:pt x="235" y="2"/>
                    <a:pt x="233" y="2"/>
                  </a:cubicBezTo>
                  <a:cubicBezTo>
                    <a:pt x="190" y="2"/>
                    <a:pt x="190" y="2"/>
                    <a:pt x="190" y="2"/>
                  </a:cubicBezTo>
                  <a:cubicBezTo>
                    <a:pt x="187" y="2"/>
                    <a:pt x="182" y="2"/>
                    <a:pt x="179" y="5"/>
                  </a:cubicBezTo>
                  <a:cubicBezTo>
                    <a:pt x="174" y="8"/>
                    <a:pt x="172" y="13"/>
                    <a:pt x="171" y="16"/>
                  </a:cubicBezTo>
                  <a:cubicBezTo>
                    <a:pt x="152" y="88"/>
                    <a:pt x="152" y="88"/>
                    <a:pt x="152" y="88"/>
                  </a:cubicBezTo>
                  <a:cubicBezTo>
                    <a:pt x="151" y="92"/>
                    <a:pt x="150" y="97"/>
                    <a:pt x="154" y="99"/>
                  </a:cubicBezTo>
                  <a:cubicBezTo>
                    <a:pt x="155" y="100"/>
                    <a:pt x="157" y="101"/>
                    <a:pt x="159" y="101"/>
                  </a:cubicBezTo>
                  <a:cubicBezTo>
                    <a:pt x="161" y="101"/>
                    <a:pt x="167" y="101"/>
                    <a:pt x="171" y="95"/>
                  </a:cubicBezTo>
                  <a:cubicBezTo>
                    <a:pt x="172" y="92"/>
                    <a:pt x="173" y="90"/>
                    <a:pt x="174" y="87"/>
                  </a:cubicBezTo>
                  <a:cubicBezTo>
                    <a:pt x="181" y="59"/>
                    <a:pt x="181" y="59"/>
                    <a:pt x="181" y="59"/>
                  </a:cubicBezTo>
                  <a:cubicBezTo>
                    <a:pt x="214" y="59"/>
                    <a:pt x="214" y="59"/>
                    <a:pt x="214" y="59"/>
                  </a:cubicBezTo>
                  <a:cubicBezTo>
                    <a:pt x="217" y="59"/>
                    <a:pt x="225" y="59"/>
                    <a:pt x="228" y="50"/>
                  </a:cubicBezTo>
                  <a:cubicBezTo>
                    <a:pt x="228" y="49"/>
                    <a:pt x="228" y="47"/>
                    <a:pt x="228" y="46"/>
                  </a:cubicBezTo>
                  <a:cubicBezTo>
                    <a:pt x="227" y="41"/>
                    <a:pt x="222" y="41"/>
                    <a:pt x="219" y="41"/>
                  </a:cubicBezTo>
                  <a:cubicBezTo>
                    <a:pt x="186" y="41"/>
                    <a:pt x="186" y="41"/>
                    <a:pt x="186" y="41"/>
                  </a:cubicBezTo>
                  <a:cubicBezTo>
                    <a:pt x="192" y="20"/>
                    <a:pt x="192" y="20"/>
                    <a:pt x="192" y="20"/>
                  </a:cubicBezTo>
                  <a:lnTo>
                    <a:pt x="228" y="20"/>
                  </a:lnTo>
                  <a:close/>
                  <a:moveTo>
                    <a:pt x="118" y="43"/>
                  </a:moveTo>
                  <a:cubicBezTo>
                    <a:pt x="119" y="43"/>
                    <a:pt x="127" y="43"/>
                    <a:pt x="129" y="51"/>
                  </a:cubicBezTo>
                  <a:cubicBezTo>
                    <a:pt x="130" y="54"/>
                    <a:pt x="130" y="59"/>
                    <a:pt x="128" y="63"/>
                  </a:cubicBezTo>
                  <a:cubicBezTo>
                    <a:pt x="127" y="68"/>
                    <a:pt x="125" y="73"/>
                    <a:pt x="121" y="78"/>
                  </a:cubicBezTo>
                  <a:cubicBezTo>
                    <a:pt x="120" y="79"/>
                    <a:pt x="115" y="85"/>
                    <a:pt x="106" y="85"/>
                  </a:cubicBezTo>
                  <a:cubicBezTo>
                    <a:pt x="95" y="85"/>
                    <a:pt x="92" y="77"/>
                    <a:pt x="96" y="64"/>
                  </a:cubicBezTo>
                  <a:cubicBezTo>
                    <a:pt x="96" y="61"/>
                    <a:pt x="99" y="52"/>
                    <a:pt x="107" y="46"/>
                  </a:cubicBezTo>
                  <a:cubicBezTo>
                    <a:pt x="111" y="43"/>
                    <a:pt x="115" y="43"/>
                    <a:pt x="118" y="43"/>
                  </a:cubicBezTo>
                  <a:moveTo>
                    <a:pt x="75" y="64"/>
                  </a:moveTo>
                  <a:cubicBezTo>
                    <a:pt x="70" y="82"/>
                    <a:pt x="76" y="102"/>
                    <a:pt x="102" y="102"/>
                  </a:cubicBezTo>
                  <a:cubicBezTo>
                    <a:pt x="122" y="102"/>
                    <a:pt x="143" y="86"/>
                    <a:pt x="149" y="64"/>
                  </a:cubicBezTo>
                  <a:cubicBezTo>
                    <a:pt x="152" y="53"/>
                    <a:pt x="150" y="43"/>
                    <a:pt x="147" y="38"/>
                  </a:cubicBezTo>
                  <a:cubicBezTo>
                    <a:pt x="142" y="30"/>
                    <a:pt x="133" y="27"/>
                    <a:pt x="123" y="27"/>
                  </a:cubicBezTo>
                  <a:cubicBezTo>
                    <a:pt x="101" y="27"/>
                    <a:pt x="81" y="42"/>
                    <a:pt x="75" y="64"/>
                  </a:cubicBezTo>
                  <a:moveTo>
                    <a:pt x="43" y="15"/>
                  </a:moveTo>
                  <a:cubicBezTo>
                    <a:pt x="44" y="12"/>
                    <a:pt x="45" y="8"/>
                    <a:pt x="43" y="5"/>
                  </a:cubicBezTo>
                  <a:cubicBezTo>
                    <a:pt x="41" y="2"/>
                    <a:pt x="38" y="2"/>
                    <a:pt x="36" y="2"/>
                  </a:cubicBezTo>
                  <a:cubicBezTo>
                    <a:pt x="32" y="2"/>
                    <a:pt x="29" y="3"/>
                    <a:pt x="28" y="4"/>
                  </a:cubicBezTo>
                  <a:cubicBezTo>
                    <a:pt x="23" y="7"/>
                    <a:pt x="22" y="11"/>
                    <a:pt x="21" y="15"/>
                  </a:cubicBezTo>
                  <a:cubicBezTo>
                    <a:pt x="2" y="86"/>
                    <a:pt x="2" y="86"/>
                    <a:pt x="2" y="86"/>
                  </a:cubicBezTo>
                  <a:cubicBezTo>
                    <a:pt x="2" y="90"/>
                    <a:pt x="0" y="94"/>
                    <a:pt x="3" y="97"/>
                  </a:cubicBezTo>
                  <a:cubicBezTo>
                    <a:pt x="5" y="100"/>
                    <a:pt x="9" y="100"/>
                    <a:pt x="13" y="100"/>
                  </a:cubicBezTo>
                  <a:cubicBezTo>
                    <a:pt x="55" y="100"/>
                    <a:pt x="55" y="100"/>
                    <a:pt x="55" y="100"/>
                  </a:cubicBezTo>
                  <a:cubicBezTo>
                    <a:pt x="58" y="100"/>
                    <a:pt x="62" y="100"/>
                    <a:pt x="66" y="96"/>
                  </a:cubicBezTo>
                  <a:cubicBezTo>
                    <a:pt x="67" y="94"/>
                    <a:pt x="68" y="93"/>
                    <a:pt x="68" y="91"/>
                  </a:cubicBezTo>
                  <a:cubicBezTo>
                    <a:pt x="68" y="90"/>
                    <a:pt x="69" y="88"/>
                    <a:pt x="68" y="87"/>
                  </a:cubicBezTo>
                  <a:cubicBezTo>
                    <a:pt x="67" y="82"/>
                    <a:pt x="62" y="82"/>
                    <a:pt x="59" y="82"/>
                  </a:cubicBezTo>
                  <a:cubicBezTo>
                    <a:pt x="25" y="82"/>
                    <a:pt x="25" y="82"/>
                    <a:pt x="25" y="82"/>
                  </a:cubicBezTo>
                  <a:lnTo>
                    <a:pt x="43" y="15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11" name="White Frame">
            <a:extLst>
              <a:ext uri="{FF2B5EF4-FFF2-40B4-BE49-F238E27FC236}">
                <a16:creationId xmlns:a16="http://schemas.microsoft.com/office/drawing/2014/main" id="{7843285F-0DD3-4191-B086-35A68CA43A4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2291"/>
            <a:ext cx="12196074" cy="6855709"/>
          </a:xfrm>
          <a:prstGeom prst="rect">
            <a:avLst/>
          </a:prstGeom>
        </p:spPr>
      </p:pic>
      <p:sp>
        <p:nvSpPr>
          <p:cNvPr id="10" name="Wellspect">
            <a:extLst>
              <a:ext uri="{FF2B5EF4-FFF2-40B4-BE49-F238E27FC236}">
                <a16:creationId xmlns:a16="http://schemas.microsoft.com/office/drawing/2014/main" id="{48988171-71BD-490C-815F-659FD4D8FE6C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528300" y="219295"/>
            <a:ext cx="1439863" cy="436563"/>
          </a:xfrm>
          <a:custGeom>
            <a:avLst/>
            <a:gdLst>
              <a:gd name="T0" fmla="*/ 142 w 2268"/>
              <a:gd name="T1" fmla="*/ 392 h 687"/>
              <a:gd name="T2" fmla="*/ 147 w 2268"/>
              <a:gd name="T3" fmla="*/ 293 h 687"/>
              <a:gd name="T4" fmla="*/ 451 w 2268"/>
              <a:gd name="T5" fmla="*/ 18 h 687"/>
              <a:gd name="T6" fmla="*/ 677 w 2268"/>
              <a:gd name="T7" fmla="*/ 220 h 687"/>
              <a:gd name="T8" fmla="*/ 505 w 2268"/>
              <a:gd name="T9" fmla="*/ 356 h 687"/>
              <a:gd name="T10" fmla="*/ 542 w 2268"/>
              <a:gd name="T11" fmla="*/ 326 h 687"/>
              <a:gd name="T12" fmla="*/ 813 w 2268"/>
              <a:gd name="T13" fmla="*/ 368 h 687"/>
              <a:gd name="T14" fmla="*/ 919 w 2268"/>
              <a:gd name="T15" fmla="*/ 25 h 687"/>
              <a:gd name="T16" fmla="*/ 1066 w 2268"/>
              <a:gd name="T17" fmla="*/ 101 h 687"/>
              <a:gd name="T18" fmla="*/ 982 w 2268"/>
              <a:gd name="T19" fmla="*/ 287 h 687"/>
              <a:gd name="T20" fmla="*/ 1337 w 2268"/>
              <a:gd name="T21" fmla="*/ 142 h 687"/>
              <a:gd name="T22" fmla="*/ 1234 w 2268"/>
              <a:gd name="T23" fmla="*/ 495 h 687"/>
              <a:gd name="T24" fmla="*/ 1234 w 2268"/>
              <a:gd name="T25" fmla="*/ 103 h 687"/>
              <a:gd name="T26" fmla="*/ 1720 w 2268"/>
              <a:gd name="T27" fmla="*/ 261 h 687"/>
              <a:gd name="T28" fmla="*/ 1723 w 2268"/>
              <a:gd name="T29" fmla="*/ 352 h 687"/>
              <a:gd name="T30" fmla="*/ 1720 w 2268"/>
              <a:gd name="T31" fmla="*/ 261 h 687"/>
              <a:gd name="T32" fmla="*/ 2002 w 2268"/>
              <a:gd name="T33" fmla="*/ 152 h 687"/>
              <a:gd name="T34" fmla="*/ 1969 w 2268"/>
              <a:gd name="T35" fmla="*/ 302 h 687"/>
              <a:gd name="T36" fmla="*/ 2099 w 2268"/>
              <a:gd name="T37" fmla="*/ 331 h 687"/>
              <a:gd name="T38" fmla="*/ 2072 w 2268"/>
              <a:gd name="T39" fmla="*/ 19 h 687"/>
              <a:gd name="T40" fmla="*/ 2216 w 2268"/>
              <a:gd name="T41" fmla="*/ 45 h 687"/>
              <a:gd name="T42" fmla="*/ 2244 w 2268"/>
              <a:gd name="T43" fmla="*/ 64 h 687"/>
              <a:gd name="T44" fmla="*/ 2208 w 2268"/>
              <a:gd name="T45" fmla="*/ 28 h 687"/>
              <a:gd name="T46" fmla="*/ 2224 w 2268"/>
              <a:gd name="T47" fmla="*/ 90 h 687"/>
              <a:gd name="T48" fmla="*/ 29 w 2268"/>
              <a:gd name="T49" fmla="*/ 686 h 687"/>
              <a:gd name="T50" fmla="*/ 93 w 2268"/>
              <a:gd name="T51" fmla="*/ 570 h 687"/>
              <a:gd name="T52" fmla="*/ 101 w 2268"/>
              <a:gd name="T53" fmla="*/ 636 h 687"/>
              <a:gd name="T54" fmla="*/ 339 w 2268"/>
              <a:gd name="T55" fmla="*/ 686 h 687"/>
              <a:gd name="T56" fmla="*/ 261 w 2268"/>
              <a:gd name="T57" fmla="*/ 563 h 687"/>
              <a:gd name="T58" fmla="*/ 303 w 2268"/>
              <a:gd name="T59" fmla="*/ 623 h 687"/>
              <a:gd name="T60" fmla="*/ 468 w 2268"/>
              <a:gd name="T61" fmla="*/ 633 h 687"/>
              <a:gd name="T62" fmla="*/ 405 w 2268"/>
              <a:gd name="T63" fmla="*/ 563 h 687"/>
              <a:gd name="T64" fmla="*/ 610 w 2268"/>
              <a:gd name="T65" fmla="*/ 655 h 687"/>
              <a:gd name="T66" fmla="*/ 567 w 2268"/>
              <a:gd name="T67" fmla="*/ 570 h 687"/>
              <a:gd name="T68" fmla="*/ 692 w 2268"/>
              <a:gd name="T69" fmla="*/ 685 h 687"/>
              <a:gd name="T70" fmla="*/ 682 w 2268"/>
              <a:gd name="T71" fmla="*/ 674 h 687"/>
              <a:gd name="T72" fmla="*/ 877 w 2268"/>
              <a:gd name="T73" fmla="*/ 573 h 687"/>
              <a:gd name="T74" fmla="*/ 899 w 2268"/>
              <a:gd name="T75" fmla="*/ 665 h 687"/>
              <a:gd name="T76" fmla="*/ 1104 w 2268"/>
              <a:gd name="T77" fmla="*/ 675 h 687"/>
              <a:gd name="T78" fmla="*/ 1126 w 2268"/>
              <a:gd name="T79" fmla="*/ 582 h 687"/>
              <a:gd name="T80" fmla="*/ 1247 w 2268"/>
              <a:gd name="T81" fmla="*/ 686 h 687"/>
              <a:gd name="T82" fmla="*/ 1319 w 2268"/>
              <a:gd name="T83" fmla="*/ 582 h 687"/>
              <a:gd name="T84" fmla="*/ 1461 w 2268"/>
              <a:gd name="T85" fmla="*/ 675 h 687"/>
              <a:gd name="T86" fmla="*/ 1390 w 2268"/>
              <a:gd name="T87" fmla="*/ 582 h 687"/>
              <a:gd name="T88" fmla="*/ 1503 w 2268"/>
              <a:gd name="T89" fmla="*/ 675 h 687"/>
              <a:gd name="T90" fmla="*/ 1599 w 2268"/>
              <a:gd name="T91" fmla="*/ 668 h 687"/>
              <a:gd name="T92" fmla="*/ 1503 w 2268"/>
              <a:gd name="T93" fmla="*/ 675 h 687"/>
              <a:gd name="T94" fmla="*/ 1658 w 2268"/>
              <a:gd name="T95" fmla="*/ 685 h 687"/>
              <a:gd name="T96" fmla="*/ 1721 w 2268"/>
              <a:gd name="T97" fmla="*/ 614 h 687"/>
              <a:gd name="T98" fmla="*/ 1647 w 2268"/>
              <a:gd name="T99" fmla="*/ 674 h 687"/>
              <a:gd name="T100" fmla="*/ 1878 w 2268"/>
              <a:gd name="T101" fmla="*/ 686 h 687"/>
              <a:gd name="T102" fmla="*/ 1793 w 2268"/>
              <a:gd name="T103" fmla="*/ 562 h 687"/>
              <a:gd name="T104" fmla="*/ 1995 w 2268"/>
              <a:gd name="T105" fmla="*/ 667 h 687"/>
              <a:gd name="T106" fmla="*/ 1995 w 2268"/>
              <a:gd name="T107" fmla="*/ 560 h 687"/>
              <a:gd name="T108" fmla="*/ 2106 w 2268"/>
              <a:gd name="T109" fmla="*/ 666 h 687"/>
              <a:gd name="T110" fmla="*/ 2176 w 2268"/>
              <a:gd name="T111" fmla="*/ 572 h 6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2268" h="687">
                <a:moveTo>
                  <a:pt x="394" y="374"/>
                </a:moveTo>
                <a:cubicBezTo>
                  <a:pt x="391" y="382"/>
                  <a:pt x="388" y="392"/>
                  <a:pt x="364" y="392"/>
                </a:cubicBezTo>
                <a:cubicBezTo>
                  <a:pt x="342" y="392"/>
                  <a:pt x="337" y="383"/>
                  <a:pt x="334" y="374"/>
                </a:cubicBezTo>
                <a:cubicBezTo>
                  <a:pt x="269" y="154"/>
                  <a:pt x="269" y="154"/>
                  <a:pt x="269" y="154"/>
                </a:cubicBezTo>
                <a:cubicBezTo>
                  <a:pt x="260" y="126"/>
                  <a:pt x="254" y="98"/>
                  <a:pt x="250" y="69"/>
                </a:cubicBezTo>
                <a:cubicBezTo>
                  <a:pt x="245" y="103"/>
                  <a:pt x="238" y="133"/>
                  <a:pt x="233" y="152"/>
                </a:cubicBezTo>
                <a:cubicBezTo>
                  <a:pt x="172" y="373"/>
                  <a:pt x="172" y="373"/>
                  <a:pt x="172" y="373"/>
                </a:cubicBezTo>
                <a:cubicBezTo>
                  <a:pt x="170" y="382"/>
                  <a:pt x="166" y="392"/>
                  <a:pt x="142" y="392"/>
                </a:cubicBezTo>
                <a:cubicBezTo>
                  <a:pt x="118" y="392"/>
                  <a:pt x="115" y="382"/>
                  <a:pt x="112" y="374"/>
                </a:cubicBezTo>
                <a:cubicBezTo>
                  <a:pt x="2" y="32"/>
                  <a:pt x="2" y="32"/>
                  <a:pt x="2" y="32"/>
                </a:cubicBezTo>
                <a:cubicBezTo>
                  <a:pt x="0" y="29"/>
                  <a:pt x="0" y="26"/>
                  <a:pt x="0" y="22"/>
                </a:cubicBezTo>
                <a:cubicBezTo>
                  <a:pt x="0" y="12"/>
                  <a:pt x="11" y="1"/>
                  <a:pt x="27" y="1"/>
                </a:cubicBezTo>
                <a:cubicBezTo>
                  <a:pt x="43" y="1"/>
                  <a:pt x="48" y="11"/>
                  <a:pt x="51" y="18"/>
                </a:cubicBezTo>
                <a:cubicBezTo>
                  <a:pt x="124" y="249"/>
                  <a:pt x="124" y="249"/>
                  <a:pt x="124" y="249"/>
                </a:cubicBezTo>
                <a:cubicBezTo>
                  <a:pt x="136" y="290"/>
                  <a:pt x="139" y="306"/>
                  <a:pt x="141" y="321"/>
                </a:cubicBezTo>
                <a:cubicBezTo>
                  <a:pt x="142" y="314"/>
                  <a:pt x="145" y="302"/>
                  <a:pt x="147" y="293"/>
                </a:cubicBezTo>
                <a:cubicBezTo>
                  <a:pt x="148" y="289"/>
                  <a:pt x="152" y="274"/>
                  <a:pt x="153" y="272"/>
                </a:cubicBezTo>
                <a:cubicBezTo>
                  <a:pt x="221" y="19"/>
                  <a:pt x="221" y="19"/>
                  <a:pt x="221" y="19"/>
                </a:cubicBezTo>
                <a:cubicBezTo>
                  <a:pt x="223" y="11"/>
                  <a:pt x="228" y="0"/>
                  <a:pt x="250" y="0"/>
                </a:cubicBezTo>
                <a:cubicBezTo>
                  <a:pt x="272" y="0"/>
                  <a:pt x="277" y="11"/>
                  <a:pt x="280" y="19"/>
                </a:cubicBezTo>
                <a:cubicBezTo>
                  <a:pt x="349" y="260"/>
                  <a:pt x="349" y="260"/>
                  <a:pt x="349" y="260"/>
                </a:cubicBezTo>
                <a:cubicBezTo>
                  <a:pt x="357" y="286"/>
                  <a:pt x="360" y="305"/>
                  <a:pt x="362" y="318"/>
                </a:cubicBezTo>
                <a:cubicBezTo>
                  <a:pt x="365" y="309"/>
                  <a:pt x="379" y="261"/>
                  <a:pt x="382" y="250"/>
                </a:cubicBezTo>
                <a:cubicBezTo>
                  <a:pt x="451" y="18"/>
                  <a:pt x="451" y="18"/>
                  <a:pt x="451" y="18"/>
                </a:cubicBezTo>
                <a:cubicBezTo>
                  <a:pt x="453" y="11"/>
                  <a:pt x="458" y="1"/>
                  <a:pt x="474" y="1"/>
                </a:cubicBezTo>
                <a:cubicBezTo>
                  <a:pt x="487" y="1"/>
                  <a:pt x="500" y="9"/>
                  <a:pt x="500" y="22"/>
                </a:cubicBezTo>
                <a:cubicBezTo>
                  <a:pt x="500" y="26"/>
                  <a:pt x="499" y="28"/>
                  <a:pt x="499" y="31"/>
                </a:cubicBezTo>
                <a:lnTo>
                  <a:pt x="394" y="374"/>
                </a:lnTo>
                <a:close/>
                <a:moveTo>
                  <a:pt x="521" y="220"/>
                </a:moveTo>
                <a:cubicBezTo>
                  <a:pt x="524" y="208"/>
                  <a:pt x="529" y="182"/>
                  <a:pt x="550" y="163"/>
                </a:cubicBezTo>
                <a:cubicBezTo>
                  <a:pt x="570" y="146"/>
                  <a:pt x="592" y="145"/>
                  <a:pt x="603" y="145"/>
                </a:cubicBezTo>
                <a:cubicBezTo>
                  <a:pt x="655" y="145"/>
                  <a:pt x="675" y="184"/>
                  <a:pt x="677" y="220"/>
                </a:cubicBezTo>
                <a:lnTo>
                  <a:pt x="521" y="220"/>
                </a:lnTo>
                <a:close/>
                <a:moveTo>
                  <a:pt x="704" y="261"/>
                </a:moveTo>
                <a:cubicBezTo>
                  <a:pt x="711" y="261"/>
                  <a:pt x="728" y="260"/>
                  <a:pt x="728" y="237"/>
                </a:cubicBezTo>
                <a:cubicBezTo>
                  <a:pt x="728" y="206"/>
                  <a:pt x="719" y="171"/>
                  <a:pt x="701" y="146"/>
                </a:cubicBezTo>
                <a:cubicBezTo>
                  <a:pt x="684" y="123"/>
                  <a:pt x="663" y="111"/>
                  <a:pt x="638" y="105"/>
                </a:cubicBezTo>
                <a:cubicBezTo>
                  <a:pt x="627" y="102"/>
                  <a:pt x="615" y="101"/>
                  <a:pt x="603" y="101"/>
                </a:cubicBezTo>
                <a:cubicBezTo>
                  <a:pt x="506" y="101"/>
                  <a:pt x="469" y="181"/>
                  <a:pt x="469" y="250"/>
                </a:cubicBezTo>
                <a:cubicBezTo>
                  <a:pt x="469" y="289"/>
                  <a:pt x="481" y="328"/>
                  <a:pt x="505" y="356"/>
                </a:cubicBezTo>
                <a:cubicBezTo>
                  <a:pt x="533" y="387"/>
                  <a:pt x="569" y="394"/>
                  <a:pt x="604" y="394"/>
                </a:cubicBezTo>
                <a:cubicBezTo>
                  <a:pt x="620" y="394"/>
                  <a:pt x="669" y="394"/>
                  <a:pt x="706" y="352"/>
                </a:cubicBezTo>
                <a:cubicBezTo>
                  <a:pt x="712" y="345"/>
                  <a:pt x="722" y="333"/>
                  <a:pt x="724" y="323"/>
                </a:cubicBezTo>
                <a:cubicBezTo>
                  <a:pt x="724" y="321"/>
                  <a:pt x="724" y="320"/>
                  <a:pt x="724" y="317"/>
                </a:cubicBezTo>
                <a:cubicBezTo>
                  <a:pt x="724" y="302"/>
                  <a:pt x="708" y="295"/>
                  <a:pt x="696" y="295"/>
                </a:cubicBezTo>
                <a:cubicBezTo>
                  <a:pt x="684" y="295"/>
                  <a:pt x="681" y="300"/>
                  <a:pt x="673" y="315"/>
                </a:cubicBezTo>
                <a:cubicBezTo>
                  <a:pt x="663" y="330"/>
                  <a:pt x="648" y="352"/>
                  <a:pt x="604" y="352"/>
                </a:cubicBezTo>
                <a:cubicBezTo>
                  <a:pt x="583" y="352"/>
                  <a:pt x="560" y="348"/>
                  <a:pt x="542" y="326"/>
                </a:cubicBezTo>
                <a:cubicBezTo>
                  <a:pt x="527" y="308"/>
                  <a:pt x="522" y="286"/>
                  <a:pt x="521" y="261"/>
                </a:cubicBezTo>
                <a:lnTo>
                  <a:pt x="704" y="261"/>
                </a:lnTo>
                <a:close/>
                <a:moveTo>
                  <a:pt x="813" y="25"/>
                </a:moveTo>
                <a:cubicBezTo>
                  <a:pt x="813" y="18"/>
                  <a:pt x="811" y="1"/>
                  <a:pt x="788" y="1"/>
                </a:cubicBezTo>
                <a:cubicBezTo>
                  <a:pt x="766" y="1"/>
                  <a:pt x="763" y="18"/>
                  <a:pt x="763" y="25"/>
                </a:cubicBezTo>
                <a:cubicBezTo>
                  <a:pt x="763" y="368"/>
                  <a:pt x="763" y="368"/>
                  <a:pt x="763" y="368"/>
                </a:cubicBezTo>
                <a:cubicBezTo>
                  <a:pt x="763" y="384"/>
                  <a:pt x="774" y="392"/>
                  <a:pt x="788" y="392"/>
                </a:cubicBezTo>
                <a:cubicBezTo>
                  <a:pt x="811" y="392"/>
                  <a:pt x="813" y="374"/>
                  <a:pt x="813" y="368"/>
                </a:cubicBezTo>
                <a:lnTo>
                  <a:pt x="813" y="25"/>
                </a:lnTo>
                <a:close/>
                <a:moveTo>
                  <a:pt x="919" y="25"/>
                </a:moveTo>
                <a:cubicBezTo>
                  <a:pt x="919" y="18"/>
                  <a:pt x="917" y="1"/>
                  <a:pt x="894" y="1"/>
                </a:cubicBezTo>
                <a:cubicBezTo>
                  <a:pt x="872" y="1"/>
                  <a:pt x="869" y="18"/>
                  <a:pt x="869" y="25"/>
                </a:cubicBezTo>
                <a:cubicBezTo>
                  <a:pt x="869" y="368"/>
                  <a:pt x="869" y="368"/>
                  <a:pt x="869" y="368"/>
                </a:cubicBezTo>
                <a:cubicBezTo>
                  <a:pt x="869" y="384"/>
                  <a:pt x="880" y="392"/>
                  <a:pt x="894" y="392"/>
                </a:cubicBezTo>
                <a:cubicBezTo>
                  <a:pt x="917" y="392"/>
                  <a:pt x="919" y="374"/>
                  <a:pt x="919" y="368"/>
                </a:cubicBezTo>
                <a:lnTo>
                  <a:pt x="919" y="25"/>
                </a:lnTo>
                <a:close/>
                <a:moveTo>
                  <a:pt x="1063" y="215"/>
                </a:moveTo>
                <a:cubicBezTo>
                  <a:pt x="1038" y="207"/>
                  <a:pt x="1016" y="201"/>
                  <a:pt x="1016" y="176"/>
                </a:cubicBezTo>
                <a:cubicBezTo>
                  <a:pt x="1016" y="164"/>
                  <a:pt x="1023" y="153"/>
                  <a:pt x="1032" y="147"/>
                </a:cubicBezTo>
                <a:cubicBezTo>
                  <a:pt x="1042" y="140"/>
                  <a:pt x="1057" y="139"/>
                  <a:pt x="1063" y="139"/>
                </a:cubicBezTo>
                <a:cubicBezTo>
                  <a:pt x="1107" y="139"/>
                  <a:pt x="1121" y="165"/>
                  <a:pt x="1126" y="174"/>
                </a:cubicBezTo>
                <a:cubicBezTo>
                  <a:pt x="1134" y="190"/>
                  <a:pt x="1138" y="196"/>
                  <a:pt x="1150" y="196"/>
                </a:cubicBezTo>
                <a:cubicBezTo>
                  <a:pt x="1158" y="196"/>
                  <a:pt x="1173" y="191"/>
                  <a:pt x="1173" y="175"/>
                </a:cubicBezTo>
                <a:cubicBezTo>
                  <a:pt x="1173" y="164"/>
                  <a:pt x="1158" y="101"/>
                  <a:pt x="1066" y="101"/>
                </a:cubicBezTo>
                <a:cubicBezTo>
                  <a:pt x="972" y="101"/>
                  <a:pt x="966" y="168"/>
                  <a:pt x="966" y="182"/>
                </a:cubicBezTo>
                <a:cubicBezTo>
                  <a:pt x="966" y="235"/>
                  <a:pt x="1013" y="250"/>
                  <a:pt x="1043" y="260"/>
                </a:cubicBezTo>
                <a:cubicBezTo>
                  <a:pt x="1074" y="269"/>
                  <a:pt x="1074" y="269"/>
                  <a:pt x="1074" y="269"/>
                </a:cubicBezTo>
                <a:cubicBezTo>
                  <a:pt x="1102" y="277"/>
                  <a:pt x="1127" y="284"/>
                  <a:pt x="1127" y="313"/>
                </a:cubicBezTo>
                <a:cubicBezTo>
                  <a:pt x="1127" y="338"/>
                  <a:pt x="1103" y="355"/>
                  <a:pt x="1071" y="355"/>
                </a:cubicBezTo>
                <a:cubicBezTo>
                  <a:pt x="1048" y="355"/>
                  <a:pt x="1025" y="347"/>
                  <a:pt x="1013" y="328"/>
                </a:cubicBezTo>
                <a:cubicBezTo>
                  <a:pt x="1009" y="322"/>
                  <a:pt x="1008" y="320"/>
                  <a:pt x="1001" y="299"/>
                </a:cubicBezTo>
                <a:cubicBezTo>
                  <a:pt x="998" y="294"/>
                  <a:pt x="995" y="287"/>
                  <a:pt x="982" y="287"/>
                </a:cubicBezTo>
                <a:cubicBezTo>
                  <a:pt x="974" y="287"/>
                  <a:pt x="956" y="292"/>
                  <a:pt x="956" y="310"/>
                </a:cubicBezTo>
                <a:cubicBezTo>
                  <a:pt x="956" y="318"/>
                  <a:pt x="960" y="348"/>
                  <a:pt x="986" y="369"/>
                </a:cubicBezTo>
                <a:cubicBezTo>
                  <a:pt x="1013" y="393"/>
                  <a:pt x="1052" y="394"/>
                  <a:pt x="1068" y="394"/>
                </a:cubicBezTo>
                <a:cubicBezTo>
                  <a:pt x="1093" y="394"/>
                  <a:pt x="1122" y="389"/>
                  <a:pt x="1143" y="375"/>
                </a:cubicBezTo>
                <a:cubicBezTo>
                  <a:pt x="1159" y="364"/>
                  <a:pt x="1177" y="343"/>
                  <a:pt x="1177" y="308"/>
                </a:cubicBezTo>
                <a:cubicBezTo>
                  <a:pt x="1177" y="249"/>
                  <a:pt x="1124" y="233"/>
                  <a:pt x="1095" y="225"/>
                </a:cubicBezTo>
                <a:lnTo>
                  <a:pt x="1063" y="215"/>
                </a:lnTo>
                <a:close/>
                <a:moveTo>
                  <a:pt x="1337" y="142"/>
                </a:moveTo>
                <a:cubicBezTo>
                  <a:pt x="1411" y="142"/>
                  <a:pt x="1413" y="219"/>
                  <a:pt x="1413" y="248"/>
                </a:cubicBezTo>
                <a:cubicBezTo>
                  <a:pt x="1413" y="274"/>
                  <a:pt x="1410" y="304"/>
                  <a:pt x="1394" y="325"/>
                </a:cubicBezTo>
                <a:cubicBezTo>
                  <a:pt x="1384" y="339"/>
                  <a:pt x="1365" y="354"/>
                  <a:pt x="1337" y="354"/>
                </a:cubicBezTo>
                <a:cubicBezTo>
                  <a:pt x="1284" y="354"/>
                  <a:pt x="1258" y="308"/>
                  <a:pt x="1258" y="244"/>
                </a:cubicBezTo>
                <a:cubicBezTo>
                  <a:pt x="1258" y="182"/>
                  <a:pt x="1286" y="142"/>
                  <a:pt x="1337" y="142"/>
                </a:cubicBezTo>
                <a:moveTo>
                  <a:pt x="1208" y="470"/>
                </a:moveTo>
                <a:cubicBezTo>
                  <a:pt x="1208" y="478"/>
                  <a:pt x="1210" y="486"/>
                  <a:pt x="1221" y="492"/>
                </a:cubicBezTo>
                <a:cubicBezTo>
                  <a:pt x="1225" y="494"/>
                  <a:pt x="1229" y="495"/>
                  <a:pt x="1234" y="495"/>
                </a:cubicBezTo>
                <a:cubicBezTo>
                  <a:pt x="1257" y="495"/>
                  <a:pt x="1259" y="477"/>
                  <a:pt x="1259" y="470"/>
                </a:cubicBezTo>
                <a:cubicBezTo>
                  <a:pt x="1259" y="356"/>
                  <a:pt x="1259" y="356"/>
                  <a:pt x="1259" y="356"/>
                </a:cubicBezTo>
                <a:cubicBezTo>
                  <a:pt x="1283" y="376"/>
                  <a:pt x="1304" y="394"/>
                  <a:pt x="1349" y="394"/>
                </a:cubicBezTo>
                <a:cubicBezTo>
                  <a:pt x="1435" y="394"/>
                  <a:pt x="1465" y="315"/>
                  <a:pt x="1465" y="247"/>
                </a:cubicBezTo>
                <a:cubicBezTo>
                  <a:pt x="1465" y="154"/>
                  <a:pt x="1413" y="100"/>
                  <a:pt x="1343" y="100"/>
                </a:cubicBezTo>
                <a:cubicBezTo>
                  <a:pt x="1308" y="100"/>
                  <a:pt x="1281" y="112"/>
                  <a:pt x="1259" y="139"/>
                </a:cubicBezTo>
                <a:cubicBezTo>
                  <a:pt x="1259" y="122"/>
                  <a:pt x="1259" y="112"/>
                  <a:pt x="1247" y="106"/>
                </a:cubicBezTo>
                <a:cubicBezTo>
                  <a:pt x="1241" y="103"/>
                  <a:pt x="1236" y="103"/>
                  <a:pt x="1234" y="103"/>
                </a:cubicBezTo>
                <a:cubicBezTo>
                  <a:pt x="1211" y="103"/>
                  <a:pt x="1208" y="121"/>
                  <a:pt x="1208" y="128"/>
                </a:cubicBezTo>
                <a:lnTo>
                  <a:pt x="1208" y="470"/>
                </a:lnTo>
                <a:close/>
                <a:moveTo>
                  <a:pt x="1537" y="220"/>
                </a:moveTo>
                <a:cubicBezTo>
                  <a:pt x="1540" y="208"/>
                  <a:pt x="1545" y="182"/>
                  <a:pt x="1567" y="163"/>
                </a:cubicBezTo>
                <a:cubicBezTo>
                  <a:pt x="1586" y="146"/>
                  <a:pt x="1608" y="145"/>
                  <a:pt x="1619" y="145"/>
                </a:cubicBezTo>
                <a:cubicBezTo>
                  <a:pt x="1671" y="145"/>
                  <a:pt x="1691" y="184"/>
                  <a:pt x="1693" y="220"/>
                </a:cubicBezTo>
                <a:lnTo>
                  <a:pt x="1537" y="220"/>
                </a:lnTo>
                <a:close/>
                <a:moveTo>
                  <a:pt x="1720" y="261"/>
                </a:moveTo>
                <a:cubicBezTo>
                  <a:pt x="1727" y="261"/>
                  <a:pt x="1744" y="260"/>
                  <a:pt x="1744" y="237"/>
                </a:cubicBezTo>
                <a:cubicBezTo>
                  <a:pt x="1744" y="206"/>
                  <a:pt x="1735" y="171"/>
                  <a:pt x="1717" y="146"/>
                </a:cubicBezTo>
                <a:cubicBezTo>
                  <a:pt x="1700" y="123"/>
                  <a:pt x="1679" y="111"/>
                  <a:pt x="1654" y="105"/>
                </a:cubicBezTo>
                <a:cubicBezTo>
                  <a:pt x="1643" y="102"/>
                  <a:pt x="1631" y="101"/>
                  <a:pt x="1619" y="101"/>
                </a:cubicBezTo>
                <a:cubicBezTo>
                  <a:pt x="1522" y="101"/>
                  <a:pt x="1485" y="181"/>
                  <a:pt x="1485" y="250"/>
                </a:cubicBezTo>
                <a:cubicBezTo>
                  <a:pt x="1485" y="289"/>
                  <a:pt x="1497" y="328"/>
                  <a:pt x="1521" y="356"/>
                </a:cubicBezTo>
                <a:cubicBezTo>
                  <a:pt x="1549" y="387"/>
                  <a:pt x="1585" y="394"/>
                  <a:pt x="1621" y="394"/>
                </a:cubicBezTo>
                <a:cubicBezTo>
                  <a:pt x="1636" y="394"/>
                  <a:pt x="1685" y="394"/>
                  <a:pt x="1723" y="352"/>
                </a:cubicBezTo>
                <a:cubicBezTo>
                  <a:pt x="1729" y="345"/>
                  <a:pt x="1738" y="333"/>
                  <a:pt x="1740" y="323"/>
                </a:cubicBezTo>
                <a:cubicBezTo>
                  <a:pt x="1741" y="321"/>
                  <a:pt x="1741" y="320"/>
                  <a:pt x="1741" y="317"/>
                </a:cubicBezTo>
                <a:cubicBezTo>
                  <a:pt x="1741" y="302"/>
                  <a:pt x="1724" y="295"/>
                  <a:pt x="1712" y="295"/>
                </a:cubicBezTo>
                <a:cubicBezTo>
                  <a:pt x="1700" y="295"/>
                  <a:pt x="1697" y="300"/>
                  <a:pt x="1689" y="315"/>
                </a:cubicBezTo>
                <a:cubicBezTo>
                  <a:pt x="1679" y="330"/>
                  <a:pt x="1664" y="352"/>
                  <a:pt x="1621" y="352"/>
                </a:cubicBezTo>
                <a:cubicBezTo>
                  <a:pt x="1599" y="352"/>
                  <a:pt x="1576" y="348"/>
                  <a:pt x="1558" y="326"/>
                </a:cubicBezTo>
                <a:cubicBezTo>
                  <a:pt x="1543" y="308"/>
                  <a:pt x="1538" y="286"/>
                  <a:pt x="1537" y="261"/>
                </a:cubicBezTo>
                <a:lnTo>
                  <a:pt x="1720" y="261"/>
                </a:lnTo>
                <a:close/>
                <a:moveTo>
                  <a:pt x="1969" y="302"/>
                </a:moveTo>
                <a:cubicBezTo>
                  <a:pt x="1961" y="320"/>
                  <a:pt x="1947" y="352"/>
                  <a:pt x="1897" y="352"/>
                </a:cubicBezTo>
                <a:cubicBezTo>
                  <a:pt x="1831" y="352"/>
                  <a:pt x="1817" y="292"/>
                  <a:pt x="1817" y="245"/>
                </a:cubicBezTo>
                <a:cubicBezTo>
                  <a:pt x="1817" y="192"/>
                  <a:pt x="1839" y="142"/>
                  <a:pt x="1897" y="142"/>
                </a:cubicBezTo>
                <a:cubicBezTo>
                  <a:pt x="1940" y="142"/>
                  <a:pt x="1955" y="170"/>
                  <a:pt x="1960" y="181"/>
                </a:cubicBezTo>
                <a:cubicBezTo>
                  <a:pt x="1966" y="194"/>
                  <a:pt x="1971" y="204"/>
                  <a:pt x="1986" y="204"/>
                </a:cubicBezTo>
                <a:cubicBezTo>
                  <a:pt x="2001" y="204"/>
                  <a:pt x="2013" y="194"/>
                  <a:pt x="2013" y="180"/>
                </a:cubicBezTo>
                <a:cubicBezTo>
                  <a:pt x="2013" y="176"/>
                  <a:pt x="2013" y="170"/>
                  <a:pt x="2002" y="152"/>
                </a:cubicBezTo>
                <a:cubicBezTo>
                  <a:pt x="1987" y="128"/>
                  <a:pt x="1962" y="101"/>
                  <a:pt x="1899" y="101"/>
                </a:cubicBezTo>
                <a:cubicBezTo>
                  <a:pt x="1878" y="101"/>
                  <a:pt x="1804" y="101"/>
                  <a:pt x="1774" y="184"/>
                </a:cubicBezTo>
                <a:cubicBezTo>
                  <a:pt x="1767" y="204"/>
                  <a:pt x="1764" y="225"/>
                  <a:pt x="1764" y="247"/>
                </a:cubicBezTo>
                <a:cubicBezTo>
                  <a:pt x="1764" y="315"/>
                  <a:pt x="1797" y="394"/>
                  <a:pt x="1896" y="394"/>
                </a:cubicBezTo>
                <a:cubicBezTo>
                  <a:pt x="1973" y="394"/>
                  <a:pt x="1998" y="352"/>
                  <a:pt x="2007" y="337"/>
                </a:cubicBezTo>
                <a:cubicBezTo>
                  <a:pt x="2015" y="323"/>
                  <a:pt x="2019" y="311"/>
                  <a:pt x="2019" y="304"/>
                </a:cubicBezTo>
                <a:cubicBezTo>
                  <a:pt x="2019" y="285"/>
                  <a:pt x="1999" y="281"/>
                  <a:pt x="1992" y="281"/>
                </a:cubicBezTo>
                <a:cubicBezTo>
                  <a:pt x="1978" y="281"/>
                  <a:pt x="1973" y="292"/>
                  <a:pt x="1969" y="302"/>
                </a:cubicBezTo>
                <a:moveTo>
                  <a:pt x="2047" y="149"/>
                </a:moveTo>
                <a:cubicBezTo>
                  <a:pt x="2047" y="309"/>
                  <a:pt x="2047" y="309"/>
                  <a:pt x="2047" y="309"/>
                </a:cubicBezTo>
                <a:cubicBezTo>
                  <a:pt x="2047" y="351"/>
                  <a:pt x="2052" y="392"/>
                  <a:pt x="2127" y="392"/>
                </a:cubicBezTo>
                <a:cubicBezTo>
                  <a:pt x="2132" y="392"/>
                  <a:pt x="2141" y="391"/>
                  <a:pt x="2144" y="391"/>
                </a:cubicBezTo>
                <a:cubicBezTo>
                  <a:pt x="2156" y="389"/>
                  <a:pt x="2174" y="386"/>
                  <a:pt x="2174" y="370"/>
                </a:cubicBezTo>
                <a:cubicBezTo>
                  <a:pt x="2174" y="351"/>
                  <a:pt x="2161" y="350"/>
                  <a:pt x="2148" y="349"/>
                </a:cubicBezTo>
                <a:cubicBezTo>
                  <a:pt x="2144" y="349"/>
                  <a:pt x="2132" y="350"/>
                  <a:pt x="2128" y="350"/>
                </a:cubicBezTo>
                <a:cubicBezTo>
                  <a:pt x="2115" y="349"/>
                  <a:pt x="2103" y="347"/>
                  <a:pt x="2099" y="331"/>
                </a:cubicBezTo>
                <a:cubicBezTo>
                  <a:pt x="2098" y="324"/>
                  <a:pt x="2097" y="320"/>
                  <a:pt x="2097" y="287"/>
                </a:cubicBezTo>
                <a:cubicBezTo>
                  <a:pt x="2097" y="149"/>
                  <a:pt x="2097" y="149"/>
                  <a:pt x="2097" y="149"/>
                </a:cubicBezTo>
                <a:cubicBezTo>
                  <a:pt x="2154" y="149"/>
                  <a:pt x="2154" y="149"/>
                  <a:pt x="2154" y="149"/>
                </a:cubicBezTo>
                <a:cubicBezTo>
                  <a:pt x="2160" y="149"/>
                  <a:pt x="2174" y="147"/>
                  <a:pt x="2174" y="128"/>
                </a:cubicBezTo>
                <a:cubicBezTo>
                  <a:pt x="2174" y="108"/>
                  <a:pt x="2160" y="106"/>
                  <a:pt x="2154" y="106"/>
                </a:cubicBezTo>
                <a:cubicBezTo>
                  <a:pt x="2097" y="106"/>
                  <a:pt x="2097" y="106"/>
                  <a:pt x="2097" y="106"/>
                </a:cubicBezTo>
                <a:cubicBezTo>
                  <a:pt x="2097" y="43"/>
                  <a:pt x="2097" y="43"/>
                  <a:pt x="2097" y="43"/>
                </a:cubicBezTo>
                <a:cubicBezTo>
                  <a:pt x="2097" y="35"/>
                  <a:pt x="2096" y="19"/>
                  <a:pt x="2072" y="19"/>
                </a:cubicBezTo>
                <a:cubicBezTo>
                  <a:pt x="2050" y="19"/>
                  <a:pt x="2048" y="36"/>
                  <a:pt x="2048" y="43"/>
                </a:cubicBezTo>
                <a:cubicBezTo>
                  <a:pt x="2048" y="106"/>
                  <a:pt x="2048" y="106"/>
                  <a:pt x="2048" y="106"/>
                </a:cubicBezTo>
                <a:lnTo>
                  <a:pt x="2047" y="149"/>
                </a:lnTo>
                <a:close/>
                <a:moveTo>
                  <a:pt x="2227" y="45"/>
                </a:moveTo>
                <a:cubicBezTo>
                  <a:pt x="2232" y="45"/>
                  <a:pt x="2236" y="42"/>
                  <a:pt x="2236" y="38"/>
                </a:cubicBezTo>
                <a:cubicBezTo>
                  <a:pt x="2236" y="33"/>
                  <a:pt x="2232" y="31"/>
                  <a:pt x="2227" y="31"/>
                </a:cubicBezTo>
                <a:cubicBezTo>
                  <a:pt x="2216" y="31"/>
                  <a:pt x="2216" y="31"/>
                  <a:pt x="2216" y="31"/>
                </a:cubicBezTo>
                <a:cubicBezTo>
                  <a:pt x="2216" y="45"/>
                  <a:pt x="2216" y="45"/>
                  <a:pt x="2216" y="45"/>
                </a:cubicBezTo>
                <a:lnTo>
                  <a:pt x="2227" y="45"/>
                </a:lnTo>
                <a:close/>
                <a:moveTo>
                  <a:pt x="2208" y="28"/>
                </a:moveTo>
                <a:cubicBezTo>
                  <a:pt x="2208" y="26"/>
                  <a:pt x="2209" y="24"/>
                  <a:pt x="2212" y="24"/>
                </a:cubicBezTo>
                <a:cubicBezTo>
                  <a:pt x="2227" y="24"/>
                  <a:pt x="2227" y="24"/>
                  <a:pt x="2227" y="24"/>
                </a:cubicBezTo>
                <a:cubicBezTo>
                  <a:pt x="2237" y="24"/>
                  <a:pt x="2244" y="28"/>
                  <a:pt x="2244" y="37"/>
                </a:cubicBezTo>
                <a:cubicBezTo>
                  <a:pt x="2244" y="44"/>
                  <a:pt x="2241" y="49"/>
                  <a:pt x="2235" y="51"/>
                </a:cubicBezTo>
                <a:cubicBezTo>
                  <a:pt x="2243" y="61"/>
                  <a:pt x="2243" y="61"/>
                  <a:pt x="2243" y="61"/>
                </a:cubicBezTo>
                <a:cubicBezTo>
                  <a:pt x="2244" y="62"/>
                  <a:pt x="2244" y="63"/>
                  <a:pt x="2244" y="64"/>
                </a:cubicBezTo>
                <a:cubicBezTo>
                  <a:pt x="2244" y="66"/>
                  <a:pt x="2243" y="68"/>
                  <a:pt x="2240" y="68"/>
                </a:cubicBezTo>
                <a:cubicBezTo>
                  <a:pt x="2239" y="68"/>
                  <a:pt x="2237" y="67"/>
                  <a:pt x="2236" y="66"/>
                </a:cubicBezTo>
                <a:cubicBezTo>
                  <a:pt x="2225" y="52"/>
                  <a:pt x="2225" y="52"/>
                  <a:pt x="2225" y="52"/>
                </a:cubicBezTo>
                <a:cubicBezTo>
                  <a:pt x="2216" y="52"/>
                  <a:pt x="2216" y="52"/>
                  <a:pt x="2216" y="52"/>
                </a:cubicBezTo>
                <a:cubicBezTo>
                  <a:pt x="2216" y="64"/>
                  <a:pt x="2216" y="64"/>
                  <a:pt x="2216" y="64"/>
                </a:cubicBezTo>
                <a:cubicBezTo>
                  <a:pt x="2216" y="66"/>
                  <a:pt x="2214" y="68"/>
                  <a:pt x="2212" y="68"/>
                </a:cubicBezTo>
                <a:cubicBezTo>
                  <a:pt x="2209" y="68"/>
                  <a:pt x="2208" y="66"/>
                  <a:pt x="2208" y="64"/>
                </a:cubicBezTo>
                <a:lnTo>
                  <a:pt x="2208" y="28"/>
                </a:lnTo>
                <a:close/>
                <a:moveTo>
                  <a:pt x="2224" y="85"/>
                </a:moveTo>
                <a:cubicBezTo>
                  <a:pt x="2246" y="85"/>
                  <a:pt x="2263" y="67"/>
                  <a:pt x="2263" y="46"/>
                </a:cubicBezTo>
                <a:cubicBezTo>
                  <a:pt x="2263" y="46"/>
                  <a:pt x="2263" y="46"/>
                  <a:pt x="2263" y="46"/>
                </a:cubicBezTo>
                <a:cubicBezTo>
                  <a:pt x="2263" y="25"/>
                  <a:pt x="2246" y="8"/>
                  <a:pt x="2224" y="8"/>
                </a:cubicBezTo>
                <a:cubicBezTo>
                  <a:pt x="2203" y="8"/>
                  <a:pt x="2186" y="25"/>
                  <a:pt x="2186" y="46"/>
                </a:cubicBezTo>
                <a:cubicBezTo>
                  <a:pt x="2186" y="46"/>
                  <a:pt x="2186" y="46"/>
                  <a:pt x="2186" y="46"/>
                </a:cubicBezTo>
                <a:cubicBezTo>
                  <a:pt x="2186" y="68"/>
                  <a:pt x="2203" y="85"/>
                  <a:pt x="2224" y="85"/>
                </a:cubicBezTo>
                <a:moveTo>
                  <a:pt x="2224" y="90"/>
                </a:moveTo>
                <a:cubicBezTo>
                  <a:pt x="2200" y="90"/>
                  <a:pt x="2181" y="70"/>
                  <a:pt x="2181" y="46"/>
                </a:cubicBezTo>
                <a:cubicBezTo>
                  <a:pt x="2181" y="46"/>
                  <a:pt x="2181" y="46"/>
                  <a:pt x="2181" y="46"/>
                </a:cubicBezTo>
                <a:cubicBezTo>
                  <a:pt x="2181" y="23"/>
                  <a:pt x="2200" y="3"/>
                  <a:pt x="2224" y="3"/>
                </a:cubicBezTo>
                <a:cubicBezTo>
                  <a:pt x="2249" y="3"/>
                  <a:pt x="2268" y="23"/>
                  <a:pt x="2268" y="46"/>
                </a:cubicBezTo>
                <a:cubicBezTo>
                  <a:pt x="2268" y="46"/>
                  <a:pt x="2268" y="46"/>
                  <a:pt x="2268" y="46"/>
                </a:cubicBezTo>
                <a:cubicBezTo>
                  <a:pt x="2268" y="70"/>
                  <a:pt x="2249" y="90"/>
                  <a:pt x="2224" y="90"/>
                </a:cubicBezTo>
                <a:moveTo>
                  <a:pt x="19" y="676"/>
                </a:moveTo>
                <a:cubicBezTo>
                  <a:pt x="19" y="681"/>
                  <a:pt x="24" y="686"/>
                  <a:pt x="29" y="686"/>
                </a:cubicBezTo>
                <a:cubicBezTo>
                  <a:pt x="34" y="686"/>
                  <a:pt x="38" y="683"/>
                  <a:pt x="39" y="679"/>
                </a:cubicBezTo>
                <a:cubicBezTo>
                  <a:pt x="50" y="655"/>
                  <a:pt x="50" y="655"/>
                  <a:pt x="50" y="655"/>
                </a:cubicBezTo>
                <a:cubicBezTo>
                  <a:pt x="109" y="655"/>
                  <a:pt x="109" y="655"/>
                  <a:pt x="109" y="655"/>
                </a:cubicBezTo>
                <a:cubicBezTo>
                  <a:pt x="119" y="678"/>
                  <a:pt x="119" y="678"/>
                  <a:pt x="119" y="678"/>
                </a:cubicBezTo>
                <a:cubicBezTo>
                  <a:pt x="121" y="683"/>
                  <a:pt x="124" y="686"/>
                  <a:pt x="129" y="686"/>
                </a:cubicBezTo>
                <a:cubicBezTo>
                  <a:pt x="135" y="686"/>
                  <a:pt x="140" y="681"/>
                  <a:pt x="140" y="675"/>
                </a:cubicBezTo>
                <a:cubicBezTo>
                  <a:pt x="140" y="674"/>
                  <a:pt x="139" y="672"/>
                  <a:pt x="138" y="671"/>
                </a:cubicBezTo>
                <a:cubicBezTo>
                  <a:pt x="93" y="570"/>
                  <a:pt x="93" y="570"/>
                  <a:pt x="93" y="570"/>
                </a:cubicBezTo>
                <a:cubicBezTo>
                  <a:pt x="90" y="564"/>
                  <a:pt x="86" y="561"/>
                  <a:pt x="80" y="561"/>
                </a:cubicBezTo>
                <a:cubicBezTo>
                  <a:pt x="79" y="561"/>
                  <a:pt x="79" y="561"/>
                  <a:pt x="79" y="561"/>
                </a:cubicBezTo>
                <a:cubicBezTo>
                  <a:pt x="73" y="561"/>
                  <a:pt x="69" y="564"/>
                  <a:pt x="66" y="570"/>
                </a:cubicBezTo>
                <a:cubicBezTo>
                  <a:pt x="21" y="671"/>
                  <a:pt x="21" y="671"/>
                  <a:pt x="21" y="671"/>
                </a:cubicBezTo>
                <a:cubicBezTo>
                  <a:pt x="20" y="673"/>
                  <a:pt x="19" y="674"/>
                  <a:pt x="19" y="676"/>
                </a:cubicBezTo>
                <a:close/>
                <a:moveTo>
                  <a:pt x="58" y="636"/>
                </a:moveTo>
                <a:cubicBezTo>
                  <a:pt x="79" y="587"/>
                  <a:pt x="79" y="587"/>
                  <a:pt x="79" y="587"/>
                </a:cubicBezTo>
                <a:cubicBezTo>
                  <a:pt x="101" y="636"/>
                  <a:pt x="101" y="636"/>
                  <a:pt x="101" y="636"/>
                </a:cubicBezTo>
                <a:lnTo>
                  <a:pt x="58" y="636"/>
                </a:lnTo>
                <a:close/>
                <a:moveTo>
                  <a:pt x="250" y="675"/>
                </a:moveTo>
                <a:cubicBezTo>
                  <a:pt x="250" y="681"/>
                  <a:pt x="255" y="686"/>
                  <a:pt x="261" y="686"/>
                </a:cubicBezTo>
                <a:cubicBezTo>
                  <a:pt x="267" y="686"/>
                  <a:pt x="272" y="681"/>
                  <a:pt x="272" y="675"/>
                </a:cubicBezTo>
                <a:cubicBezTo>
                  <a:pt x="272" y="642"/>
                  <a:pt x="272" y="642"/>
                  <a:pt x="272" y="642"/>
                </a:cubicBezTo>
                <a:cubicBezTo>
                  <a:pt x="299" y="642"/>
                  <a:pt x="299" y="642"/>
                  <a:pt x="299" y="642"/>
                </a:cubicBezTo>
                <a:cubicBezTo>
                  <a:pt x="329" y="680"/>
                  <a:pt x="329" y="680"/>
                  <a:pt x="329" y="680"/>
                </a:cubicBezTo>
                <a:cubicBezTo>
                  <a:pt x="331" y="683"/>
                  <a:pt x="334" y="686"/>
                  <a:pt x="339" y="686"/>
                </a:cubicBezTo>
                <a:cubicBezTo>
                  <a:pt x="344" y="686"/>
                  <a:pt x="349" y="682"/>
                  <a:pt x="349" y="676"/>
                </a:cubicBezTo>
                <a:cubicBezTo>
                  <a:pt x="349" y="672"/>
                  <a:pt x="348" y="670"/>
                  <a:pt x="346" y="668"/>
                </a:cubicBezTo>
                <a:cubicBezTo>
                  <a:pt x="323" y="638"/>
                  <a:pt x="323" y="638"/>
                  <a:pt x="323" y="638"/>
                </a:cubicBezTo>
                <a:cubicBezTo>
                  <a:pt x="339" y="633"/>
                  <a:pt x="350" y="621"/>
                  <a:pt x="350" y="602"/>
                </a:cubicBezTo>
                <a:cubicBezTo>
                  <a:pt x="350" y="601"/>
                  <a:pt x="350" y="601"/>
                  <a:pt x="350" y="601"/>
                </a:cubicBezTo>
                <a:cubicBezTo>
                  <a:pt x="350" y="591"/>
                  <a:pt x="347" y="581"/>
                  <a:pt x="340" y="575"/>
                </a:cubicBezTo>
                <a:cubicBezTo>
                  <a:pt x="332" y="567"/>
                  <a:pt x="320" y="563"/>
                  <a:pt x="305" y="563"/>
                </a:cubicBezTo>
                <a:cubicBezTo>
                  <a:pt x="261" y="563"/>
                  <a:pt x="261" y="563"/>
                  <a:pt x="261" y="563"/>
                </a:cubicBezTo>
                <a:cubicBezTo>
                  <a:pt x="255" y="563"/>
                  <a:pt x="250" y="567"/>
                  <a:pt x="250" y="573"/>
                </a:cubicBezTo>
                <a:lnTo>
                  <a:pt x="250" y="675"/>
                </a:lnTo>
                <a:close/>
                <a:moveTo>
                  <a:pt x="272" y="623"/>
                </a:moveTo>
                <a:cubicBezTo>
                  <a:pt x="272" y="582"/>
                  <a:pt x="272" y="582"/>
                  <a:pt x="272" y="582"/>
                </a:cubicBezTo>
                <a:cubicBezTo>
                  <a:pt x="303" y="582"/>
                  <a:pt x="303" y="582"/>
                  <a:pt x="303" y="582"/>
                </a:cubicBezTo>
                <a:cubicBezTo>
                  <a:pt x="319" y="582"/>
                  <a:pt x="328" y="589"/>
                  <a:pt x="328" y="602"/>
                </a:cubicBezTo>
                <a:cubicBezTo>
                  <a:pt x="328" y="603"/>
                  <a:pt x="328" y="603"/>
                  <a:pt x="328" y="603"/>
                </a:cubicBezTo>
                <a:cubicBezTo>
                  <a:pt x="328" y="615"/>
                  <a:pt x="319" y="623"/>
                  <a:pt x="303" y="623"/>
                </a:cubicBezTo>
                <a:lnTo>
                  <a:pt x="272" y="623"/>
                </a:lnTo>
                <a:close/>
                <a:moveTo>
                  <a:pt x="405" y="685"/>
                </a:moveTo>
                <a:cubicBezTo>
                  <a:pt x="477" y="685"/>
                  <a:pt x="477" y="685"/>
                  <a:pt x="477" y="685"/>
                </a:cubicBezTo>
                <a:cubicBezTo>
                  <a:pt x="482" y="685"/>
                  <a:pt x="487" y="681"/>
                  <a:pt x="487" y="675"/>
                </a:cubicBezTo>
                <a:cubicBezTo>
                  <a:pt x="487" y="670"/>
                  <a:pt x="482" y="666"/>
                  <a:pt x="477" y="666"/>
                </a:cubicBezTo>
                <a:cubicBezTo>
                  <a:pt x="416" y="666"/>
                  <a:pt x="416" y="666"/>
                  <a:pt x="416" y="666"/>
                </a:cubicBezTo>
                <a:cubicBezTo>
                  <a:pt x="416" y="633"/>
                  <a:pt x="416" y="633"/>
                  <a:pt x="416" y="633"/>
                </a:cubicBezTo>
                <a:cubicBezTo>
                  <a:pt x="468" y="633"/>
                  <a:pt x="468" y="633"/>
                  <a:pt x="468" y="633"/>
                </a:cubicBezTo>
                <a:cubicBezTo>
                  <a:pt x="474" y="633"/>
                  <a:pt x="478" y="629"/>
                  <a:pt x="478" y="623"/>
                </a:cubicBezTo>
                <a:cubicBezTo>
                  <a:pt x="478" y="618"/>
                  <a:pt x="474" y="614"/>
                  <a:pt x="468" y="614"/>
                </a:cubicBezTo>
                <a:cubicBezTo>
                  <a:pt x="416" y="614"/>
                  <a:pt x="416" y="614"/>
                  <a:pt x="416" y="614"/>
                </a:cubicBezTo>
                <a:cubicBezTo>
                  <a:pt x="416" y="582"/>
                  <a:pt x="416" y="582"/>
                  <a:pt x="416" y="582"/>
                </a:cubicBezTo>
                <a:cubicBezTo>
                  <a:pt x="476" y="582"/>
                  <a:pt x="476" y="582"/>
                  <a:pt x="476" y="582"/>
                </a:cubicBezTo>
                <a:cubicBezTo>
                  <a:pt x="481" y="582"/>
                  <a:pt x="486" y="578"/>
                  <a:pt x="486" y="572"/>
                </a:cubicBezTo>
                <a:cubicBezTo>
                  <a:pt x="486" y="567"/>
                  <a:pt x="481" y="563"/>
                  <a:pt x="476" y="563"/>
                </a:cubicBezTo>
                <a:cubicBezTo>
                  <a:pt x="405" y="563"/>
                  <a:pt x="405" y="563"/>
                  <a:pt x="405" y="563"/>
                </a:cubicBezTo>
                <a:cubicBezTo>
                  <a:pt x="399" y="563"/>
                  <a:pt x="394" y="567"/>
                  <a:pt x="394" y="573"/>
                </a:cubicBezTo>
                <a:cubicBezTo>
                  <a:pt x="394" y="674"/>
                  <a:pt x="394" y="674"/>
                  <a:pt x="394" y="674"/>
                </a:cubicBezTo>
                <a:cubicBezTo>
                  <a:pt x="394" y="680"/>
                  <a:pt x="399" y="685"/>
                  <a:pt x="405" y="685"/>
                </a:cubicBezTo>
                <a:close/>
                <a:moveTo>
                  <a:pt x="521" y="676"/>
                </a:moveTo>
                <a:cubicBezTo>
                  <a:pt x="521" y="681"/>
                  <a:pt x="525" y="686"/>
                  <a:pt x="530" y="686"/>
                </a:cubicBezTo>
                <a:cubicBezTo>
                  <a:pt x="535" y="686"/>
                  <a:pt x="539" y="683"/>
                  <a:pt x="540" y="679"/>
                </a:cubicBezTo>
                <a:cubicBezTo>
                  <a:pt x="551" y="655"/>
                  <a:pt x="551" y="655"/>
                  <a:pt x="551" y="655"/>
                </a:cubicBezTo>
                <a:cubicBezTo>
                  <a:pt x="610" y="655"/>
                  <a:pt x="610" y="655"/>
                  <a:pt x="610" y="655"/>
                </a:cubicBezTo>
                <a:cubicBezTo>
                  <a:pt x="620" y="678"/>
                  <a:pt x="620" y="678"/>
                  <a:pt x="620" y="678"/>
                </a:cubicBezTo>
                <a:cubicBezTo>
                  <a:pt x="622" y="683"/>
                  <a:pt x="626" y="686"/>
                  <a:pt x="631" y="686"/>
                </a:cubicBezTo>
                <a:cubicBezTo>
                  <a:pt x="636" y="686"/>
                  <a:pt x="641" y="681"/>
                  <a:pt x="641" y="675"/>
                </a:cubicBezTo>
                <a:cubicBezTo>
                  <a:pt x="641" y="674"/>
                  <a:pt x="640" y="672"/>
                  <a:pt x="640" y="671"/>
                </a:cubicBezTo>
                <a:cubicBezTo>
                  <a:pt x="594" y="570"/>
                  <a:pt x="594" y="570"/>
                  <a:pt x="594" y="570"/>
                </a:cubicBezTo>
                <a:cubicBezTo>
                  <a:pt x="592" y="564"/>
                  <a:pt x="587" y="561"/>
                  <a:pt x="581" y="561"/>
                </a:cubicBezTo>
                <a:cubicBezTo>
                  <a:pt x="580" y="561"/>
                  <a:pt x="580" y="561"/>
                  <a:pt x="580" y="561"/>
                </a:cubicBezTo>
                <a:cubicBezTo>
                  <a:pt x="574" y="561"/>
                  <a:pt x="570" y="564"/>
                  <a:pt x="567" y="570"/>
                </a:cubicBezTo>
                <a:cubicBezTo>
                  <a:pt x="522" y="671"/>
                  <a:pt x="522" y="671"/>
                  <a:pt x="522" y="671"/>
                </a:cubicBezTo>
                <a:cubicBezTo>
                  <a:pt x="521" y="673"/>
                  <a:pt x="521" y="674"/>
                  <a:pt x="521" y="676"/>
                </a:cubicBezTo>
                <a:close/>
                <a:moveTo>
                  <a:pt x="559" y="636"/>
                </a:moveTo>
                <a:cubicBezTo>
                  <a:pt x="580" y="587"/>
                  <a:pt x="580" y="587"/>
                  <a:pt x="580" y="587"/>
                </a:cubicBezTo>
                <a:cubicBezTo>
                  <a:pt x="602" y="636"/>
                  <a:pt x="602" y="636"/>
                  <a:pt x="602" y="636"/>
                </a:cubicBezTo>
                <a:lnTo>
                  <a:pt x="559" y="636"/>
                </a:lnTo>
                <a:close/>
                <a:moveTo>
                  <a:pt x="682" y="674"/>
                </a:moveTo>
                <a:cubicBezTo>
                  <a:pt x="682" y="680"/>
                  <a:pt x="686" y="685"/>
                  <a:pt x="692" y="685"/>
                </a:cubicBezTo>
                <a:cubicBezTo>
                  <a:pt x="758" y="685"/>
                  <a:pt x="758" y="685"/>
                  <a:pt x="758" y="685"/>
                </a:cubicBezTo>
                <a:cubicBezTo>
                  <a:pt x="764" y="685"/>
                  <a:pt x="768" y="680"/>
                  <a:pt x="768" y="675"/>
                </a:cubicBezTo>
                <a:cubicBezTo>
                  <a:pt x="768" y="670"/>
                  <a:pt x="764" y="665"/>
                  <a:pt x="758" y="665"/>
                </a:cubicBezTo>
                <a:cubicBezTo>
                  <a:pt x="703" y="665"/>
                  <a:pt x="703" y="665"/>
                  <a:pt x="703" y="665"/>
                </a:cubicBezTo>
                <a:cubicBezTo>
                  <a:pt x="703" y="572"/>
                  <a:pt x="703" y="572"/>
                  <a:pt x="703" y="572"/>
                </a:cubicBezTo>
                <a:cubicBezTo>
                  <a:pt x="703" y="566"/>
                  <a:pt x="698" y="562"/>
                  <a:pt x="692" y="562"/>
                </a:cubicBezTo>
                <a:cubicBezTo>
                  <a:pt x="686" y="562"/>
                  <a:pt x="682" y="566"/>
                  <a:pt x="682" y="572"/>
                </a:cubicBezTo>
                <a:lnTo>
                  <a:pt x="682" y="674"/>
                </a:lnTo>
                <a:close/>
                <a:moveTo>
                  <a:pt x="877" y="674"/>
                </a:moveTo>
                <a:cubicBezTo>
                  <a:pt x="877" y="680"/>
                  <a:pt x="882" y="685"/>
                  <a:pt x="888" y="685"/>
                </a:cubicBezTo>
                <a:cubicBezTo>
                  <a:pt x="923" y="685"/>
                  <a:pt x="923" y="685"/>
                  <a:pt x="923" y="685"/>
                </a:cubicBezTo>
                <a:cubicBezTo>
                  <a:pt x="961" y="685"/>
                  <a:pt x="988" y="658"/>
                  <a:pt x="988" y="624"/>
                </a:cubicBezTo>
                <a:cubicBezTo>
                  <a:pt x="988" y="623"/>
                  <a:pt x="988" y="623"/>
                  <a:pt x="988" y="623"/>
                </a:cubicBezTo>
                <a:cubicBezTo>
                  <a:pt x="988" y="589"/>
                  <a:pt x="961" y="563"/>
                  <a:pt x="923" y="563"/>
                </a:cubicBezTo>
                <a:cubicBezTo>
                  <a:pt x="888" y="563"/>
                  <a:pt x="888" y="563"/>
                  <a:pt x="888" y="563"/>
                </a:cubicBezTo>
                <a:cubicBezTo>
                  <a:pt x="882" y="563"/>
                  <a:pt x="877" y="567"/>
                  <a:pt x="877" y="573"/>
                </a:cubicBezTo>
                <a:lnTo>
                  <a:pt x="877" y="674"/>
                </a:lnTo>
                <a:close/>
                <a:moveTo>
                  <a:pt x="899" y="665"/>
                </a:moveTo>
                <a:cubicBezTo>
                  <a:pt x="899" y="582"/>
                  <a:pt x="899" y="582"/>
                  <a:pt x="899" y="582"/>
                </a:cubicBezTo>
                <a:cubicBezTo>
                  <a:pt x="923" y="582"/>
                  <a:pt x="923" y="582"/>
                  <a:pt x="923" y="582"/>
                </a:cubicBezTo>
                <a:cubicBezTo>
                  <a:pt x="949" y="582"/>
                  <a:pt x="965" y="600"/>
                  <a:pt x="965" y="624"/>
                </a:cubicBezTo>
                <a:cubicBezTo>
                  <a:pt x="965" y="624"/>
                  <a:pt x="965" y="624"/>
                  <a:pt x="965" y="624"/>
                </a:cubicBezTo>
                <a:cubicBezTo>
                  <a:pt x="965" y="648"/>
                  <a:pt x="949" y="665"/>
                  <a:pt x="923" y="665"/>
                </a:cubicBezTo>
                <a:lnTo>
                  <a:pt x="899" y="665"/>
                </a:lnTo>
                <a:close/>
                <a:moveTo>
                  <a:pt x="1033" y="675"/>
                </a:moveTo>
                <a:cubicBezTo>
                  <a:pt x="1033" y="681"/>
                  <a:pt x="1037" y="686"/>
                  <a:pt x="1043" y="686"/>
                </a:cubicBezTo>
                <a:cubicBezTo>
                  <a:pt x="1049" y="686"/>
                  <a:pt x="1054" y="681"/>
                  <a:pt x="1054" y="675"/>
                </a:cubicBezTo>
                <a:cubicBezTo>
                  <a:pt x="1054" y="572"/>
                  <a:pt x="1054" y="572"/>
                  <a:pt x="1054" y="572"/>
                </a:cubicBezTo>
                <a:cubicBezTo>
                  <a:pt x="1054" y="566"/>
                  <a:pt x="1049" y="562"/>
                  <a:pt x="1043" y="562"/>
                </a:cubicBezTo>
                <a:cubicBezTo>
                  <a:pt x="1037" y="562"/>
                  <a:pt x="1033" y="566"/>
                  <a:pt x="1033" y="572"/>
                </a:cubicBezTo>
                <a:lnTo>
                  <a:pt x="1033" y="675"/>
                </a:lnTo>
                <a:close/>
                <a:moveTo>
                  <a:pt x="1104" y="675"/>
                </a:moveTo>
                <a:cubicBezTo>
                  <a:pt x="1104" y="681"/>
                  <a:pt x="1109" y="686"/>
                  <a:pt x="1115" y="686"/>
                </a:cubicBezTo>
                <a:cubicBezTo>
                  <a:pt x="1121" y="686"/>
                  <a:pt x="1126" y="681"/>
                  <a:pt x="1126" y="675"/>
                </a:cubicBezTo>
                <a:cubicBezTo>
                  <a:pt x="1126" y="635"/>
                  <a:pt x="1126" y="635"/>
                  <a:pt x="1126" y="635"/>
                </a:cubicBezTo>
                <a:cubicBezTo>
                  <a:pt x="1179" y="635"/>
                  <a:pt x="1179" y="635"/>
                  <a:pt x="1179" y="635"/>
                </a:cubicBezTo>
                <a:cubicBezTo>
                  <a:pt x="1184" y="635"/>
                  <a:pt x="1188" y="631"/>
                  <a:pt x="1188" y="625"/>
                </a:cubicBezTo>
                <a:cubicBezTo>
                  <a:pt x="1188" y="620"/>
                  <a:pt x="1184" y="615"/>
                  <a:pt x="1179" y="615"/>
                </a:cubicBezTo>
                <a:cubicBezTo>
                  <a:pt x="1126" y="615"/>
                  <a:pt x="1126" y="615"/>
                  <a:pt x="1126" y="615"/>
                </a:cubicBezTo>
                <a:cubicBezTo>
                  <a:pt x="1126" y="582"/>
                  <a:pt x="1126" y="582"/>
                  <a:pt x="1126" y="582"/>
                </a:cubicBezTo>
                <a:cubicBezTo>
                  <a:pt x="1186" y="582"/>
                  <a:pt x="1186" y="582"/>
                  <a:pt x="1186" y="582"/>
                </a:cubicBezTo>
                <a:cubicBezTo>
                  <a:pt x="1192" y="582"/>
                  <a:pt x="1196" y="578"/>
                  <a:pt x="1196" y="572"/>
                </a:cubicBezTo>
                <a:cubicBezTo>
                  <a:pt x="1196" y="567"/>
                  <a:pt x="1192" y="563"/>
                  <a:pt x="1186" y="563"/>
                </a:cubicBezTo>
                <a:cubicBezTo>
                  <a:pt x="1115" y="563"/>
                  <a:pt x="1115" y="563"/>
                  <a:pt x="1115" y="563"/>
                </a:cubicBezTo>
                <a:cubicBezTo>
                  <a:pt x="1109" y="563"/>
                  <a:pt x="1104" y="567"/>
                  <a:pt x="1104" y="573"/>
                </a:cubicBezTo>
                <a:lnTo>
                  <a:pt x="1104" y="675"/>
                </a:lnTo>
                <a:close/>
                <a:moveTo>
                  <a:pt x="1237" y="675"/>
                </a:moveTo>
                <a:cubicBezTo>
                  <a:pt x="1237" y="681"/>
                  <a:pt x="1241" y="686"/>
                  <a:pt x="1247" y="686"/>
                </a:cubicBezTo>
                <a:cubicBezTo>
                  <a:pt x="1253" y="686"/>
                  <a:pt x="1258" y="681"/>
                  <a:pt x="1258" y="675"/>
                </a:cubicBezTo>
                <a:cubicBezTo>
                  <a:pt x="1258" y="635"/>
                  <a:pt x="1258" y="635"/>
                  <a:pt x="1258" y="635"/>
                </a:cubicBezTo>
                <a:cubicBezTo>
                  <a:pt x="1311" y="635"/>
                  <a:pt x="1311" y="635"/>
                  <a:pt x="1311" y="635"/>
                </a:cubicBezTo>
                <a:cubicBezTo>
                  <a:pt x="1316" y="635"/>
                  <a:pt x="1321" y="631"/>
                  <a:pt x="1321" y="625"/>
                </a:cubicBezTo>
                <a:cubicBezTo>
                  <a:pt x="1321" y="620"/>
                  <a:pt x="1316" y="615"/>
                  <a:pt x="1311" y="615"/>
                </a:cubicBezTo>
                <a:cubicBezTo>
                  <a:pt x="1258" y="615"/>
                  <a:pt x="1258" y="615"/>
                  <a:pt x="1258" y="615"/>
                </a:cubicBezTo>
                <a:cubicBezTo>
                  <a:pt x="1258" y="582"/>
                  <a:pt x="1258" y="582"/>
                  <a:pt x="1258" y="582"/>
                </a:cubicBezTo>
                <a:cubicBezTo>
                  <a:pt x="1319" y="582"/>
                  <a:pt x="1319" y="582"/>
                  <a:pt x="1319" y="582"/>
                </a:cubicBezTo>
                <a:cubicBezTo>
                  <a:pt x="1324" y="582"/>
                  <a:pt x="1328" y="578"/>
                  <a:pt x="1328" y="572"/>
                </a:cubicBezTo>
                <a:cubicBezTo>
                  <a:pt x="1328" y="567"/>
                  <a:pt x="1324" y="563"/>
                  <a:pt x="1319" y="563"/>
                </a:cubicBezTo>
                <a:cubicBezTo>
                  <a:pt x="1247" y="563"/>
                  <a:pt x="1247" y="563"/>
                  <a:pt x="1247" y="563"/>
                </a:cubicBezTo>
                <a:cubicBezTo>
                  <a:pt x="1241" y="563"/>
                  <a:pt x="1237" y="567"/>
                  <a:pt x="1237" y="573"/>
                </a:cubicBezTo>
                <a:lnTo>
                  <a:pt x="1237" y="675"/>
                </a:lnTo>
                <a:close/>
                <a:moveTo>
                  <a:pt x="1380" y="685"/>
                </a:moveTo>
                <a:cubicBezTo>
                  <a:pt x="1452" y="685"/>
                  <a:pt x="1452" y="685"/>
                  <a:pt x="1452" y="685"/>
                </a:cubicBezTo>
                <a:cubicBezTo>
                  <a:pt x="1457" y="685"/>
                  <a:pt x="1461" y="681"/>
                  <a:pt x="1461" y="675"/>
                </a:cubicBezTo>
                <a:cubicBezTo>
                  <a:pt x="1461" y="670"/>
                  <a:pt x="1457" y="666"/>
                  <a:pt x="1452" y="666"/>
                </a:cubicBezTo>
                <a:cubicBezTo>
                  <a:pt x="1390" y="666"/>
                  <a:pt x="1390" y="666"/>
                  <a:pt x="1390" y="666"/>
                </a:cubicBezTo>
                <a:cubicBezTo>
                  <a:pt x="1390" y="633"/>
                  <a:pt x="1390" y="633"/>
                  <a:pt x="1390" y="633"/>
                </a:cubicBezTo>
                <a:cubicBezTo>
                  <a:pt x="1443" y="633"/>
                  <a:pt x="1443" y="633"/>
                  <a:pt x="1443" y="633"/>
                </a:cubicBezTo>
                <a:cubicBezTo>
                  <a:pt x="1448" y="633"/>
                  <a:pt x="1452" y="629"/>
                  <a:pt x="1452" y="623"/>
                </a:cubicBezTo>
                <a:cubicBezTo>
                  <a:pt x="1452" y="618"/>
                  <a:pt x="1448" y="614"/>
                  <a:pt x="1443" y="614"/>
                </a:cubicBezTo>
                <a:cubicBezTo>
                  <a:pt x="1390" y="614"/>
                  <a:pt x="1390" y="614"/>
                  <a:pt x="1390" y="614"/>
                </a:cubicBezTo>
                <a:cubicBezTo>
                  <a:pt x="1390" y="582"/>
                  <a:pt x="1390" y="582"/>
                  <a:pt x="1390" y="582"/>
                </a:cubicBezTo>
                <a:cubicBezTo>
                  <a:pt x="1451" y="582"/>
                  <a:pt x="1451" y="582"/>
                  <a:pt x="1451" y="582"/>
                </a:cubicBezTo>
                <a:cubicBezTo>
                  <a:pt x="1456" y="582"/>
                  <a:pt x="1460" y="578"/>
                  <a:pt x="1460" y="572"/>
                </a:cubicBezTo>
                <a:cubicBezTo>
                  <a:pt x="1460" y="567"/>
                  <a:pt x="1456" y="563"/>
                  <a:pt x="1451" y="563"/>
                </a:cubicBezTo>
                <a:cubicBezTo>
                  <a:pt x="1380" y="563"/>
                  <a:pt x="1380" y="563"/>
                  <a:pt x="1380" y="563"/>
                </a:cubicBezTo>
                <a:cubicBezTo>
                  <a:pt x="1373" y="563"/>
                  <a:pt x="1369" y="567"/>
                  <a:pt x="1369" y="573"/>
                </a:cubicBezTo>
                <a:cubicBezTo>
                  <a:pt x="1369" y="674"/>
                  <a:pt x="1369" y="674"/>
                  <a:pt x="1369" y="674"/>
                </a:cubicBezTo>
                <a:cubicBezTo>
                  <a:pt x="1369" y="680"/>
                  <a:pt x="1373" y="685"/>
                  <a:pt x="1380" y="685"/>
                </a:cubicBezTo>
                <a:close/>
                <a:moveTo>
                  <a:pt x="1503" y="675"/>
                </a:moveTo>
                <a:cubicBezTo>
                  <a:pt x="1503" y="681"/>
                  <a:pt x="1508" y="686"/>
                  <a:pt x="1514" y="686"/>
                </a:cubicBezTo>
                <a:cubicBezTo>
                  <a:pt x="1520" y="686"/>
                  <a:pt x="1525" y="681"/>
                  <a:pt x="1525" y="675"/>
                </a:cubicBezTo>
                <a:cubicBezTo>
                  <a:pt x="1525" y="642"/>
                  <a:pt x="1525" y="642"/>
                  <a:pt x="1525" y="642"/>
                </a:cubicBezTo>
                <a:cubicBezTo>
                  <a:pt x="1552" y="642"/>
                  <a:pt x="1552" y="642"/>
                  <a:pt x="1552" y="642"/>
                </a:cubicBezTo>
                <a:cubicBezTo>
                  <a:pt x="1582" y="680"/>
                  <a:pt x="1582" y="680"/>
                  <a:pt x="1582" y="680"/>
                </a:cubicBezTo>
                <a:cubicBezTo>
                  <a:pt x="1584" y="683"/>
                  <a:pt x="1587" y="686"/>
                  <a:pt x="1592" y="686"/>
                </a:cubicBezTo>
                <a:cubicBezTo>
                  <a:pt x="1597" y="686"/>
                  <a:pt x="1602" y="682"/>
                  <a:pt x="1602" y="676"/>
                </a:cubicBezTo>
                <a:cubicBezTo>
                  <a:pt x="1602" y="672"/>
                  <a:pt x="1601" y="670"/>
                  <a:pt x="1599" y="668"/>
                </a:cubicBezTo>
                <a:cubicBezTo>
                  <a:pt x="1576" y="638"/>
                  <a:pt x="1576" y="638"/>
                  <a:pt x="1576" y="638"/>
                </a:cubicBezTo>
                <a:cubicBezTo>
                  <a:pt x="1592" y="633"/>
                  <a:pt x="1603" y="621"/>
                  <a:pt x="1603" y="602"/>
                </a:cubicBezTo>
                <a:cubicBezTo>
                  <a:pt x="1603" y="601"/>
                  <a:pt x="1603" y="601"/>
                  <a:pt x="1603" y="601"/>
                </a:cubicBezTo>
                <a:cubicBezTo>
                  <a:pt x="1603" y="591"/>
                  <a:pt x="1600" y="581"/>
                  <a:pt x="1593" y="575"/>
                </a:cubicBezTo>
                <a:cubicBezTo>
                  <a:pt x="1585" y="567"/>
                  <a:pt x="1573" y="563"/>
                  <a:pt x="1558" y="563"/>
                </a:cubicBezTo>
                <a:cubicBezTo>
                  <a:pt x="1514" y="563"/>
                  <a:pt x="1514" y="563"/>
                  <a:pt x="1514" y="563"/>
                </a:cubicBezTo>
                <a:cubicBezTo>
                  <a:pt x="1508" y="563"/>
                  <a:pt x="1503" y="567"/>
                  <a:pt x="1503" y="573"/>
                </a:cubicBezTo>
                <a:lnTo>
                  <a:pt x="1503" y="675"/>
                </a:lnTo>
                <a:close/>
                <a:moveTo>
                  <a:pt x="1525" y="623"/>
                </a:moveTo>
                <a:cubicBezTo>
                  <a:pt x="1525" y="582"/>
                  <a:pt x="1525" y="582"/>
                  <a:pt x="1525" y="582"/>
                </a:cubicBezTo>
                <a:cubicBezTo>
                  <a:pt x="1556" y="582"/>
                  <a:pt x="1556" y="582"/>
                  <a:pt x="1556" y="582"/>
                </a:cubicBezTo>
                <a:cubicBezTo>
                  <a:pt x="1572" y="582"/>
                  <a:pt x="1581" y="589"/>
                  <a:pt x="1581" y="602"/>
                </a:cubicBezTo>
                <a:cubicBezTo>
                  <a:pt x="1581" y="603"/>
                  <a:pt x="1581" y="603"/>
                  <a:pt x="1581" y="603"/>
                </a:cubicBezTo>
                <a:cubicBezTo>
                  <a:pt x="1581" y="615"/>
                  <a:pt x="1572" y="623"/>
                  <a:pt x="1556" y="623"/>
                </a:cubicBezTo>
                <a:lnTo>
                  <a:pt x="1525" y="623"/>
                </a:lnTo>
                <a:close/>
                <a:moveTo>
                  <a:pt x="1658" y="685"/>
                </a:moveTo>
                <a:cubicBezTo>
                  <a:pt x="1730" y="685"/>
                  <a:pt x="1730" y="685"/>
                  <a:pt x="1730" y="685"/>
                </a:cubicBezTo>
                <a:cubicBezTo>
                  <a:pt x="1735" y="685"/>
                  <a:pt x="1740" y="681"/>
                  <a:pt x="1740" y="675"/>
                </a:cubicBezTo>
                <a:cubicBezTo>
                  <a:pt x="1740" y="670"/>
                  <a:pt x="1735" y="666"/>
                  <a:pt x="1730" y="666"/>
                </a:cubicBezTo>
                <a:cubicBezTo>
                  <a:pt x="1669" y="666"/>
                  <a:pt x="1669" y="666"/>
                  <a:pt x="1669" y="666"/>
                </a:cubicBezTo>
                <a:cubicBezTo>
                  <a:pt x="1669" y="633"/>
                  <a:pt x="1669" y="633"/>
                  <a:pt x="1669" y="633"/>
                </a:cubicBezTo>
                <a:cubicBezTo>
                  <a:pt x="1721" y="633"/>
                  <a:pt x="1721" y="633"/>
                  <a:pt x="1721" y="633"/>
                </a:cubicBezTo>
                <a:cubicBezTo>
                  <a:pt x="1727" y="633"/>
                  <a:pt x="1731" y="629"/>
                  <a:pt x="1731" y="623"/>
                </a:cubicBezTo>
                <a:cubicBezTo>
                  <a:pt x="1731" y="618"/>
                  <a:pt x="1727" y="614"/>
                  <a:pt x="1721" y="614"/>
                </a:cubicBezTo>
                <a:cubicBezTo>
                  <a:pt x="1669" y="614"/>
                  <a:pt x="1669" y="614"/>
                  <a:pt x="1669" y="614"/>
                </a:cubicBezTo>
                <a:cubicBezTo>
                  <a:pt x="1669" y="582"/>
                  <a:pt x="1669" y="582"/>
                  <a:pt x="1669" y="582"/>
                </a:cubicBezTo>
                <a:cubicBezTo>
                  <a:pt x="1729" y="582"/>
                  <a:pt x="1729" y="582"/>
                  <a:pt x="1729" y="582"/>
                </a:cubicBezTo>
                <a:cubicBezTo>
                  <a:pt x="1734" y="582"/>
                  <a:pt x="1739" y="578"/>
                  <a:pt x="1739" y="572"/>
                </a:cubicBezTo>
                <a:cubicBezTo>
                  <a:pt x="1739" y="567"/>
                  <a:pt x="1734" y="563"/>
                  <a:pt x="1729" y="563"/>
                </a:cubicBezTo>
                <a:cubicBezTo>
                  <a:pt x="1658" y="563"/>
                  <a:pt x="1658" y="563"/>
                  <a:pt x="1658" y="563"/>
                </a:cubicBezTo>
                <a:cubicBezTo>
                  <a:pt x="1652" y="563"/>
                  <a:pt x="1647" y="567"/>
                  <a:pt x="1647" y="573"/>
                </a:cubicBezTo>
                <a:cubicBezTo>
                  <a:pt x="1647" y="674"/>
                  <a:pt x="1647" y="674"/>
                  <a:pt x="1647" y="674"/>
                </a:cubicBezTo>
                <a:cubicBezTo>
                  <a:pt x="1647" y="680"/>
                  <a:pt x="1652" y="685"/>
                  <a:pt x="1658" y="685"/>
                </a:cubicBezTo>
                <a:close/>
                <a:moveTo>
                  <a:pt x="1782" y="675"/>
                </a:moveTo>
                <a:cubicBezTo>
                  <a:pt x="1782" y="681"/>
                  <a:pt x="1787" y="686"/>
                  <a:pt x="1793" y="686"/>
                </a:cubicBezTo>
                <a:cubicBezTo>
                  <a:pt x="1798" y="686"/>
                  <a:pt x="1803" y="681"/>
                  <a:pt x="1803" y="675"/>
                </a:cubicBezTo>
                <a:cubicBezTo>
                  <a:pt x="1803" y="598"/>
                  <a:pt x="1803" y="598"/>
                  <a:pt x="1803" y="598"/>
                </a:cubicBezTo>
                <a:cubicBezTo>
                  <a:pt x="1866" y="679"/>
                  <a:pt x="1866" y="679"/>
                  <a:pt x="1866" y="679"/>
                </a:cubicBezTo>
                <a:cubicBezTo>
                  <a:pt x="1869" y="683"/>
                  <a:pt x="1872" y="686"/>
                  <a:pt x="1877" y="686"/>
                </a:cubicBezTo>
                <a:cubicBezTo>
                  <a:pt x="1878" y="686"/>
                  <a:pt x="1878" y="686"/>
                  <a:pt x="1878" y="686"/>
                </a:cubicBezTo>
                <a:cubicBezTo>
                  <a:pt x="1884" y="686"/>
                  <a:pt x="1889" y="681"/>
                  <a:pt x="1889" y="675"/>
                </a:cubicBezTo>
                <a:cubicBezTo>
                  <a:pt x="1889" y="572"/>
                  <a:pt x="1889" y="572"/>
                  <a:pt x="1889" y="572"/>
                </a:cubicBezTo>
                <a:cubicBezTo>
                  <a:pt x="1889" y="566"/>
                  <a:pt x="1884" y="562"/>
                  <a:pt x="1878" y="562"/>
                </a:cubicBezTo>
                <a:cubicBezTo>
                  <a:pt x="1872" y="562"/>
                  <a:pt x="1867" y="566"/>
                  <a:pt x="1867" y="572"/>
                </a:cubicBezTo>
                <a:cubicBezTo>
                  <a:pt x="1867" y="647"/>
                  <a:pt x="1867" y="647"/>
                  <a:pt x="1867" y="647"/>
                </a:cubicBezTo>
                <a:cubicBezTo>
                  <a:pt x="1806" y="568"/>
                  <a:pt x="1806" y="568"/>
                  <a:pt x="1806" y="568"/>
                </a:cubicBezTo>
                <a:cubicBezTo>
                  <a:pt x="1803" y="564"/>
                  <a:pt x="1800" y="562"/>
                  <a:pt x="1795" y="562"/>
                </a:cubicBezTo>
                <a:cubicBezTo>
                  <a:pt x="1793" y="562"/>
                  <a:pt x="1793" y="562"/>
                  <a:pt x="1793" y="562"/>
                </a:cubicBezTo>
                <a:cubicBezTo>
                  <a:pt x="1787" y="562"/>
                  <a:pt x="1782" y="567"/>
                  <a:pt x="1782" y="573"/>
                </a:cubicBezTo>
                <a:lnTo>
                  <a:pt x="1782" y="675"/>
                </a:lnTo>
                <a:close/>
                <a:moveTo>
                  <a:pt x="1994" y="687"/>
                </a:moveTo>
                <a:cubicBezTo>
                  <a:pt x="2014" y="687"/>
                  <a:pt x="2027" y="681"/>
                  <a:pt x="2039" y="671"/>
                </a:cubicBezTo>
                <a:cubicBezTo>
                  <a:pt x="2041" y="669"/>
                  <a:pt x="2042" y="666"/>
                  <a:pt x="2042" y="663"/>
                </a:cubicBezTo>
                <a:cubicBezTo>
                  <a:pt x="2042" y="657"/>
                  <a:pt x="2037" y="653"/>
                  <a:pt x="2032" y="653"/>
                </a:cubicBezTo>
                <a:cubicBezTo>
                  <a:pt x="2029" y="653"/>
                  <a:pt x="2027" y="654"/>
                  <a:pt x="2026" y="655"/>
                </a:cubicBezTo>
                <a:cubicBezTo>
                  <a:pt x="2017" y="663"/>
                  <a:pt x="2008" y="667"/>
                  <a:pt x="1995" y="667"/>
                </a:cubicBezTo>
                <a:cubicBezTo>
                  <a:pt x="1972" y="667"/>
                  <a:pt x="1955" y="648"/>
                  <a:pt x="1955" y="624"/>
                </a:cubicBezTo>
                <a:cubicBezTo>
                  <a:pt x="1955" y="623"/>
                  <a:pt x="1955" y="623"/>
                  <a:pt x="1955" y="623"/>
                </a:cubicBezTo>
                <a:cubicBezTo>
                  <a:pt x="1955" y="599"/>
                  <a:pt x="1972" y="580"/>
                  <a:pt x="1995" y="580"/>
                </a:cubicBezTo>
                <a:cubicBezTo>
                  <a:pt x="2007" y="580"/>
                  <a:pt x="2016" y="584"/>
                  <a:pt x="2024" y="591"/>
                </a:cubicBezTo>
                <a:cubicBezTo>
                  <a:pt x="2026" y="592"/>
                  <a:pt x="2028" y="593"/>
                  <a:pt x="2031" y="593"/>
                </a:cubicBezTo>
                <a:cubicBezTo>
                  <a:pt x="2037" y="593"/>
                  <a:pt x="2041" y="589"/>
                  <a:pt x="2041" y="583"/>
                </a:cubicBezTo>
                <a:cubicBezTo>
                  <a:pt x="2041" y="579"/>
                  <a:pt x="2039" y="576"/>
                  <a:pt x="2037" y="574"/>
                </a:cubicBezTo>
                <a:cubicBezTo>
                  <a:pt x="2026" y="566"/>
                  <a:pt x="2014" y="560"/>
                  <a:pt x="1995" y="560"/>
                </a:cubicBezTo>
                <a:cubicBezTo>
                  <a:pt x="1958" y="560"/>
                  <a:pt x="1932" y="589"/>
                  <a:pt x="1932" y="624"/>
                </a:cubicBezTo>
                <a:cubicBezTo>
                  <a:pt x="1932" y="624"/>
                  <a:pt x="1932" y="624"/>
                  <a:pt x="1932" y="624"/>
                </a:cubicBezTo>
                <a:cubicBezTo>
                  <a:pt x="1932" y="659"/>
                  <a:pt x="1959" y="687"/>
                  <a:pt x="1994" y="687"/>
                </a:cubicBezTo>
                <a:close/>
                <a:moveTo>
                  <a:pt x="2095" y="685"/>
                </a:moveTo>
                <a:cubicBezTo>
                  <a:pt x="2167" y="685"/>
                  <a:pt x="2167" y="685"/>
                  <a:pt x="2167" y="685"/>
                </a:cubicBezTo>
                <a:cubicBezTo>
                  <a:pt x="2172" y="685"/>
                  <a:pt x="2176" y="681"/>
                  <a:pt x="2176" y="675"/>
                </a:cubicBezTo>
                <a:cubicBezTo>
                  <a:pt x="2176" y="670"/>
                  <a:pt x="2172" y="666"/>
                  <a:pt x="2167" y="666"/>
                </a:cubicBezTo>
                <a:cubicBezTo>
                  <a:pt x="2106" y="666"/>
                  <a:pt x="2106" y="666"/>
                  <a:pt x="2106" y="666"/>
                </a:cubicBezTo>
                <a:cubicBezTo>
                  <a:pt x="2106" y="633"/>
                  <a:pt x="2106" y="633"/>
                  <a:pt x="2106" y="633"/>
                </a:cubicBezTo>
                <a:cubicBezTo>
                  <a:pt x="2158" y="633"/>
                  <a:pt x="2158" y="633"/>
                  <a:pt x="2158" y="633"/>
                </a:cubicBezTo>
                <a:cubicBezTo>
                  <a:pt x="2163" y="633"/>
                  <a:pt x="2168" y="629"/>
                  <a:pt x="2168" y="623"/>
                </a:cubicBezTo>
                <a:cubicBezTo>
                  <a:pt x="2168" y="618"/>
                  <a:pt x="2163" y="614"/>
                  <a:pt x="2158" y="614"/>
                </a:cubicBezTo>
                <a:cubicBezTo>
                  <a:pt x="2106" y="614"/>
                  <a:pt x="2106" y="614"/>
                  <a:pt x="2106" y="614"/>
                </a:cubicBezTo>
                <a:cubicBezTo>
                  <a:pt x="2106" y="582"/>
                  <a:pt x="2106" y="582"/>
                  <a:pt x="2106" y="582"/>
                </a:cubicBezTo>
                <a:cubicBezTo>
                  <a:pt x="2166" y="582"/>
                  <a:pt x="2166" y="582"/>
                  <a:pt x="2166" y="582"/>
                </a:cubicBezTo>
                <a:cubicBezTo>
                  <a:pt x="2171" y="582"/>
                  <a:pt x="2176" y="578"/>
                  <a:pt x="2176" y="572"/>
                </a:cubicBezTo>
                <a:cubicBezTo>
                  <a:pt x="2176" y="567"/>
                  <a:pt x="2171" y="563"/>
                  <a:pt x="2166" y="563"/>
                </a:cubicBezTo>
                <a:cubicBezTo>
                  <a:pt x="2095" y="563"/>
                  <a:pt x="2095" y="563"/>
                  <a:pt x="2095" y="563"/>
                </a:cubicBezTo>
                <a:cubicBezTo>
                  <a:pt x="2089" y="563"/>
                  <a:pt x="2084" y="567"/>
                  <a:pt x="2084" y="573"/>
                </a:cubicBezTo>
                <a:cubicBezTo>
                  <a:pt x="2084" y="674"/>
                  <a:pt x="2084" y="674"/>
                  <a:pt x="2084" y="674"/>
                </a:cubicBezTo>
                <a:cubicBezTo>
                  <a:pt x="2084" y="680"/>
                  <a:pt x="2089" y="685"/>
                  <a:pt x="2095" y="685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101337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Content">
            <a:extLst>
              <a:ext uri="{FF2B5EF4-FFF2-40B4-BE49-F238E27FC236}">
                <a16:creationId xmlns:a16="http://schemas.microsoft.com/office/drawing/2014/main" id="{28D972C8-5779-4779-A80E-ECE30A3ECB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304357"/>
            <a:ext cx="10515600" cy="4225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3D1E63C8-E924-4DF0-82B5-41085E463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78793"/>
            <a:ext cx="10515600" cy="12234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4" name="Navina">
            <a:extLst>
              <a:ext uri="{FF2B5EF4-FFF2-40B4-BE49-F238E27FC236}">
                <a16:creationId xmlns:a16="http://schemas.microsoft.com/office/drawing/2014/main" id="{88703749-B591-4C0F-BD0A-30AE1D4E5357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445752" y="6146800"/>
            <a:ext cx="1420812" cy="331787"/>
          </a:xfrm>
          <a:custGeom>
            <a:avLst/>
            <a:gdLst>
              <a:gd name="T0" fmla="*/ 425 w 445"/>
              <a:gd name="T1" fmla="*/ 4 h 102"/>
              <a:gd name="T2" fmla="*/ 416 w 445"/>
              <a:gd name="T3" fmla="*/ 7 h 102"/>
              <a:gd name="T4" fmla="*/ 419 w 445"/>
              <a:gd name="T5" fmla="*/ 7 h 102"/>
              <a:gd name="T6" fmla="*/ 436 w 445"/>
              <a:gd name="T7" fmla="*/ 19 h 102"/>
              <a:gd name="T8" fmla="*/ 427 w 445"/>
              <a:gd name="T9" fmla="*/ 23 h 102"/>
              <a:gd name="T10" fmla="*/ 430 w 445"/>
              <a:gd name="T11" fmla="*/ 8 h 102"/>
              <a:gd name="T12" fmla="*/ 437 w 445"/>
              <a:gd name="T13" fmla="*/ 23 h 102"/>
              <a:gd name="T14" fmla="*/ 442 w 445"/>
              <a:gd name="T15" fmla="*/ 11 h 102"/>
              <a:gd name="T16" fmla="*/ 445 w 445"/>
              <a:gd name="T17" fmla="*/ 4 h 102"/>
              <a:gd name="T18" fmla="*/ 366 w 445"/>
              <a:gd name="T19" fmla="*/ 86 h 102"/>
              <a:gd name="T20" fmla="*/ 388 w 445"/>
              <a:gd name="T21" fmla="*/ 65 h 102"/>
              <a:gd name="T22" fmla="*/ 409 w 445"/>
              <a:gd name="T23" fmla="*/ 33 h 102"/>
              <a:gd name="T24" fmla="*/ 360 w 445"/>
              <a:gd name="T25" fmla="*/ 51 h 102"/>
              <a:gd name="T26" fmla="*/ 392 w 445"/>
              <a:gd name="T27" fmla="*/ 49 h 102"/>
              <a:gd name="T28" fmla="*/ 342 w 445"/>
              <a:gd name="T29" fmla="*/ 70 h 102"/>
              <a:gd name="T30" fmla="*/ 377 w 445"/>
              <a:gd name="T31" fmla="*/ 96 h 102"/>
              <a:gd name="T32" fmla="*/ 403 w 445"/>
              <a:gd name="T33" fmla="*/ 86 h 102"/>
              <a:gd name="T34" fmla="*/ 332 w 445"/>
              <a:gd name="T35" fmla="*/ 31 h 102"/>
              <a:gd name="T36" fmla="*/ 293 w 445"/>
              <a:gd name="T37" fmla="*/ 28 h 102"/>
              <a:gd name="T38" fmla="*/ 276 w 445"/>
              <a:gd name="T39" fmla="*/ 40 h 102"/>
              <a:gd name="T40" fmla="*/ 270 w 445"/>
              <a:gd name="T41" fmla="*/ 101 h 102"/>
              <a:gd name="T42" fmla="*/ 290 w 445"/>
              <a:gd name="T43" fmla="*/ 60 h 102"/>
              <a:gd name="T44" fmla="*/ 315 w 445"/>
              <a:gd name="T45" fmla="*/ 50 h 102"/>
              <a:gd name="T46" fmla="*/ 306 w 445"/>
              <a:gd name="T47" fmla="*/ 98 h 102"/>
              <a:gd name="T48" fmla="*/ 326 w 445"/>
              <a:gd name="T49" fmla="*/ 88 h 102"/>
              <a:gd name="T50" fmla="*/ 271 w 445"/>
              <a:gd name="T51" fmla="*/ 10 h 102"/>
              <a:gd name="T52" fmla="*/ 258 w 445"/>
              <a:gd name="T53" fmla="*/ 21 h 102"/>
              <a:gd name="T54" fmla="*/ 237 w 445"/>
              <a:gd name="T55" fmla="*/ 101 h 102"/>
              <a:gd name="T56" fmla="*/ 263 w 445"/>
              <a:gd name="T57" fmla="*/ 40 h 102"/>
              <a:gd name="T58" fmla="*/ 248 w 445"/>
              <a:gd name="T59" fmla="*/ 30 h 102"/>
              <a:gd name="T60" fmla="*/ 198 w 445"/>
              <a:gd name="T61" fmla="*/ 40 h 102"/>
              <a:gd name="T62" fmla="*/ 177 w 445"/>
              <a:gd name="T63" fmla="*/ 44 h 102"/>
              <a:gd name="T64" fmla="*/ 207 w 445"/>
              <a:gd name="T65" fmla="*/ 89 h 102"/>
              <a:gd name="T66" fmla="*/ 230 w 445"/>
              <a:gd name="T67" fmla="*/ 28 h 102"/>
              <a:gd name="T68" fmla="*/ 197 w 445"/>
              <a:gd name="T69" fmla="*/ 78 h 102"/>
              <a:gd name="T70" fmla="*/ 141 w 445"/>
              <a:gd name="T71" fmla="*/ 77 h 102"/>
              <a:gd name="T72" fmla="*/ 114 w 445"/>
              <a:gd name="T73" fmla="*/ 78 h 102"/>
              <a:gd name="T74" fmla="*/ 141 w 445"/>
              <a:gd name="T75" fmla="*/ 77 h 102"/>
              <a:gd name="T76" fmla="*/ 144 w 445"/>
              <a:gd name="T77" fmla="*/ 27 h 102"/>
              <a:gd name="T78" fmla="*/ 124 w 445"/>
              <a:gd name="T79" fmla="*/ 47 h 102"/>
              <a:gd name="T80" fmla="*/ 136 w 445"/>
              <a:gd name="T81" fmla="*/ 54 h 102"/>
              <a:gd name="T82" fmla="*/ 94 w 445"/>
              <a:gd name="T83" fmla="*/ 79 h 102"/>
              <a:gd name="T84" fmla="*/ 137 w 445"/>
              <a:gd name="T85" fmla="*/ 93 h 102"/>
              <a:gd name="T86" fmla="*/ 167 w 445"/>
              <a:gd name="T87" fmla="*/ 56 h 102"/>
              <a:gd name="T88" fmla="*/ 26 w 445"/>
              <a:gd name="T89" fmla="*/ 6 h 102"/>
              <a:gd name="T90" fmla="*/ 3 w 445"/>
              <a:gd name="T91" fmla="*/ 98 h 102"/>
              <a:gd name="T92" fmla="*/ 34 w 445"/>
              <a:gd name="T93" fmla="*/ 46 h 102"/>
              <a:gd name="T94" fmla="*/ 64 w 445"/>
              <a:gd name="T95" fmla="*/ 101 h 102"/>
              <a:gd name="T96" fmla="*/ 99 w 445"/>
              <a:gd name="T97" fmla="*/ 2 h 102"/>
              <a:gd name="T98" fmla="*/ 81 w 445"/>
              <a:gd name="T99" fmla="*/ 14 h 102"/>
              <a:gd name="T100" fmla="*/ 67 w 445"/>
              <a:gd name="T101" fmla="*/ 65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445" h="102">
                <a:moveTo>
                  <a:pt x="419" y="7"/>
                </a:moveTo>
                <a:cubicBezTo>
                  <a:pt x="425" y="7"/>
                  <a:pt x="425" y="7"/>
                  <a:pt x="425" y="7"/>
                </a:cubicBezTo>
                <a:cubicBezTo>
                  <a:pt x="425" y="4"/>
                  <a:pt x="425" y="4"/>
                  <a:pt x="425" y="4"/>
                </a:cubicBezTo>
                <a:cubicBezTo>
                  <a:pt x="410" y="4"/>
                  <a:pt x="410" y="4"/>
                  <a:pt x="410" y="4"/>
                </a:cubicBezTo>
                <a:cubicBezTo>
                  <a:pt x="410" y="7"/>
                  <a:pt x="410" y="7"/>
                  <a:pt x="410" y="7"/>
                </a:cubicBezTo>
                <a:cubicBezTo>
                  <a:pt x="416" y="7"/>
                  <a:pt x="416" y="7"/>
                  <a:pt x="416" y="7"/>
                </a:cubicBezTo>
                <a:cubicBezTo>
                  <a:pt x="416" y="23"/>
                  <a:pt x="416" y="23"/>
                  <a:pt x="416" y="23"/>
                </a:cubicBezTo>
                <a:cubicBezTo>
                  <a:pt x="419" y="23"/>
                  <a:pt x="419" y="23"/>
                  <a:pt x="419" y="23"/>
                </a:cubicBezTo>
                <a:lnTo>
                  <a:pt x="419" y="7"/>
                </a:lnTo>
                <a:close/>
                <a:moveTo>
                  <a:pt x="445" y="4"/>
                </a:moveTo>
                <a:cubicBezTo>
                  <a:pt x="440" y="4"/>
                  <a:pt x="440" y="4"/>
                  <a:pt x="440" y="4"/>
                </a:cubicBezTo>
                <a:cubicBezTo>
                  <a:pt x="436" y="19"/>
                  <a:pt x="436" y="19"/>
                  <a:pt x="436" y="19"/>
                </a:cubicBezTo>
                <a:cubicBezTo>
                  <a:pt x="431" y="4"/>
                  <a:pt x="431" y="4"/>
                  <a:pt x="431" y="4"/>
                </a:cubicBezTo>
                <a:cubicBezTo>
                  <a:pt x="427" y="4"/>
                  <a:pt x="427" y="4"/>
                  <a:pt x="427" y="4"/>
                </a:cubicBezTo>
                <a:cubicBezTo>
                  <a:pt x="427" y="23"/>
                  <a:pt x="427" y="23"/>
                  <a:pt x="427" y="23"/>
                </a:cubicBezTo>
                <a:cubicBezTo>
                  <a:pt x="430" y="23"/>
                  <a:pt x="430" y="23"/>
                  <a:pt x="430" y="23"/>
                </a:cubicBezTo>
                <a:cubicBezTo>
                  <a:pt x="430" y="11"/>
                  <a:pt x="430" y="11"/>
                  <a:pt x="430" y="11"/>
                </a:cubicBezTo>
                <a:cubicBezTo>
                  <a:pt x="430" y="10"/>
                  <a:pt x="430" y="9"/>
                  <a:pt x="430" y="8"/>
                </a:cubicBezTo>
                <a:cubicBezTo>
                  <a:pt x="430" y="10"/>
                  <a:pt x="430" y="10"/>
                  <a:pt x="431" y="11"/>
                </a:cubicBezTo>
                <a:cubicBezTo>
                  <a:pt x="434" y="23"/>
                  <a:pt x="434" y="23"/>
                  <a:pt x="434" y="23"/>
                </a:cubicBezTo>
                <a:cubicBezTo>
                  <a:pt x="437" y="23"/>
                  <a:pt x="437" y="23"/>
                  <a:pt x="437" y="23"/>
                </a:cubicBezTo>
                <a:cubicBezTo>
                  <a:pt x="441" y="11"/>
                  <a:pt x="441" y="11"/>
                  <a:pt x="441" y="11"/>
                </a:cubicBezTo>
                <a:cubicBezTo>
                  <a:pt x="442" y="9"/>
                  <a:pt x="442" y="9"/>
                  <a:pt x="442" y="8"/>
                </a:cubicBezTo>
                <a:cubicBezTo>
                  <a:pt x="442" y="8"/>
                  <a:pt x="442" y="10"/>
                  <a:pt x="442" y="11"/>
                </a:cubicBezTo>
                <a:cubicBezTo>
                  <a:pt x="442" y="23"/>
                  <a:pt x="442" y="23"/>
                  <a:pt x="442" y="23"/>
                </a:cubicBezTo>
                <a:cubicBezTo>
                  <a:pt x="445" y="23"/>
                  <a:pt x="445" y="23"/>
                  <a:pt x="445" y="23"/>
                </a:cubicBezTo>
                <a:lnTo>
                  <a:pt x="445" y="4"/>
                </a:lnTo>
                <a:close/>
                <a:moveTo>
                  <a:pt x="385" y="77"/>
                </a:moveTo>
                <a:cubicBezTo>
                  <a:pt x="384" y="78"/>
                  <a:pt x="381" y="81"/>
                  <a:pt x="375" y="84"/>
                </a:cubicBezTo>
                <a:cubicBezTo>
                  <a:pt x="371" y="86"/>
                  <a:pt x="368" y="86"/>
                  <a:pt x="366" y="86"/>
                </a:cubicBezTo>
                <a:cubicBezTo>
                  <a:pt x="361" y="86"/>
                  <a:pt x="358" y="83"/>
                  <a:pt x="359" y="78"/>
                </a:cubicBezTo>
                <a:cubicBezTo>
                  <a:pt x="361" y="71"/>
                  <a:pt x="368" y="70"/>
                  <a:pt x="374" y="69"/>
                </a:cubicBezTo>
                <a:cubicBezTo>
                  <a:pt x="384" y="67"/>
                  <a:pt x="385" y="66"/>
                  <a:pt x="388" y="65"/>
                </a:cubicBezTo>
                <a:lnTo>
                  <a:pt x="385" y="77"/>
                </a:lnTo>
                <a:close/>
                <a:moveTo>
                  <a:pt x="411" y="56"/>
                </a:moveTo>
                <a:cubicBezTo>
                  <a:pt x="413" y="49"/>
                  <a:pt x="415" y="40"/>
                  <a:pt x="409" y="33"/>
                </a:cubicBezTo>
                <a:cubicBezTo>
                  <a:pt x="406" y="30"/>
                  <a:pt x="401" y="27"/>
                  <a:pt x="388" y="27"/>
                </a:cubicBezTo>
                <a:cubicBezTo>
                  <a:pt x="365" y="27"/>
                  <a:pt x="355" y="36"/>
                  <a:pt x="354" y="43"/>
                </a:cubicBezTo>
                <a:cubicBezTo>
                  <a:pt x="352" y="48"/>
                  <a:pt x="356" y="51"/>
                  <a:pt x="360" y="51"/>
                </a:cubicBezTo>
                <a:cubicBezTo>
                  <a:pt x="364" y="51"/>
                  <a:pt x="368" y="48"/>
                  <a:pt x="369" y="47"/>
                </a:cubicBezTo>
                <a:cubicBezTo>
                  <a:pt x="372" y="45"/>
                  <a:pt x="374" y="42"/>
                  <a:pt x="382" y="42"/>
                </a:cubicBezTo>
                <a:cubicBezTo>
                  <a:pt x="385" y="42"/>
                  <a:pt x="394" y="42"/>
                  <a:pt x="392" y="49"/>
                </a:cubicBezTo>
                <a:cubicBezTo>
                  <a:pt x="391" y="52"/>
                  <a:pt x="388" y="53"/>
                  <a:pt x="381" y="54"/>
                </a:cubicBezTo>
                <a:cubicBezTo>
                  <a:pt x="364" y="57"/>
                  <a:pt x="358" y="58"/>
                  <a:pt x="352" y="62"/>
                </a:cubicBezTo>
                <a:cubicBezTo>
                  <a:pt x="349" y="63"/>
                  <a:pt x="345" y="65"/>
                  <a:pt x="342" y="70"/>
                </a:cubicBezTo>
                <a:cubicBezTo>
                  <a:pt x="341" y="72"/>
                  <a:pt x="339" y="75"/>
                  <a:pt x="338" y="79"/>
                </a:cubicBezTo>
                <a:cubicBezTo>
                  <a:pt x="335" y="93"/>
                  <a:pt x="342" y="102"/>
                  <a:pt x="357" y="102"/>
                </a:cubicBezTo>
                <a:cubicBezTo>
                  <a:pt x="363" y="102"/>
                  <a:pt x="370" y="100"/>
                  <a:pt x="377" y="96"/>
                </a:cubicBezTo>
                <a:cubicBezTo>
                  <a:pt x="379" y="95"/>
                  <a:pt x="380" y="94"/>
                  <a:pt x="382" y="93"/>
                </a:cubicBezTo>
                <a:cubicBezTo>
                  <a:pt x="382" y="96"/>
                  <a:pt x="382" y="101"/>
                  <a:pt x="389" y="101"/>
                </a:cubicBezTo>
                <a:cubicBezTo>
                  <a:pt x="399" y="101"/>
                  <a:pt x="401" y="91"/>
                  <a:pt x="403" y="86"/>
                </a:cubicBezTo>
                <a:lnTo>
                  <a:pt x="411" y="56"/>
                </a:lnTo>
                <a:close/>
                <a:moveTo>
                  <a:pt x="336" y="53"/>
                </a:moveTo>
                <a:cubicBezTo>
                  <a:pt x="338" y="47"/>
                  <a:pt x="339" y="38"/>
                  <a:pt x="332" y="31"/>
                </a:cubicBezTo>
                <a:cubicBezTo>
                  <a:pt x="329" y="29"/>
                  <a:pt x="325" y="27"/>
                  <a:pt x="319" y="27"/>
                </a:cubicBezTo>
                <a:cubicBezTo>
                  <a:pt x="307" y="27"/>
                  <a:pt x="300" y="34"/>
                  <a:pt x="297" y="37"/>
                </a:cubicBezTo>
                <a:cubicBezTo>
                  <a:pt x="297" y="34"/>
                  <a:pt x="297" y="30"/>
                  <a:pt x="293" y="28"/>
                </a:cubicBezTo>
                <a:cubicBezTo>
                  <a:pt x="291" y="28"/>
                  <a:pt x="290" y="28"/>
                  <a:pt x="289" y="28"/>
                </a:cubicBezTo>
                <a:cubicBezTo>
                  <a:pt x="286" y="28"/>
                  <a:pt x="283" y="29"/>
                  <a:pt x="282" y="30"/>
                </a:cubicBezTo>
                <a:cubicBezTo>
                  <a:pt x="278" y="33"/>
                  <a:pt x="277" y="36"/>
                  <a:pt x="276" y="40"/>
                </a:cubicBezTo>
                <a:cubicBezTo>
                  <a:pt x="263" y="89"/>
                  <a:pt x="263" y="89"/>
                  <a:pt x="263" y="89"/>
                </a:cubicBezTo>
                <a:cubicBezTo>
                  <a:pt x="262" y="92"/>
                  <a:pt x="260" y="98"/>
                  <a:pt x="266" y="100"/>
                </a:cubicBezTo>
                <a:cubicBezTo>
                  <a:pt x="267" y="101"/>
                  <a:pt x="268" y="101"/>
                  <a:pt x="270" y="101"/>
                </a:cubicBezTo>
                <a:cubicBezTo>
                  <a:pt x="272" y="101"/>
                  <a:pt x="275" y="100"/>
                  <a:pt x="278" y="98"/>
                </a:cubicBezTo>
                <a:cubicBezTo>
                  <a:pt x="281" y="95"/>
                  <a:pt x="282" y="92"/>
                  <a:pt x="283" y="89"/>
                </a:cubicBezTo>
                <a:cubicBezTo>
                  <a:pt x="290" y="60"/>
                  <a:pt x="290" y="60"/>
                  <a:pt x="290" y="60"/>
                </a:cubicBezTo>
                <a:cubicBezTo>
                  <a:pt x="291" y="56"/>
                  <a:pt x="293" y="50"/>
                  <a:pt x="299" y="46"/>
                </a:cubicBezTo>
                <a:cubicBezTo>
                  <a:pt x="302" y="45"/>
                  <a:pt x="304" y="44"/>
                  <a:pt x="307" y="44"/>
                </a:cubicBezTo>
                <a:cubicBezTo>
                  <a:pt x="311" y="44"/>
                  <a:pt x="314" y="46"/>
                  <a:pt x="315" y="50"/>
                </a:cubicBezTo>
                <a:cubicBezTo>
                  <a:pt x="316" y="52"/>
                  <a:pt x="315" y="55"/>
                  <a:pt x="314" y="58"/>
                </a:cubicBezTo>
                <a:cubicBezTo>
                  <a:pt x="306" y="89"/>
                  <a:pt x="306" y="89"/>
                  <a:pt x="306" y="89"/>
                </a:cubicBezTo>
                <a:cubicBezTo>
                  <a:pt x="305" y="91"/>
                  <a:pt x="304" y="95"/>
                  <a:pt x="306" y="98"/>
                </a:cubicBezTo>
                <a:cubicBezTo>
                  <a:pt x="307" y="99"/>
                  <a:pt x="309" y="101"/>
                  <a:pt x="313" y="101"/>
                </a:cubicBezTo>
                <a:cubicBezTo>
                  <a:pt x="317" y="101"/>
                  <a:pt x="320" y="99"/>
                  <a:pt x="322" y="97"/>
                </a:cubicBezTo>
                <a:cubicBezTo>
                  <a:pt x="325" y="95"/>
                  <a:pt x="326" y="91"/>
                  <a:pt x="326" y="88"/>
                </a:cubicBezTo>
                <a:lnTo>
                  <a:pt x="336" y="53"/>
                </a:lnTo>
                <a:close/>
                <a:moveTo>
                  <a:pt x="258" y="21"/>
                </a:moveTo>
                <a:cubicBezTo>
                  <a:pt x="264" y="21"/>
                  <a:pt x="269" y="16"/>
                  <a:pt x="271" y="10"/>
                </a:cubicBezTo>
                <a:cubicBezTo>
                  <a:pt x="273" y="5"/>
                  <a:pt x="269" y="0"/>
                  <a:pt x="264" y="0"/>
                </a:cubicBezTo>
                <a:cubicBezTo>
                  <a:pt x="258" y="0"/>
                  <a:pt x="252" y="5"/>
                  <a:pt x="251" y="10"/>
                </a:cubicBezTo>
                <a:cubicBezTo>
                  <a:pt x="250" y="16"/>
                  <a:pt x="253" y="21"/>
                  <a:pt x="258" y="21"/>
                </a:cubicBezTo>
                <a:moveTo>
                  <a:pt x="230" y="88"/>
                </a:moveTo>
                <a:cubicBezTo>
                  <a:pt x="229" y="92"/>
                  <a:pt x="228" y="98"/>
                  <a:pt x="233" y="100"/>
                </a:cubicBezTo>
                <a:cubicBezTo>
                  <a:pt x="234" y="100"/>
                  <a:pt x="235" y="101"/>
                  <a:pt x="237" y="101"/>
                </a:cubicBezTo>
                <a:cubicBezTo>
                  <a:pt x="240" y="101"/>
                  <a:pt x="243" y="100"/>
                  <a:pt x="246" y="97"/>
                </a:cubicBezTo>
                <a:cubicBezTo>
                  <a:pt x="248" y="94"/>
                  <a:pt x="249" y="91"/>
                  <a:pt x="250" y="88"/>
                </a:cubicBezTo>
                <a:cubicBezTo>
                  <a:pt x="263" y="40"/>
                  <a:pt x="263" y="40"/>
                  <a:pt x="263" y="40"/>
                </a:cubicBezTo>
                <a:cubicBezTo>
                  <a:pt x="264" y="36"/>
                  <a:pt x="265" y="31"/>
                  <a:pt x="260" y="29"/>
                </a:cubicBezTo>
                <a:cubicBezTo>
                  <a:pt x="259" y="28"/>
                  <a:pt x="258" y="28"/>
                  <a:pt x="256" y="28"/>
                </a:cubicBezTo>
                <a:cubicBezTo>
                  <a:pt x="253" y="28"/>
                  <a:pt x="250" y="29"/>
                  <a:pt x="248" y="30"/>
                </a:cubicBezTo>
                <a:cubicBezTo>
                  <a:pt x="246" y="32"/>
                  <a:pt x="245" y="34"/>
                  <a:pt x="243" y="40"/>
                </a:cubicBezTo>
                <a:lnTo>
                  <a:pt x="230" y="88"/>
                </a:lnTo>
                <a:close/>
                <a:moveTo>
                  <a:pt x="198" y="40"/>
                </a:moveTo>
                <a:cubicBezTo>
                  <a:pt x="198" y="35"/>
                  <a:pt x="198" y="28"/>
                  <a:pt x="190" y="28"/>
                </a:cubicBezTo>
                <a:cubicBezTo>
                  <a:pt x="186" y="28"/>
                  <a:pt x="179" y="31"/>
                  <a:pt x="177" y="38"/>
                </a:cubicBezTo>
                <a:cubicBezTo>
                  <a:pt x="177" y="40"/>
                  <a:pt x="177" y="42"/>
                  <a:pt x="177" y="44"/>
                </a:cubicBezTo>
                <a:cubicBezTo>
                  <a:pt x="180" y="91"/>
                  <a:pt x="180" y="91"/>
                  <a:pt x="180" y="91"/>
                </a:cubicBezTo>
                <a:cubicBezTo>
                  <a:pt x="181" y="98"/>
                  <a:pt x="181" y="101"/>
                  <a:pt x="190" y="101"/>
                </a:cubicBezTo>
                <a:cubicBezTo>
                  <a:pt x="200" y="101"/>
                  <a:pt x="202" y="98"/>
                  <a:pt x="207" y="89"/>
                </a:cubicBezTo>
                <a:cubicBezTo>
                  <a:pt x="235" y="43"/>
                  <a:pt x="235" y="43"/>
                  <a:pt x="235" y="43"/>
                </a:cubicBezTo>
                <a:cubicBezTo>
                  <a:pt x="236" y="41"/>
                  <a:pt x="237" y="39"/>
                  <a:pt x="238" y="37"/>
                </a:cubicBezTo>
                <a:cubicBezTo>
                  <a:pt x="239" y="31"/>
                  <a:pt x="235" y="28"/>
                  <a:pt x="230" y="28"/>
                </a:cubicBezTo>
                <a:cubicBezTo>
                  <a:pt x="223" y="28"/>
                  <a:pt x="220" y="34"/>
                  <a:pt x="217" y="38"/>
                </a:cubicBezTo>
                <a:cubicBezTo>
                  <a:pt x="202" y="67"/>
                  <a:pt x="202" y="67"/>
                  <a:pt x="202" y="67"/>
                </a:cubicBezTo>
                <a:cubicBezTo>
                  <a:pt x="199" y="72"/>
                  <a:pt x="198" y="73"/>
                  <a:pt x="197" y="78"/>
                </a:cubicBezTo>
                <a:cubicBezTo>
                  <a:pt x="197" y="75"/>
                  <a:pt x="197" y="72"/>
                  <a:pt x="197" y="68"/>
                </a:cubicBezTo>
                <a:lnTo>
                  <a:pt x="198" y="40"/>
                </a:lnTo>
                <a:close/>
                <a:moveTo>
                  <a:pt x="141" y="77"/>
                </a:moveTo>
                <a:cubicBezTo>
                  <a:pt x="139" y="78"/>
                  <a:pt x="137" y="81"/>
                  <a:pt x="131" y="84"/>
                </a:cubicBezTo>
                <a:cubicBezTo>
                  <a:pt x="127" y="86"/>
                  <a:pt x="124" y="86"/>
                  <a:pt x="122" y="86"/>
                </a:cubicBezTo>
                <a:cubicBezTo>
                  <a:pt x="116" y="86"/>
                  <a:pt x="113" y="83"/>
                  <a:pt x="114" y="78"/>
                </a:cubicBezTo>
                <a:cubicBezTo>
                  <a:pt x="116" y="71"/>
                  <a:pt x="124" y="70"/>
                  <a:pt x="130" y="69"/>
                </a:cubicBezTo>
                <a:cubicBezTo>
                  <a:pt x="140" y="67"/>
                  <a:pt x="141" y="66"/>
                  <a:pt x="144" y="65"/>
                </a:cubicBezTo>
                <a:lnTo>
                  <a:pt x="141" y="77"/>
                </a:lnTo>
                <a:close/>
                <a:moveTo>
                  <a:pt x="167" y="56"/>
                </a:moveTo>
                <a:cubicBezTo>
                  <a:pt x="168" y="49"/>
                  <a:pt x="171" y="40"/>
                  <a:pt x="165" y="33"/>
                </a:cubicBezTo>
                <a:cubicBezTo>
                  <a:pt x="162" y="30"/>
                  <a:pt x="156" y="27"/>
                  <a:pt x="144" y="27"/>
                </a:cubicBezTo>
                <a:cubicBezTo>
                  <a:pt x="121" y="27"/>
                  <a:pt x="111" y="36"/>
                  <a:pt x="109" y="43"/>
                </a:cubicBezTo>
                <a:cubicBezTo>
                  <a:pt x="108" y="48"/>
                  <a:pt x="112" y="51"/>
                  <a:pt x="116" y="51"/>
                </a:cubicBezTo>
                <a:cubicBezTo>
                  <a:pt x="120" y="51"/>
                  <a:pt x="123" y="48"/>
                  <a:pt x="124" y="47"/>
                </a:cubicBezTo>
                <a:cubicBezTo>
                  <a:pt x="127" y="45"/>
                  <a:pt x="130" y="42"/>
                  <a:pt x="138" y="42"/>
                </a:cubicBezTo>
                <a:cubicBezTo>
                  <a:pt x="140" y="42"/>
                  <a:pt x="149" y="42"/>
                  <a:pt x="148" y="49"/>
                </a:cubicBezTo>
                <a:cubicBezTo>
                  <a:pt x="147" y="52"/>
                  <a:pt x="143" y="53"/>
                  <a:pt x="136" y="54"/>
                </a:cubicBezTo>
                <a:cubicBezTo>
                  <a:pt x="120" y="57"/>
                  <a:pt x="114" y="58"/>
                  <a:pt x="107" y="62"/>
                </a:cubicBezTo>
                <a:cubicBezTo>
                  <a:pt x="105" y="63"/>
                  <a:pt x="101" y="65"/>
                  <a:pt x="98" y="70"/>
                </a:cubicBezTo>
                <a:cubicBezTo>
                  <a:pt x="96" y="72"/>
                  <a:pt x="95" y="75"/>
                  <a:pt x="94" y="79"/>
                </a:cubicBezTo>
                <a:cubicBezTo>
                  <a:pt x="90" y="93"/>
                  <a:pt x="97" y="102"/>
                  <a:pt x="113" y="102"/>
                </a:cubicBezTo>
                <a:cubicBezTo>
                  <a:pt x="119" y="102"/>
                  <a:pt x="126" y="100"/>
                  <a:pt x="132" y="96"/>
                </a:cubicBezTo>
                <a:cubicBezTo>
                  <a:pt x="134" y="95"/>
                  <a:pt x="135" y="94"/>
                  <a:pt x="137" y="93"/>
                </a:cubicBezTo>
                <a:cubicBezTo>
                  <a:pt x="138" y="96"/>
                  <a:pt x="138" y="101"/>
                  <a:pt x="145" y="101"/>
                </a:cubicBezTo>
                <a:cubicBezTo>
                  <a:pt x="154" y="101"/>
                  <a:pt x="157" y="91"/>
                  <a:pt x="159" y="86"/>
                </a:cubicBezTo>
                <a:lnTo>
                  <a:pt x="167" y="56"/>
                </a:lnTo>
                <a:close/>
                <a:moveTo>
                  <a:pt x="49" y="9"/>
                </a:moveTo>
                <a:cubicBezTo>
                  <a:pt x="48" y="4"/>
                  <a:pt x="46" y="1"/>
                  <a:pt x="38" y="1"/>
                </a:cubicBezTo>
                <a:cubicBezTo>
                  <a:pt x="34" y="1"/>
                  <a:pt x="29" y="3"/>
                  <a:pt x="26" y="6"/>
                </a:cubicBezTo>
                <a:cubicBezTo>
                  <a:pt x="23" y="9"/>
                  <a:pt x="23" y="12"/>
                  <a:pt x="22" y="16"/>
                </a:cubicBezTo>
                <a:cubicBezTo>
                  <a:pt x="3" y="87"/>
                  <a:pt x="3" y="87"/>
                  <a:pt x="3" y="87"/>
                </a:cubicBezTo>
                <a:cubicBezTo>
                  <a:pt x="2" y="91"/>
                  <a:pt x="0" y="95"/>
                  <a:pt x="3" y="98"/>
                </a:cubicBezTo>
                <a:cubicBezTo>
                  <a:pt x="3" y="99"/>
                  <a:pt x="5" y="101"/>
                  <a:pt x="9" y="101"/>
                </a:cubicBezTo>
                <a:cubicBezTo>
                  <a:pt x="19" y="101"/>
                  <a:pt x="22" y="91"/>
                  <a:pt x="23" y="86"/>
                </a:cubicBezTo>
                <a:cubicBezTo>
                  <a:pt x="34" y="46"/>
                  <a:pt x="34" y="46"/>
                  <a:pt x="34" y="46"/>
                </a:cubicBezTo>
                <a:cubicBezTo>
                  <a:pt x="35" y="41"/>
                  <a:pt x="35" y="40"/>
                  <a:pt x="36" y="36"/>
                </a:cubicBezTo>
                <a:cubicBezTo>
                  <a:pt x="54" y="91"/>
                  <a:pt x="54" y="91"/>
                  <a:pt x="54" y="91"/>
                </a:cubicBezTo>
                <a:cubicBezTo>
                  <a:pt x="56" y="97"/>
                  <a:pt x="57" y="101"/>
                  <a:pt x="64" y="101"/>
                </a:cubicBezTo>
                <a:cubicBezTo>
                  <a:pt x="77" y="101"/>
                  <a:pt x="80" y="93"/>
                  <a:pt x="81" y="87"/>
                </a:cubicBezTo>
                <a:cubicBezTo>
                  <a:pt x="101" y="14"/>
                  <a:pt x="101" y="14"/>
                  <a:pt x="101" y="14"/>
                </a:cubicBezTo>
                <a:cubicBezTo>
                  <a:pt x="102" y="10"/>
                  <a:pt x="103" y="5"/>
                  <a:pt x="99" y="2"/>
                </a:cubicBezTo>
                <a:cubicBezTo>
                  <a:pt x="98" y="2"/>
                  <a:pt x="97" y="1"/>
                  <a:pt x="94" y="1"/>
                </a:cubicBezTo>
                <a:cubicBezTo>
                  <a:pt x="91" y="1"/>
                  <a:pt x="88" y="3"/>
                  <a:pt x="86" y="5"/>
                </a:cubicBezTo>
                <a:cubicBezTo>
                  <a:pt x="83" y="7"/>
                  <a:pt x="81" y="11"/>
                  <a:pt x="81" y="14"/>
                </a:cubicBezTo>
                <a:cubicBezTo>
                  <a:pt x="70" y="53"/>
                  <a:pt x="70" y="53"/>
                  <a:pt x="70" y="53"/>
                </a:cubicBezTo>
                <a:cubicBezTo>
                  <a:pt x="70" y="55"/>
                  <a:pt x="69" y="57"/>
                  <a:pt x="69" y="59"/>
                </a:cubicBezTo>
                <a:cubicBezTo>
                  <a:pt x="68" y="61"/>
                  <a:pt x="68" y="63"/>
                  <a:pt x="67" y="65"/>
                </a:cubicBezTo>
                <a:lnTo>
                  <a:pt x="49" y="9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White Frame">
            <a:extLst>
              <a:ext uri="{FF2B5EF4-FFF2-40B4-BE49-F238E27FC236}">
                <a16:creationId xmlns:a16="http://schemas.microsoft.com/office/drawing/2014/main" id="{BA472455-EDD4-4D89-A8BA-B172FD7D984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2291"/>
            <a:ext cx="12196074" cy="6855709"/>
          </a:xfrm>
          <a:prstGeom prst="rect">
            <a:avLst/>
          </a:prstGeom>
        </p:spPr>
      </p:pic>
      <p:sp>
        <p:nvSpPr>
          <p:cNvPr id="10" name="Wellspect">
            <a:extLst>
              <a:ext uri="{FF2B5EF4-FFF2-40B4-BE49-F238E27FC236}">
                <a16:creationId xmlns:a16="http://schemas.microsoft.com/office/drawing/2014/main" id="{48988171-71BD-490C-815F-659FD4D8FE6C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528300" y="219295"/>
            <a:ext cx="1439863" cy="436563"/>
          </a:xfrm>
          <a:custGeom>
            <a:avLst/>
            <a:gdLst>
              <a:gd name="T0" fmla="*/ 142 w 2268"/>
              <a:gd name="T1" fmla="*/ 392 h 687"/>
              <a:gd name="T2" fmla="*/ 147 w 2268"/>
              <a:gd name="T3" fmla="*/ 293 h 687"/>
              <a:gd name="T4" fmla="*/ 451 w 2268"/>
              <a:gd name="T5" fmla="*/ 18 h 687"/>
              <a:gd name="T6" fmla="*/ 677 w 2268"/>
              <a:gd name="T7" fmla="*/ 220 h 687"/>
              <a:gd name="T8" fmla="*/ 505 w 2268"/>
              <a:gd name="T9" fmla="*/ 356 h 687"/>
              <a:gd name="T10" fmla="*/ 542 w 2268"/>
              <a:gd name="T11" fmla="*/ 326 h 687"/>
              <a:gd name="T12" fmla="*/ 813 w 2268"/>
              <a:gd name="T13" fmla="*/ 368 h 687"/>
              <a:gd name="T14" fmla="*/ 919 w 2268"/>
              <a:gd name="T15" fmla="*/ 25 h 687"/>
              <a:gd name="T16" fmla="*/ 1066 w 2268"/>
              <a:gd name="T17" fmla="*/ 101 h 687"/>
              <a:gd name="T18" fmla="*/ 982 w 2268"/>
              <a:gd name="T19" fmla="*/ 287 h 687"/>
              <a:gd name="T20" fmla="*/ 1337 w 2268"/>
              <a:gd name="T21" fmla="*/ 142 h 687"/>
              <a:gd name="T22" fmla="*/ 1234 w 2268"/>
              <a:gd name="T23" fmla="*/ 495 h 687"/>
              <a:gd name="T24" fmla="*/ 1234 w 2268"/>
              <a:gd name="T25" fmla="*/ 103 h 687"/>
              <a:gd name="T26" fmla="*/ 1720 w 2268"/>
              <a:gd name="T27" fmla="*/ 261 h 687"/>
              <a:gd name="T28" fmla="*/ 1723 w 2268"/>
              <a:gd name="T29" fmla="*/ 352 h 687"/>
              <a:gd name="T30" fmla="*/ 1720 w 2268"/>
              <a:gd name="T31" fmla="*/ 261 h 687"/>
              <a:gd name="T32" fmla="*/ 2002 w 2268"/>
              <a:gd name="T33" fmla="*/ 152 h 687"/>
              <a:gd name="T34" fmla="*/ 1969 w 2268"/>
              <a:gd name="T35" fmla="*/ 302 h 687"/>
              <a:gd name="T36" fmla="*/ 2099 w 2268"/>
              <a:gd name="T37" fmla="*/ 331 h 687"/>
              <a:gd name="T38" fmla="*/ 2072 w 2268"/>
              <a:gd name="T39" fmla="*/ 19 h 687"/>
              <a:gd name="T40" fmla="*/ 2216 w 2268"/>
              <a:gd name="T41" fmla="*/ 45 h 687"/>
              <a:gd name="T42" fmla="*/ 2244 w 2268"/>
              <a:gd name="T43" fmla="*/ 64 h 687"/>
              <a:gd name="T44" fmla="*/ 2208 w 2268"/>
              <a:gd name="T45" fmla="*/ 28 h 687"/>
              <a:gd name="T46" fmla="*/ 2224 w 2268"/>
              <a:gd name="T47" fmla="*/ 90 h 687"/>
              <a:gd name="T48" fmla="*/ 29 w 2268"/>
              <a:gd name="T49" fmla="*/ 686 h 687"/>
              <a:gd name="T50" fmla="*/ 93 w 2268"/>
              <a:gd name="T51" fmla="*/ 570 h 687"/>
              <a:gd name="T52" fmla="*/ 101 w 2268"/>
              <a:gd name="T53" fmla="*/ 636 h 687"/>
              <a:gd name="T54" fmla="*/ 339 w 2268"/>
              <a:gd name="T55" fmla="*/ 686 h 687"/>
              <a:gd name="T56" fmla="*/ 261 w 2268"/>
              <a:gd name="T57" fmla="*/ 563 h 687"/>
              <a:gd name="T58" fmla="*/ 303 w 2268"/>
              <a:gd name="T59" fmla="*/ 623 h 687"/>
              <a:gd name="T60" fmla="*/ 468 w 2268"/>
              <a:gd name="T61" fmla="*/ 633 h 687"/>
              <a:gd name="T62" fmla="*/ 405 w 2268"/>
              <a:gd name="T63" fmla="*/ 563 h 687"/>
              <a:gd name="T64" fmla="*/ 610 w 2268"/>
              <a:gd name="T65" fmla="*/ 655 h 687"/>
              <a:gd name="T66" fmla="*/ 567 w 2268"/>
              <a:gd name="T67" fmla="*/ 570 h 687"/>
              <a:gd name="T68" fmla="*/ 692 w 2268"/>
              <a:gd name="T69" fmla="*/ 685 h 687"/>
              <a:gd name="T70" fmla="*/ 682 w 2268"/>
              <a:gd name="T71" fmla="*/ 674 h 687"/>
              <a:gd name="T72" fmla="*/ 877 w 2268"/>
              <a:gd name="T73" fmla="*/ 573 h 687"/>
              <a:gd name="T74" fmla="*/ 899 w 2268"/>
              <a:gd name="T75" fmla="*/ 665 h 687"/>
              <a:gd name="T76" fmla="*/ 1104 w 2268"/>
              <a:gd name="T77" fmla="*/ 675 h 687"/>
              <a:gd name="T78" fmla="*/ 1126 w 2268"/>
              <a:gd name="T79" fmla="*/ 582 h 687"/>
              <a:gd name="T80" fmla="*/ 1247 w 2268"/>
              <a:gd name="T81" fmla="*/ 686 h 687"/>
              <a:gd name="T82" fmla="*/ 1319 w 2268"/>
              <a:gd name="T83" fmla="*/ 582 h 687"/>
              <a:gd name="T84" fmla="*/ 1461 w 2268"/>
              <a:gd name="T85" fmla="*/ 675 h 687"/>
              <a:gd name="T86" fmla="*/ 1390 w 2268"/>
              <a:gd name="T87" fmla="*/ 582 h 687"/>
              <a:gd name="T88" fmla="*/ 1503 w 2268"/>
              <a:gd name="T89" fmla="*/ 675 h 687"/>
              <a:gd name="T90" fmla="*/ 1599 w 2268"/>
              <a:gd name="T91" fmla="*/ 668 h 687"/>
              <a:gd name="T92" fmla="*/ 1503 w 2268"/>
              <a:gd name="T93" fmla="*/ 675 h 687"/>
              <a:gd name="T94" fmla="*/ 1658 w 2268"/>
              <a:gd name="T95" fmla="*/ 685 h 687"/>
              <a:gd name="T96" fmla="*/ 1721 w 2268"/>
              <a:gd name="T97" fmla="*/ 614 h 687"/>
              <a:gd name="T98" fmla="*/ 1647 w 2268"/>
              <a:gd name="T99" fmla="*/ 674 h 687"/>
              <a:gd name="T100" fmla="*/ 1878 w 2268"/>
              <a:gd name="T101" fmla="*/ 686 h 687"/>
              <a:gd name="T102" fmla="*/ 1793 w 2268"/>
              <a:gd name="T103" fmla="*/ 562 h 687"/>
              <a:gd name="T104" fmla="*/ 1995 w 2268"/>
              <a:gd name="T105" fmla="*/ 667 h 687"/>
              <a:gd name="T106" fmla="*/ 1995 w 2268"/>
              <a:gd name="T107" fmla="*/ 560 h 687"/>
              <a:gd name="T108" fmla="*/ 2106 w 2268"/>
              <a:gd name="T109" fmla="*/ 666 h 687"/>
              <a:gd name="T110" fmla="*/ 2176 w 2268"/>
              <a:gd name="T111" fmla="*/ 572 h 6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2268" h="687">
                <a:moveTo>
                  <a:pt x="394" y="374"/>
                </a:moveTo>
                <a:cubicBezTo>
                  <a:pt x="391" y="382"/>
                  <a:pt x="388" y="392"/>
                  <a:pt x="364" y="392"/>
                </a:cubicBezTo>
                <a:cubicBezTo>
                  <a:pt x="342" y="392"/>
                  <a:pt x="337" y="383"/>
                  <a:pt x="334" y="374"/>
                </a:cubicBezTo>
                <a:cubicBezTo>
                  <a:pt x="269" y="154"/>
                  <a:pt x="269" y="154"/>
                  <a:pt x="269" y="154"/>
                </a:cubicBezTo>
                <a:cubicBezTo>
                  <a:pt x="260" y="126"/>
                  <a:pt x="254" y="98"/>
                  <a:pt x="250" y="69"/>
                </a:cubicBezTo>
                <a:cubicBezTo>
                  <a:pt x="245" y="103"/>
                  <a:pt x="238" y="133"/>
                  <a:pt x="233" y="152"/>
                </a:cubicBezTo>
                <a:cubicBezTo>
                  <a:pt x="172" y="373"/>
                  <a:pt x="172" y="373"/>
                  <a:pt x="172" y="373"/>
                </a:cubicBezTo>
                <a:cubicBezTo>
                  <a:pt x="170" y="382"/>
                  <a:pt x="166" y="392"/>
                  <a:pt x="142" y="392"/>
                </a:cubicBezTo>
                <a:cubicBezTo>
                  <a:pt x="118" y="392"/>
                  <a:pt x="115" y="382"/>
                  <a:pt x="112" y="374"/>
                </a:cubicBezTo>
                <a:cubicBezTo>
                  <a:pt x="2" y="32"/>
                  <a:pt x="2" y="32"/>
                  <a:pt x="2" y="32"/>
                </a:cubicBezTo>
                <a:cubicBezTo>
                  <a:pt x="0" y="29"/>
                  <a:pt x="0" y="26"/>
                  <a:pt x="0" y="22"/>
                </a:cubicBezTo>
                <a:cubicBezTo>
                  <a:pt x="0" y="12"/>
                  <a:pt x="11" y="1"/>
                  <a:pt x="27" y="1"/>
                </a:cubicBezTo>
                <a:cubicBezTo>
                  <a:pt x="43" y="1"/>
                  <a:pt x="48" y="11"/>
                  <a:pt x="51" y="18"/>
                </a:cubicBezTo>
                <a:cubicBezTo>
                  <a:pt x="124" y="249"/>
                  <a:pt x="124" y="249"/>
                  <a:pt x="124" y="249"/>
                </a:cubicBezTo>
                <a:cubicBezTo>
                  <a:pt x="136" y="290"/>
                  <a:pt x="139" y="306"/>
                  <a:pt x="141" y="321"/>
                </a:cubicBezTo>
                <a:cubicBezTo>
                  <a:pt x="142" y="314"/>
                  <a:pt x="145" y="302"/>
                  <a:pt x="147" y="293"/>
                </a:cubicBezTo>
                <a:cubicBezTo>
                  <a:pt x="148" y="289"/>
                  <a:pt x="152" y="274"/>
                  <a:pt x="153" y="272"/>
                </a:cubicBezTo>
                <a:cubicBezTo>
                  <a:pt x="221" y="19"/>
                  <a:pt x="221" y="19"/>
                  <a:pt x="221" y="19"/>
                </a:cubicBezTo>
                <a:cubicBezTo>
                  <a:pt x="223" y="11"/>
                  <a:pt x="228" y="0"/>
                  <a:pt x="250" y="0"/>
                </a:cubicBezTo>
                <a:cubicBezTo>
                  <a:pt x="272" y="0"/>
                  <a:pt x="277" y="11"/>
                  <a:pt x="280" y="19"/>
                </a:cubicBezTo>
                <a:cubicBezTo>
                  <a:pt x="349" y="260"/>
                  <a:pt x="349" y="260"/>
                  <a:pt x="349" y="260"/>
                </a:cubicBezTo>
                <a:cubicBezTo>
                  <a:pt x="357" y="286"/>
                  <a:pt x="360" y="305"/>
                  <a:pt x="362" y="318"/>
                </a:cubicBezTo>
                <a:cubicBezTo>
                  <a:pt x="365" y="309"/>
                  <a:pt x="379" y="261"/>
                  <a:pt x="382" y="250"/>
                </a:cubicBezTo>
                <a:cubicBezTo>
                  <a:pt x="451" y="18"/>
                  <a:pt x="451" y="18"/>
                  <a:pt x="451" y="18"/>
                </a:cubicBezTo>
                <a:cubicBezTo>
                  <a:pt x="453" y="11"/>
                  <a:pt x="458" y="1"/>
                  <a:pt x="474" y="1"/>
                </a:cubicBezTo>
                <a:cubicBezTo>
                  <a:pt x="487" y="1"/>
                  <a:pt x="500" y="9"/>
                  <a:pt x="500" y="22"/>
                </a:cubicBezTo>
                <a:cubicBezTo>
                  <a:pt x="500" y="26"/>
                  <a:pt x="499" y="28"/>
                  <a:pt x="499" y="31"/>
                </a:cubicBezTo>
                <a:lnTo>
                  <a:pt x="394" y="374"/>
                </a:lnTo>
                <a:close/>
                <a:moveTo>
                  <a:pt x="521" y="220"/>
                </a:moveTo>
                <a:cubicBezTo>
                  <a:pt x="524" y="208"/>
                  <a:pt x="529" y="182"/>
                  <a:pt x="550" y="163"/>
                </a:cubicBezTo>
                <a:cubicBezTo>
                  <a:pt x="570" y="146"/>
                  <a:pt x="592" y="145"/>
                  <a:pt x="603" y="145"/>
                </a:cubicBezTo>
                <a:cubicBezTo>
                  <a:pt x="655" y="145"/>
                  <a:pt x="675" y="184"/>
                  <a:pt x="677" y="220"/>
                </a:cubicBezTo>
                <a:lnTo>
                  <a:pt x="521" y="220"/>
                </a:lnTo>
                <a:close/>
                <a:moveTo>
                  <a:pt x="704" y="261"/>
                </a:moveTo>
                <a:cubicBezTo>
                  <a:pt x="711" y="261"/>
                  <a:pt x="728" y="260"/>
                  <a:pt x="728" y="237"/>
                </a:cubicBezTo>
                <a:cubicBezTo>
                  <a:pt x="728" y="206"/>
                  <a:pt x="719" y="171"/>
                  <a:pt x="701" y="146"/>
                </a:cubicBezTo>
                <a:cubicBezTo>
                  <a:pt x="684" y="123"/>
                  <a:pt x="663" y="111"/>
                  <a:pt x="638" y="105"/>
                </a:cubicBezTo>
                <a:cubicBezTo>
                  <a:pt x="627" y="102"/>
                  <a:pt x="615" y="101"/>
                  <a:pt x="603" y="101"/>
                </a:cubicBezTo>
                <a:cubicBezTo>
                  <a:pt x="506" y="101"/>
                  <a:pt x="469" y="181"/>
                  <a:pt x="469" y="250"/>
                </a:cubicBezTo>
                <a:cubicBezTo>
                  <a:pt x="469" y="289"/>
                  <a:pt x="481" y="328"/>
                  <a:pt x="505" y="356"/>
                </a:cubicBezTo>
                <a:cubicBezTo>
                  <a:pt x="533" y="387"/>
                  <a:pt x="569" y="394"/>
                  <a:pt x="604" y="394"/>
                </a:cubicBezTo>
                <a:cubicBezTo>
                  <a:pt x="620" y="394"/>
                  <a:pt x="669" y="394"/>
                  <a:pt x="706" y="352"/>
                </a:cubicBezTo>
                <a:cubicBezTo>
                  <a:pt x="712" y="345"/>
                  <a:pt x="722" y="333"/>
                  <a:pt x="724" y="323"/>
                </a:cubicBezTo>
                <a:cubicBezTo>
                  <a:pt x="724" y="321"/>
                  <a:pt x="724" y="320"/>
                  <a:pt x="724" y="317"/>
                </a:cubicBezTo>
                <a:cubicBezTo>
                  <a:pt x="724" y="302"/>
                  <a:pt x="708" y="295"/>
                  <a:pt x="696" y="295"/>
                </a:cubicBezTo>
                <a:cubicBezTo>
                  <a:pt x="684" y="295"/>
                  <a:pt x="681" y="300"/>
                  <a:pt x="673" y="315"/>
                </a:cubicBezTo>
                <a:cubicBezTo>
                  <a:pt x="663" y="330"/>
                  <a:pt x="648" y="352"/>
                  <a:pt x="604" y="352"/>
                </a:cubicBezTo>
                <a:cubicBezTo>
                  <a:pt x="583" y="352"/>
                  <a:pt x="560" y="348"/>
                  <a:pt x="542" y="326"/>
                </a:cubicBezTo>
                <a:cubicBezTo>
                  <a:pt x="527" y="308"/>
                  <a:pt x="522" y="286"/>
                  <a:pt x="521" y="261"/>
                </a:cubicBezTo>
                <a:lnTo>
                  <a:pt x="704" y="261"/>
                </a:lnTo>
                <a:close/>
                <a:moveTo>
                  <a:pt x="813" y="25"/>
                </a:moveTo>
                <a:cubicBezTo>
                  <a:pt x="813" y="18"/>
                  <a:pt x="811" y="1"/>
                  <a:pt x="788" y="1"/>
                </a:cubicBezTo>
                <a:cubicBezTo>
                  <a:pt x="766" y="1"/>
                  <a:pt x="763" y="18"/>
                  <a:pt x="763" y="25"/>
                </a:cubicBezTo>
                <a:cubicBezTo>
                  <a:pt x="763" y="368"/>
                  <a:pt x="763" y="368"/>
                  <a:pt x="763" y="368"/>
                </a:cubicBezTo>
                <a:cubicBezTo>
                  <a:pt x="763" y="384"/>
                  <a:pt x="774" y="392"/>
                  <a:pt x="788" y="392"/>
                </a:cubicBezTo>
                <a:cubicBezTo>
                  <a:pt x="811" y="392"/>
                  <a:pt x="813" y="374"/>
                  <a:pt x="813" y="368"/>
                </a:cubicBezTo>
                <a:lnTo>
                  <a:pt x="813" y="25"/>
                </a:lnTo>
                <a:close/>
                <a:moveTo>
                  <a:pt x="919" y="25"/>
                </a:moveTo>
                <a:cubicBezTo>
                  <a:pt x="919" y="18"/>
                  <a:pt x="917" y="1"/>
                  <a:pt x="894" y="1"/>
                </a:cubicBezTo>
                <a:cubicBezTo>
                  <a:pt x="872" y="1"/>
                  <a:pt x="869" y="18"/>
                  <a:pt x="869" y="25"/>
                </a:cubicBezTo>
                <a:cubicBezTo>
                  <a:pt x="869" y="368"/>
                  <a:pt x="869" y="368"/>
                  <a:pt x="869" y="368"/>
                </a:cubicBezTo>
                <a:cubicBezTo>
                  <a:pt x="869" y="384"/>
                  <a:pt x="880" y="392"/>
                  <a:pt x="894" y="392"/>
                </a:cubicBezTo>
                <a:cubicBezTo>
                  <a:pt x="917" y="392"/>
                  <a:pt x="919" y="374"/>
                  <a:pt x="919" y="368"/>
                </a:cubicBezTo>
                <a:lnTo>
                  <a:pt x="919" y="25"/>
                </a:lnTo>
                <a:close/>
                <a:moveTo>
                  <a:pt x="1063" y="215"/>
                </a:moveTo>
                <a:cubicBezTo>
                  <a:pt x="1038" y="207"/>
                  <a:pt x="1016" y="201"/>
                  <a:pt x="1016" y="176"/>
                </a:cubicBezTo>
                <a:cubicBezTo>
                  <a:pt x="1016" y="164"/>
                  <a:pt x="1023" y="153"/>
                  <a:pt x="1032" y="147"/>
                </a:cubicBezTo>
                <a:cubicBezTo>
                  <a:pt x="1042" y="140"/>
                  <a:pt x="1057" y="139"/>
                  <a:pt x="1063" y="139"/>
                </a:cubicBezTo>
                <a:cubicBezTo>
                  <a:pt x="1107" y="139"/>
                  <a:pt x="1121" y="165"/>
                  <a:pt x="1126" y="174"/>
                </a:cubicBezTo>
                <a:cubicBezTo>
                  <a:pt x="1134" y="190"/>
                  <a:pt x="1138" y="196"/>
                  <a:pt x="1150" y="196"/>
                </a:cubicBezTo>
                <a:cubicBezTo>
                  <a:pt x="1158" y="196"/>
                  <a:pt x="1173" y="191"/>
                  <a:pt x="1173" y="175"/>
                </a:cubicBezTo>
                <a:cubicBezTo>
                  <a:pt x="1173" y="164"/>
                  <a:pt x="1158" y="101"/>
                  <a:pt x="1066" y="101"/>
                </a:cubicBezTo>
                <a:cubicBezTo>
                  <a:pt x="972" y="101"/>
                  <a:pt x="966" y="168"/>
                  <a:pt x="966" y="182"/>
                </a:cubicBezTo>
                <a:cubicBezTo>
                  <a:pt x="966" y="235"/>
                  <a:pt x="1013" y="250"/>
                  <a:pt x="1043" y="260"/>
                </a:cubicBezTo>
                <a:cubicBezTo>
                  <a:pt x="1074" y="269"/>
                  <a:pt x="1074" y="269"/>
                  <a:pt x="1074" y="269"/>
                </a:cubicBezTo>
                <a:cubicBezTo>
                  <a:pt x="1102" y="277"/>
                  <a:pt x="1127" y="284"/>
                  <a:pt x="1127" y="313"/>
                </a:cubicBezTo>
                <a:cubicBezTo>
                  <a:pt x="1127" y="338"/>
                  <a:pt x="1103" y="355"/>
                  <a:pt x="1071" y="355"/>
                </a:cubicBezTo>
                <a:cubicBezTo>
                  <a:pt x="1048" y="355"/>
                  <a:pt x="1025" y="347"/>
                  <a:pt x="1013" y="328"/>
                </a:cubicBezTo>
                <a:cubicBezTo>
                  <a:pt x="1009" y="322"/>
                  <a:pt x="1008" y="320"/>
                  <a:pt x="1001" y="299"/>
                </a:cubicBezTo>
                <a:cubicBezTo>
                  <a:pt x="998" y="294"/>
                  <a:pt x="995" y="287"/>
                  <a:pt x="982" y="287"/>
                </a:cubicBezTo>
                <a:cubicBezTo>
                  <a:pt x="974" y="287"/>
                  <a:pt x="956" y="292"/>
                  <a:pt x="956" y="310"/>
                </a:cubicBezTo>
                <a:cubicBezTo>
                  <a:pt x="956" y="318"/>
                  <a:pt x="960" y="348"/>
                  <a:pt x="986" y="369"/>
                </a:cubicBezTo>
                <a:cubicBezTo>
                  <a:pt x="1013" y="393"/>
                  <a:pt x="1052" y="394"/>
                  <a:pt x="1068" y="394"/>
                </a:cubicBezTo>
                <a:cubicBezTo>
                  <a:pt x="1093" y="394"/>
                  <a:pt x="1122" y="389"/>
                  <a:pt x="1143" y="375"/>
                </a:cubicBezTo>
                <a:cubicBezTo>
                  <a:pt x="1159" y="364"/>
                  <a:pt x="1177" y="343"/>
                  <a:pt x="1177" y="308"/>
                </a:cubicBezTo>
                <a:cubicBezTo>
                  <a:pt x="1177" y="249"/>
                  <a:pt x="1124" y="233"/>
                  <a:pt x="1095" y="225"/>
                </a:cubicBezTo>
                <a:lnTo>
                  <a:pt x="1063" y="215"/>
                </a:lnTo>
                <a:close/>
                <a:moveTo>
                  <a:pt x="1337" y="142"/>
                </a:moveTo>
                <a:cubicBezTo>
                  <a:pt x="1411" y="142"/>
                  <a:pt x="1413" y="219"/>
                  <a:pt x="1413" y="248"/>
                </a:cubicBezTo>
                <a:cubicBezTo>
                  <a:pt x="1413" y="274"/>
                  <a:pt x="1410" y="304"/>
                  <a:pt x="1394" y="325"/>
                </a:cubicBezTo>
                <a:cubicBezTo>
                  <a:pt x="1384" y="339"/>
                  <a:pt x="1365" y="354"/>
                  <a:pt x="1337" y="354"/>
                </a:cubicBezTo>
                <a:cubicBezTo>
                  <a:pt x="1284" y="354"/>
                  <a:pt x="1258" y="308"/>
                  <a:pt x="1258" y="244"/>
                </a:cubicBezTo>
                <a:cubicBezTo>
                  <a:pt x="1258" y="182"/>
                  <a:pt x="1286" y="142"/>
                  <a:pt x="1337" y="142"/>
                </a:cubicBezTo>
                <a:moveTo>
                  <a:pt x="1208" y="470"/>
                </a:moveTo>
                <a:cubicBezTo>
                  <a:pt x="1208" y="478"/>
                  <a:pt x="1210" y="486"/>
                  <a:pt x="1221" y="492"/>
                </a:cubicBezTo>
                <a:cubicBezTo>
                  <a:pt x="1225" y="494"/>
                  <a:pt x="1229" y="495"/>
                  <a:pt x="1234" y="495"/>
                </a:cubicBezTo>
                <a:cubicBezTo>
                  <a:pt x="1257" y="495"/>
                  <a:pt x="1259" y="477"/>
                  <a:pt x="1259" y="470"/>
                </a:cubicBezTo>
                <a:cubicBezTo>
                  <a:pt x="1259" y="356"/>
                  <a:pt x="1259" y="356"/>
                  <a:pt x="1259" y="356"/>
                </a:cubicBezTo>
                <a:cubicBezTo>
                  <a:pt x="1283" y="376"/>
                  <a:pt x="1304" y="394"/>
                  <a:pt x="1349" y="394"/>
                </a:cubicBezTo>
                <a:cubicBezTo>
                  <a:pt x="1435" y="394"/>
                  <a:pt x="1465" y="315"/>
                  <a:pt x="1465" y="247"/>
                </a:cubicBezTo>
                <a:cubicBezTo>
                  <a:pt x="1465" y="154"/>
                  <a:pt x="1413" y="100"/>
                  <a:pt x="1343" y="100"/>
                </a:cubicBezTo>
                <a:cubicBezTo>
                  <a:pt x="1308" y="100"/>
                  <a:pt x="1281" y="112"/>
                  <a:pt x="1259" y="139"/>
                </a:cubicBezTo>
                <a:cubicBezTo>
                  <a:pt x="1259" y="122"/>
                  <a:pt x="1259" y="112"/>
                  <a:pt x="1247" y="106"/>
                </a:cubicBezTo>
                <a:cubicBezTo>
                  <a:pt x="1241" y="103"/>
                  <a:pt x="1236" y="103"/>
                  <a:pt x="1234" y="103"/>
                </a:cubicBezTo>
                <a:cubicBezTo>
                  <a:pt x="1211" y="103"/>
                  <a:pt x="1208" y="121"/>
                  <a:pt x="1208" y="128"/>
                </a:cubicBezTo>
                <a:lnTo>
                  <a:pt x="1208" y="470"/>
                </a:lnTo>
                <a:close/>
                <a:moveTo>
                  <a:pt x="1537" y="220"/>
                </a:moveTo>
                <a:cubicBezTo>
                  <a:pt x="1540" y="208"/>
                  <a:pt x="1545" y="182"/>
                  <a:pt x="1567" y="163"/>
                </a:cubicBezTo>
                <a:cubicBezTo>
                  <a:pt x="1586" y="146"/>
                  <a:pt x="1608" y="145"/>
                  <a:pt x="1619" y="145"/>
                </a:cubicBezTo>
                <a:cubicBezTo>
                  <a:pt x="1671" y="145"/>
                  <a:pt x="1691" y="184"/>
                  <a:pt x="1693" y="220"/>
                </a:cubicBezTo>
                <a:lnTo>
                  <a:pt x="1537" y="220"/>
                </a:lnTo>
                <a:close/>
                <a:moveTo>
                  <a:pt x="1720" y="261"/>
                </a:moveTo>
                <a:cubicBezTo>
                  <a:pt x="1727" y="261"/>
                  <a:pt x="1744" y="260"/>
                  <a:pt x="1744" y="237"/>
                </a:cubicBezTo>
                <a:cubicBezTo>
                  <a:pt x="1744" y="206"/>
                  <a:pt x="1735" y="171"/>
                  <a:pt x="1717" y="146"/>
                </a:cubicBezTo>
                <a:cubicBezTo>
                  <a:pt x="1700" y="123"/>
                  <a:pt x="1679" y="111"/>
                  <a:pt x="1654" y="105"/>
                </a:cubicBezTo>
                <a:cubicBezTo>
                  <a:pt x="1643" y="102"/>
                  <a:pt x="1631" y="101"/>
                  <a:pt x="1619" y="101"/>
                </a:cubicBezTo>
                <a:cubicBezTo>
                  <a:pt x="1522" y="101"/>
                  <a:pt x="1485" y="181"/>
                  <a:pt x="1485" y="250"/>
                </a:cubicBezTo>
                <a:cubicBezTo>
                  <a:pt x="1485" y="289"/>
                  <a:pt x="1497" y="328"/>
                  <a:pt x="1521" y="356"/>
                </a:cubicBezTo>
                <a:cubicBezTo>
                  <a:pt x="1549" y="387"/>
                  <a:pt x="1585" y="394"/>
                  <a:pt x="1621" y="394"/>
                </a:cubicBezTo>
                <a:cubicBezTo>
                  <a:pt x="1636" y="394"/>
                  <a:pt x="1685" y="394"/>
                  <a:pt x="1723" y="352"/>
                </a:cubicBezTo>
                <a:cubicBezTo>
                  <a:pt x="1729" y="345"/>
                  <a:pt x="1738" y="333"/>
                  <a:pt x="1740" y="323"/>
                </a:cubicBezTo>
                <a:cubicBezTo>
                  <a:pt x="1741" y="321"/>
                  <a:pt x="1741" y="320"/>
                  <a:pt x="1741" y="317"/>
                </a:cubicBezTo>
                <a:cubicBezTo>
                  <a:pt x="1741" y="302"/>
                  <a:pt x="1724" y="295"/>
                  <a:pt x="1712" y="295"/>
                </a:cubicBezTo>
                <a:cubicBezTo>
                  <a:pt x="1700" y="295"/>
                  <a:pt x="1697" y="300"/>
                  <a:pt x="1689" y="315"/>
                </a:cubicBezTo>
                <a:cubicBezTo>
                  <a:pt x="1679" y="330"/>
                  <a:pt x="1664" y="352"/>
                  <a:pt x="1621" y="352"/>
                </a:cubicBezTo>
                <a:cubicBezTo>
                  <a:pt x="1599" y="352"/>
                  <a:pt x="1576" y="348"/>
                  <a:pt x="1558" y="326"/>
                </a:cubicBezTo>
                <a:cubicBezTo>
                  <a:pt x="1543" y="308"/>
                  <a:pt x="1538" y="286"/>
                  <a:pt x="1537" y="261"/>
                </a:cubicBezTo>
                <a:lnTo>
                  <a:pt x="1720" y="261"/>
                </a:lnTo>
                <a:close/>
                <a:moveTo>
                  <a:pt x="1969" y="302"/>
                </a:moveTo>
                <a:cubicBezTo>
                  <a:pt x="1961" y="320"/>
                  <a:pt x="1947" y="352"/>
                  <a:pt x="1897" y="352"/>
                </a:cubicBezTo>
                <a:cubicBezTo>
                  <a:pt x="1831" y="352"/>
                  <a:pt x="1817" y="292"/>
                  <a:pt x="1817" y="245"/>
                </a:cubicBezTo>
                <a:cubicBezTo>
                  <a:pt x="1817" y="192"/>
                  <a:pt x="1839" y="142"/>
                  <a:pt x="1897" y="142"/>
                </a:cubicBezTo>
                <a:cubicBezTo>
                  <a:pt x="1940" y="142"/>
                  <a:pt x="1955" y="170"/>
                  <a:pt x="1960" y="181"/>
                </a:cubicBezTo>
                <a:cubicBezTo>
                  <a:pt x="1966" y="194"/>
                  <a:pt x="1971" y="204"/>
                  <a:pt x="1986" y="204"/>
                </a:cubicBezTo>
                <a:cubicBezTo>
                  <a:pt x="2001" y="204"/>
                  <a:pt x="2013" y="194"/>
                  <a:pt x="2013" y="180"/>
                </a:cubicBezTo>
                <a:cubicBezTo>
                  <a:pt x="2013" y="176"/>
                  <a:pt x="2013" y="170"/>
                  <a:pt x="2002" y="152"/>
                </a:cubicBezTo>
                <a:cubicBezTo>
                  <a:pt x="1987" y="128"/>
                  <a:pt x="1962" y="101"/>
                  <a:pt x="1899" y="101"/>
                </a:cubicBezTo>
                <a:cubicBezTo>
                  <a:pt x="1878" y="101"/>
                  <a:pt x="1804" y="101"/>
                  <a:pt x="1774" y="184"/>
                </a:cubicBezTo>
                <a:cubicBezTo>
                  <a:pt x="1767" y="204"/>
                  <a:pt x="1764" y="225"/>
                  <a:pt x="1764" y="247"/>
                </a:cubicBezTo>
                <a:cubicBezTo>
                  <a:pt x="1764" y="315"/>
                  <a:pt x="1797" y="394"/>
                  <a:pt x="1896" y="394"/>
                </a:cubicBezTo>
                <a:cubicBezTo>
                  <a:pt x="1973" y="394"/>
                  <a:pt x="1998" y="352"/>
                  <a:pt x="2007" y="337"/>
                </a:cubicBezTo>
                <a:cubicBezTo>
                  <a:pt x="2015" y="323"/>
                  <a:pt x="2019" y="311"/>
                  <a:pt x="2019" y="304"/>
                </a:cubicBezTo>
                <a:cubicBezTo>
                  <a:pt x="2019" y="285"/>
                  <a:pt x="1999" y="281"/>
                  <a:pt x="1992" y="281"/>
                </a:cubicBezTo>
                <a:cubicBezTo>
                  <a:pt x="1978" y="281"/>
                  <a:pt x="1973" y="292"/>
                  <a:pt x="1969" y="302"/>
                </a:cubicBezTo>
                <a:moveTo>
                  <a:pt x="2047" y="149"/>
                </a:moveTo>
                <a:cubicBezTo>
                  <a:pt x="2047" y="309"/>
                  <a:pt x="2047" y="309"/>
                  <a:pt x="2047" y="309"/>
                </a:cubicBezTo>
                <a:cubicBezTo>
                  <a:pt x="2047" y="351"/>
                  <a:pt x="2052" y="392"/>
                  <a:pt x="2127" y="392"/>
                </a:cubicBezTo>
                <a:cubicBezTo>
                  <a:pt x="2132" y="392"/>
                  <a:pt x="2141" y="391"/>
                  <a:pt x="2144" y="391"/>
                </a:cubicBezTo>
                <a:cubicBezTo>
                  <a:pt x="2156" y="389"/>
                  <a:pt x="2174" y="386"/>
                  <a:pt x="2174" y="370"/>
                </a:cubicBezTo>
                <a:cubicBezTo>
                  <a:pt x="2174" y="351"/>
                  <a:pt x="2161" y="350"/>
                  <a:pt x="2148" y="349"/>
                </a:cubicBezTo>
                <a:cubicBezTo>
                  <a:pt x="2144" y="349"/>
                  <a:pt x="2132" y="350"/>
                  <a:pt x="2128" y="350"/>
                </a:cubicBezTo>
                <a:cubicBezTo>
                  <a:pt x="2115" y="349"/>
                  <a:pt x="2103" y="347"/>
                  <a:pt x="2099" y="331"/>
                </a:cubicBezTo>
                <a:cubicBezTo>
                  <a:pt x="2098" y="324"/>
                  <a:pt x="2097" y="320"/>
                  <a:pt x="2097" y="287"/>
                </a:cubicBezTo>
                <a:cubicBezTo>
                  <a:pt x="2097" y="149"/>
                  <a:pt x="2097" y="149"/>
                  <a:pt x="2097" y="149"/>
                </a:cubicBezTo>
                <a:cubicBezTo>
                  <a:pt x="2154" y="149"/>
                  <a:pt x="2154" y="149"/>
                  <a:pt x="2154" y="149"/>
                </a:cubicBezTo>
                <a:cubicBezTo>
                  <a:pt x="2160" y="149"/>
                  <a:pt x="2174" y="147"/>
                  <a:pt x="2174" y="128"/>
                </a:cubicBezTo>
                <a:cubicBezTo>
                  <a:pt x="2174" y="108"/>
                  <a:pt x="2160" y="106"/>
                  <a:pt x="2154" y="106"/>
                </a:cubicBezTo>
                <a:cubicBezTo>
                  <a:pt x="2097" y="106"/>
                  <a:pt x="2097" y="106"/>
                  <a:pt x="2097" y="106"/>
                </a:cubicBezTo>
                <a:cubicBezTo>
                  <a:pt x="2097" y="43"/>
                  <a:pt x="2097" y="43"/>
                  <a:pt x="2097" y="43"/>
                </a:cubicBezTo>
                <a:cubicBezTo>
                  <a:pt x="2097" y="35"/>
                  <a:pt x="2096" y="19"/>
                  <a:pt x="2072" y="19"/>
                </a:cubicBezTo>
                <a:cubicBezTo>
                  <a:pt x="2050" y="19"/>
                  <a:pt x="2048" y="36"/>
                  <a:pt x="2048" y="43"/>
                </a:cubicBezTo>
                <a:cubicBezTo>
                  <a:pt x="2048" y="106"/>
                  <a:pt x="2048" y="106"/>
                  <a:pt x="2048" y="106"/>
                </a:cubicBezTo>
                <a:lnTo>
                  <a:pt x="2047" y="149"/>
                </a:lnTo>
                <a:close/>
                <a:moveTo>
                  <a:pt x="2227" y="45"/>
                </a:moveTo>
                <a:cubicBezTo>
                  <a:pt x="2232" y="45"/>
                  <a:pt x="2236" y="42"/>
                  <a:pt x="2236" y="38"/>
                </a:cubicBezTo>
                <a:cubicBezTo>
                  <a:pt x="2236" y="33"/>
                  <a:pt x="2232" y="31"/>
                  <a:pt x="2227" y="31"/>
                </a:cubicBezTo>
                <a:cubicBezTo>
                  <a:pt x="2216" y="31"/>
                  <a:pt x="2216" y="31"/>
                  <a:pt x="2216" y="31"/>
                </a:cubicBezTo>
                <a:cubicBezTo>
                  <a:pt x="2216" y="45"/>
                  <a:pt x="2216" y="45"/>
                  <a:pt x="2216" y="45"/>
                </a:cubicBezTo>
                <a:lnTo>
                  <a:pt x="2227" y="45"/>
                </a:lnTo>
                <a:close/>
                <a:moveTo>
                  <a:pt x="2208" y="28"/>
                </a:moveTo>
                <a:cubicBezTo>
                  <a:pt x="2208" y="26"/>
                  <a:pt x="2209" y="24"/>
                  <a:pt x="2212" y="24"/>
                </a:cubicBezTo>
                <a:cubicBezTo>
                  <a:pt x="2227" y="24"/>
                  <a:pt x="2227" y="24"/>
                  <a:pt x="2227" y="24"/>
                </a:cubicBezTo>
                <a:cubicBezTo>
                  <a:pt x="2237" y="24"/>
                  <a:pt x="2244" y="28"/>
                  <a:pt x="2244" y="37"/>
                </a:cubicBezTo>
                <a:cubicBezTo>
                  <a:pt x="2244" y="44"/>
                  <a:pt x="2241" y="49"/>
                  <a:pt x="2235" y="51"/>
                </a:cubicBezTo>
                <a:cubicBezTo>
                  <a:pt x="2243" y="61"/>
                  <a:pt x="2243" y="61"/>
                  <a:pt x="2243" y="61"/>
                </a:cubicBezTo>
                <a:cubicBezTo>
                  <a:pt x="2244" y="62"/>
                  <a:pt x="2244" y="63"/>
                  <a:pt x="2244" y="64"/>
                </a:cubicBezTo>
                <a:cubicBezTo>
                  <a:pt x="2244" y="66"/>
                  <a:pt x="2243" y="68"/>
                  <a:pt x="2240" y="68"/>
                </a:cubicBezTo>
                <a:cubicBezTo>
                  <a:pt x="2239" y="68"/>
                  <a:pt x="2237" y="67"/>
                  <a:pt x="2236" y="66"/>
                </a:cubicBezTo>
                <a:cubicBezTo>
                  <a:pt x="2225" y="52"/>
                  <a:pt x="2225" y="52"/>
                  <a:pt x="2225" y="52"/>
                </a:cubicBezTo>
                <a:cubicBezTo>
                  <a:pt x="2216" y="52"/>
                  <a:pt x="2216" y="52"/>
                  <a:pt x="2216" y="52"/>
                </a:cubicBezTo>
                <a:cubicBezTo>
                  <a:pt x="2216" y="64"/>
                  <a:pt x="2216" y="64"/>
                  <a:pt x="2216" y="64"/>
                </a:cubicBezTo>
                <a:cubicBezTo>
                  <a:pt x="2216" y="66"/>
                  <a:pt x="2214" y="68"/>
                  <a:pt x="2212" y="68"/>
                </a:cubicBezTo>
                <a:cubicBezTo>
                  <a:pt x="2209" y="68"/>
                  <a:pt x="2208" y="66"/>
                  <a:pt x="2208" y="64"/>
                </a:cubicBezTo>
                <a:lnTo>
                  <a:pt x="2208" y="28"/>
                </a:lnTo>
                <a:close/>
                <a:moveTo>
                  <a:pt x="2224" y="85"/>
                </a:moveTo>
                <a:cubicBezTo>
                  <a:pt x="2246" y="85"/>
                  <a:pt x="2263" y="67"/>
                  <a:pt x="2263" y="46"/>
                </a:cubicBezTo>
                <a:cubicBezTo>
                  <a:pt x="2263" y="46"/>
                  <a:pt x="2263" y="46"/>
                  <a:pt x="2263" y="46"/>
                </a:cubicBezTo>
                <a:cubicBezTo>
                  <a:pt x="2263" y="25"/>
                  <a:pt x="2246" y="8"/>
                  <a:pt x="2224" y="8"/>
                </a:cubicBezTo>
                <a:cubicBezTo>
                  <a:pt x="2203" y="8"/>
                  <a:pt x="2186" y="25"/>
                  <a:pt x="2186" y="46"/>
                </a:cubicBezTo>
                <a:cubicBezTo>
                  <a:pt x="2186" y="46"/>
                  <a:pt x="2186" y="46"/>
                  <a:pt x="2186" y="46"/>
                </a:cubicBezTo>
                <a:cubicBezTo>
                  <a:pt x="2186" y="68"/>
                  <a:pt x="2203" y="85"/>
                  <a:pt x="2224" y="85"/>
                </a:cubicBezTo>
                <a:moveTo>
                  <a:pt x="2224" y="90"/>
                </a:moveTo>
                <a:cubicBezTo>
                  <a:pt x="2200" y="90"/>
                  <a:pt x="2181" y="70"/>
                  <a:pt x="2181" y="46"/>
                </a:cubicBezTo>
                <a:cubicBezTo>
                  <a:pt x="2181" y="46"/>
                  <a:pt x="2181" y="46"/>
                  <a:pt x="2181" y="46"/>
                </a:cubicBezTo>
                <a:cubicBezTo>
                  <a:pt x="2181" y="23"/>
                  <a:pt x="2200" y="3"/>
                  <a:pt x="2224" y="3"/>
                </a:cubicBezTo>
                <a:cubicBezTo>
                  <a:pt x="2249" y="3"/>
                  <a:pt x="2268" y="23"/>
                  <a:pt x="2268" y="46"/>
                </a:cubicBezTo>
                <a:cubicBezTo>
                  <a:pt x="2268" y="46"/>
                  <a:pt x="2268" y="46"/>
                  <a:pt x="2268" y="46"/>
                </a:cubicBezTo>
                <a:cubicBezTo>
                  <a:pt x="2268" y="70"/>
                  <a:pt x="2249" y="90"/>
                  <a:pt x="2224" y="90"/>
                </a:cubicBezTo>
                <a:moveTo>
                  <a:pt x="19" y="676"/>
                </a:moveTo>
                <a:cubicBezTo>
                  <a:pt x="19" y="681"/>
                  <a:pt x="24" y="686"/>
                  <a:pt x="29" y="686"/>
                </a:cubicBezTo>
                <a:cubicBezTo>
                  <a:pt x="34" y="686"/>
                  <a:pt x="38" y="683"/>
                  <a:pt x="39" y="679"/>
                </a:cubicBezTo>
                <a:cubicBezTo>
                  <a:pt x="50" y="655"/>
                  <a:pt x="50" y="655"/>
                  <a:pt x="50" y="655"/>
                </a:cubicBezTo>
                <a:cubicBezTo>
                  <a:pt x="109" y="655"/>
                  <a:pt x="109" y="655"/>
                  <a:pt x="109" y="655"/>
                </a:cubicBezTo>
                <a:cubicBezTo>
                  <a:pt x="119" y="678"/>
                  <a:pt x="119" y="678"/>
                  <a:pt x="119" y="678"/>
                </a:cubicBezTo>
                <a:cubicBezTo>
                  <a:pt x="121" y="683"/>
                  <a:pt x="124" y="686"/>
                  <a:pt x="129" y="686"/>
                </a:cubicBezTo>
                <a:cubicBezTo>
                  <a:pt x="135" y="686"/>
                  <a:pt x="140" y="681"/>
                  <a:pt x="140" y="675"/>
                </a:cubicBezTo>
                <a:cubicBezTo>
                  <a:pt x="140" y="674"/>
                  <a:pt x="139" y="672"/>
                  <a:pt x="138" y="671"/>
                </a:cubicBezTo>
                <a:cubicBezTo>
                  <a:pt x="93" y="570"/>
                  <a:pt x="93" y="570"/>
                  <a:pt x="93" y="570"/>
                </a:cubicBezTo>
                <a:cubicBezTo>
                  <a:pt x="90" y="564"/>
                  <a:pt x="86" y="561"/>
                  <a:pt x="80" y="561"/>
                </a:cubicBezTo>
                <a:cubicBezTo>
                  <a:pt x="79" y="561"/>
                  <a:pt x="79" y="561"/>
                  <a:pt x="79" y="561"/>
                </a:cubicBezTo>
                <a:cubicBezTo>
                  <a:pt x="73" y="561"/>
                  <a:pt x="69" y="564"/>
                  <a:pt x="66" y="570"/>
                </a:cubicBezTo>
                <a:cubicBezTo>
                  <a:pt x="21" y="671"/>
                  <a:pt x="21" y="671"/>
                  <a:pt x="21" y="671"/>
                </a:cubicBezTo>
                <a:cubicBezTo>
                  <a:pt x="20" y="673"/>
                  <a:pt x="19" y="674"/>
                  <a:pt x="19" y="676"/>
                </a:cubicBezTo>
                <a:close/>
                <a:moveTo>
                  <a:pt x="58" y="636"/>
                </a:moveTo>
                <a:cubicBezTo>
                  <a:pt x="79" y="587"/>
                  <a:pt x="79" y="587"/>
                  <a:pt x="79" y="587"/>
                </a:cubicBezTo>
                <a:cubicBezTo>
                  <a:pt x="101" y="636"/>
                  <a:pt x="101" y="636"/>
                  <a:pt x="101" y="636"/>
                </a:cubicBezTo>
                <a:lnTo>
                  <a:pt x="58" y="636"/>
                </a:lnTo>
                <a:close/>
                <a:moveTo>
                  <a:pt x="250" y="675"/>
                </a:moveTo>
                <a:cubicBezTo>
                  <a:pt x="250" y="681"/>
                  <a:pt x="255" y="686"/>
                  <a:pt x="261" y="686"/>
                </a:cubicBezTo>
                <a:cubicBezTo>
                  <a:pt x="267" y="686"/>
                  <a:pt x="272" y="681"/>
                  <a:pt x="272" y="675"/>
                </a:cubicBezTo>
                <a:cubicBezTo>
                  <a:pt x="272" y="642"/>
                  <a:pt x="272" y="642"/>
                  <a:pt x="272" y="642"/>
                </a:cubicBezTo>
                <a:cubicBezTo>
                  <a:pt x="299" y="642"/>
                  <a:pt x="299" y="642"/>
                  <a:pt x="299" y="642"/>
                </a:cubicBezTo>
                <a:cubicBezTo>
                  <a:pt x="329" y="680"/>
                  <a:pt x="329" y="680"/>
                  <a:pt x="329" y="680"/>
                </a:cubicBezTo>
                <a:cubicBezTo>
                  <a:pt x="331" y="683"/>
                  <a:pt x="334" y="686"/>
                  <a:pt x="339" y="686"/>
                </a:cubicBezTo>
                <a:cubicBezTo>
                  <a:pt x="344" y="686"/>
                  <a:pt x="349" y="682"/>
                  <a:pt x="349" y="676"/>
                </a:cubicBezTo>
                <a:cubicBezTo>
                  <a:pt x="349" y="672"/>
                  <a:pt x="348" y="670"/>
                  <a:pt x="346" y="668"/>
                </a:cubicBezTo>
                <a:cubicBezTo>
                  <a:pt x="323" y="638"/>
                  <a:pt x="323" y="638"/>
                  <a:pt x="323" y="638"/>
                </a:cubicBezTo>
                <a:cubicBezTo>
                  <a:pt x="339" y="633"/>
                  <a:pt x="350" y="621"/>
                  <a:pt x="350" y="602"/>
                </a:cubicBezTo>
                <a:cubicBezTo>
                  <a:pt x="350" y="601"/>
                  <a:pt x="350" y="601"/>
                  <a:pt x="350" y="601"/>
                </a:cubicBezTo>
                <a:cubicBezTo>
                  <a:pt x="350" y="591"/>
                  <a:pt x="347" y="581"/>
                  <a:pt x="340" y="575"/>
                </a:cubicBezTo>
                <a:cubicBezTo>
                  <a:pt x="332" y="567"/>
                  <a:pt x="320" y="563"/>
                  <a:pt x="305" y="563"/>
                </a:cubicBezTo>
                <a:cubicBezTo>
                  <a:pt x="261" y="563"/>
                  <a:pt x="261" y="563"/>
                  <a:pt x="261" y="563"/>
                </a:cubicBezTo>
                <a:cubicBezTo>
                  <a:pt x="255" y="563"/>
                  <a:pt x="250" y="567"/>
                  <a:pt x="250" y="573"/>
                </a:cubicBezTo>
                <a:lnTo>
                  <a:pt x="250" y="675"/>
                </a:lnTo>
                <a:close/>
                <a:moveTo>
                  <a:pt x="272" y="623"/>
                </a:moveTo>
                <a:cubicBezTo>
                  <a:pt x="272" y="582"/>
                  <a:pt x="272" y="582"/>
                  <a:pt x="272" y="582"/>
                </a:cubicBezTo>
                <a:cubicBezTo>
                  <a:pt x="303" y="582"/>
                  <a:pt x="303" y="582"/>
                  <a:pt x="303" y="582"/>
                </a:cubicBezTo>
                <a:cubicBezTo>
                  <a:pt x="319" y="582"/>
                  <a:pt x="328" y="589"/>
                  <a:pt x="328" y="602"/>
                </a:cubicBezTo>
                <a:cubicBezTo>
                  <a:pt x="328" y="603"/>
                  <a:pt x="328" y="603"/>
                  <a:pt x="328" y="603"/>
                </a:cubicBezTo>
                <a:cubicBezTo>
                  <a:pt x="328" y="615"/>
                  <a:pt x="319" y="623"/>
                  <a:pt x="303" y="623"/>
                </a:cubicBezTo>
                <a:lnTo>
                  <a:pt x="272" y="623"/>
                </a:lnTo>
                <a:close/>
                <a:moveTo>
                  <a:pt x="405" y="685"/>
                </a:moveTo>
                <a:cubicBezTo>
                  <a:pt x="477" y="685"/>
                  <a:pt x="477" y="685"/>
                  <a:pt x="477" y="685"/>
                </a:cubicBezTo>
                <a:cubicBezTo>
                  <a:pt x="482" y="685"/>
                  <a:pt x="487" y="681"/>
                  <a:pt x="487" y="675"/>
                </a:cubicBezTo>
                <a:cubicBezTo>
                  <a:pt x="487" y="670"/>
                  <a:pt x="482" y="666"/>
                  <a:pt x="477" y="666"/>
                </a:cubicBezTo>
                <a:cubicBezTo>
                  <a:pt x="416" y="666"/>
                  <a:pt x="416" y="666"/>
                  <a:pt x="416" y="666"/>
                </a:cubicBezTo>
                <a:cubicBezTo>
                  <a:pt x="416" y="633"/>
                  <a:pt x="416" y="633"/>
                  <a:pt x="416" y="633"/>
                </a:cubicBezTo>
                <a:cubicBezTo>
                  <a:pt x="468" y="633"/>
                  <a:pt x="468" y="633"/>
                  <a:pt x="468" y="633"/>
                </a:cubicBezTo>
                <a:cubicBezTo>
                  <a:pt x="474" y="633"/>
                  <a:pt x="478" y="629"/>
                  <a:pt x="478" y="623"/>
                </a:cubicBezTo>
                <a:cubicBezTo>
                  <a:pt x="478" y="618"/>
                  <a:pt x="474" y="614"/>
                  <a:pt x="468" y="614"/>
                </a:cubicBezTo>
                <a:cubicBezTo>
                  <a:pt x="416" y="614"/>
                  <a:pt x="416" y="614"/>
                  <a:pt x="416" y="614"/>
                </a:cubicBezTo>
                <a:cubicBezTo>
                  <a:pt x="416" y="582"/>
                  <a:pt x="416" y="582"/>
                  <a:pt x="416" y="582"/>
                </a:cubicBezTo>
                <a:cubicBezTo>
                  <a:pt x="476" y="582"/>
                  <a:pt x="476" y="582"/>
                  <a:pt x="476" y="582"/>
                </a:cubicBezTo>
                <a:cubicBezTo>
                  <a:pt x="481" y="582"/>
                  <a:pt x="486" y="578"/>
                  <a:pt x="486" y="572"/>
                </a:cubicBezTo>
                <a:cubicBezTo>
                  <a:pt x="486" y="567"/>
                  <a:pt x="481" y="563"/>
                  <a:pt x="476" y="563"/>
                </a:cubicBezTo>
                <a:cubicBezTo>
                  <a:pt x="405" y="563"/>
                  <a:pt x="405" y="563"/>
                  <a:pt x="405" y="563"/>
                </a:cubicBezTo>
                <a:cubicBezTo>
                  <a:pt x="399" y="563"/>
                  <a:pt x="394" y="567"/>
                  <a:pt x="394" y="573"/>
                </a:cubicBezTo>
                <a:cubicBezTo>
                  <a:pt x="394" y="674"/>
                  <a:pt x="394" y="674"/>
                  <a:pt x="394" y="674"/>
                </a:cubicBezTo>
                <a:cubicBezTo>
                  <a:pt x="394" y="680"/>
                  <a:pt x="399" y="685"/>
                  <a:pt x="405" y="685"/>
                </a:cubicBezTo>
                <a:close/>
                <a:moveTo>
                  <a:pt x="521" y="676"/>
                </a:moveTo>
                <a:cubicBezTo>
                  <a:pt x="521" y="681"/>
                  <a:pt x="525" y="686"/>
                  <a:pt x="530" y="686"/>
                </a:cubicBezTo>
                <a:cubicBezTo>
                  <a:pt x="535" y="686"/>
                  <a:pt x="539" y="683"/>
                  <a:pt x="540" y="679"/>
                </a:cubicBezTo>
                <a:cubicBezTo>
                  <a:pt x="551" y="655"/>
                  <a:pt x="551" y="655"/>
                  <a:pt x="551" y="655"/>
                </a:cubicBezTo>
                <a:cubicBezTo>
                  <a:pt x="610" y="655"/>
                  <a:pt x="610" y="655"/>
                  <a:pt x="610" y="655"/>
                </a:cubicBezTo>
                <a:cubicBezTo>
                  <a:pt x="620" y="678"/>
                  <a:pt x="620" y="678"/>
                  <a:pt x="620" y="678"/>
                </a:cubicBezTo>
                <a:cubicBezTo>
                  <a:pt x="622" y="683"/>
                  <a:pt x="626" y="686"/>
                  <a:pt x="631" y="686"/>
                </a:cubicBezTo>
                <a:cubicBezTo>
                  <a:pt x="636" y="686"/>
                  <a:pt x="641" y="681"/>
                  <a:pt x="641" y="675"/>
                </a:cubicBezTo>
                <a:cubicBezTo>
                  <a:pt x="641" y="674"/>
                  <a:pt x="640" y="672"/>
                  <a:pt x="640" y="671"/>
                </a:cubicBezTo>
                <a:cubicBezTo>
                  <a:pt x="594" y="570"/>
                  <a:pt x="594" y="570"/>
                  <a:pt x="594" y="570"/>
                </a:cubicBezTo>
                <a:cubicBezTo>
                  <a:pt x="592" y="564"/>
                  <a:pt x="587" y="561"/>
                  <a:pt x="581" y="561"/>
                </a:cubicBezTo>
                <a:cubicBezTo>
                  <a:pt x="580" y="561"/>
                  <a:pt x="580" y="561"/>
                  <a:pt x="580" y="561"/>
                </a:cubicBezTo>
                <a:cubicBezTo>
                  <a:pt x="574" y="561"/>
                  <a:pt x="570" y="564"/>
                  <a:pt x="567" y="570"/>
                </a:cubicBezTo>
                <a:cubicBezTo>
                  <a:pt x="522" y="671"/>
                  <a:pt x="522" y="671"/>
                  <a:pt x="522" y="671"/>
                </a:cubicBezTo>
                <a:cubicBezTo>
                  <a:pt x="521" y="673"/>
                  <a:pt x="521" y="674"/>
                  <a:pt x="521" y="676"/>
                </a:cubicBezTo>
                <a:close/>
                <a:moveTo>
                  <a:pt x="559" y="636"/>
                </a:moveTo>
                <a:cubicBezTo>
                  <a:pt x="580" y="587"/>
                  <a:pt x="580" y="587"/>
                  <a:pt x="580" y="587"/>
                </a:cubicBezTo>
                <a:cubicBezTo>
                  <a:pt x="602" y="636"/>
                  <a:pt x="602" y="636"/>
                  <a:pt x="602" y="636"/>
                </a:cubicBezTo>
                <a:lnTo>
                  <a:pt x="559" y="636"/>
                </a:lnTo>
                <a:close/>
                <a:moveTo>
                  <a:pt x="682" y="674"/>
                </a:moveTo>
                <a:cubicBezTo>
                  <a:pt x="682" y="680"/>
                  <a:pt x="686" y="685"/>
                  <a:pt x="692" y="685"/>
                </a:cubicBezTo>
                <a:cubicBezTo>
                  <a:pt x="758" y="685"/>
                  <a:pt x="758" y="685"/>
                  <a:pt x="758" y="685"/>
                </a:cubicBezTo>
                <a:cubicBezTo>
                  <a:pt x="764" y="685"/>
                  <a:pt x="768" y="680"/>
                  <a:pt x="768" y="675"/>
                </a:cubicBezTo>
                <a:cubicBezTo>
                  <a:pt x="768" y="670"/>
                  <a:pt x="764" y="665"/>
                  <a:pt x="758" y="665"/>
                </a:cubicBezTo>
                <a:cubicBezTo>
                  <a:pt x="703" y="665"/>
                  <a:pt x="703" y="665"/>
                  <a:pt x="703" y="665"/>
                </a:cubicBezTo>
                <a:cubicBezTo>
                  <a:pt x="703" y="572"/>
                  <a:pt x="703" y="572"/>
                  <a:pt x="703" y="572"/>
                </a:cubicBezTo>
                <a:cubicBezTo>
                  <a:pt x="703" y="566"/>
                  <a:pt x="698" y="562"/>
                  <a:pt x="692" y="562"/>
                </a:cubicBezTo>
                <a:cubicBezTo>
                  <a:pt x="686" y="562"/>
                  <a:pt x="682" y="566"/>
                  <a:pt x="682" y="572"/>
                </a:cubicBezTo>
                <a:lnTo>
                  <a:pt x="682" y="674"/>
                </a:lnTo>
                <a:close/>
                <a:moveTo>
                  <a:pt x="877" y="674"/>
                </a:moveTo>
                <a:cubicBezTo>
                  <a:pt x="877" y="680"/>
                  <a:pt x="882" y="685"/>
                  <a:pt x="888" y="685"/>
                </a:cubicBezTo>
                <a:cubicBezTo>
                  <a:pt x="923" y="685"/>
                  <a:pt x="923" y="685"/>
                  <a:pt x="923" y="685"/>
                </a:cubicBezTo>
                <a:cubicBezTo>
                  <a:pt x="961" y="685"/>
                  <a:pt x="988" y="658"/>
                  <a:pt x="988" y="624"/>
                </a:cubicBezTo>
                <a:cubicBezTo>
                  <a:pt x="988" y="623"/>
                  <a:pt x="988" y="623"/>
                  <a:pt x="988" y="623"/>
                </a:cubicBezTo>
                <a:cubicBezTo>
                  <a:pt x="988" y="589"/>
                  <a:pt x="961" y="563"/>
                  <a:pt x="923" y="563"/>
                </a:cubicBezTo>
                <a:cubicBezTo>
                  <a:pt x="888" y="563"/>
                  <a:pt x="888" y="563"/>
                  <a:pt x="888" y="563"/>
                </a:cubicBezTo>
                <a:cubicBezTo>
                  <a:pt x="882" y="563"/>
                  <a:pt x="877" y="567"/>
                  <a:pt x="877" y="573"/>
                </a:cubicBezTo>
                <a:lnTo>
                  <a:pt x="877" y="674"/>
                </a:lnTo>
                <a:close/>
                <a:moveTo>
                  <a:pt x="899" y="665"/>
                </a:moveTo>
                <a:cubicBezTo>
                  <a:pt x="899" y="582"/>
                  <a:pt x="899" y="582"/>
                  <a:pt x="899" y="582"/>
                </a:cubicBezTo>
                <a:cubicBezTo>
                  <a:pt x="923" y="582"/>
                  <a:pt x="923" y="582"/>
                  <a:pt x="923" y="582"/>
                </a:cubicBezTo>
                <a:cubicBezTo>
                  <a:pt x="949" y="582"/>
                  <a:pt x="965" y="600"/>
                  <a:pt x="965" y="624"/>
                </a:cubicBezTo>
                <a:cubicBezTo>
                  <a:pt x="965" y="624"/>
                  <a:pt x="965" y="624"/>
                  <a:pt x="965" y="624"/>
                </a:cubicBezTo>
                <a:cubicBezTo>
                  <a:pt x="965" y="648"/>
                  <a:pt x="949" y="665"/>
                  <a:pt x="923" y="665"/>
                </a:cubicBezTo>
                <a:lnTo>
                  <a:pt x="899" y="665"/>
                </a:lnTo>
                <a:close/>
                <a:moveTo>
                  <a:pt x="1033" y="675"/>
                </a:moveTo>
                <a:cubicBezTo>
                  <a:pt x="1033" y="681"/>
                  <a:pt x="1037" y="686"/>
                  <a:pt x="1043" y="686"/>
                </a:cubicBezTo>
                <a:cubicBezTo>
                  <a:pt x="1049" y="686"/>
                  <a:pt x="1054" y="681"/>
                  <a:pt x="1054" y="675"/>
                </a:cubicBezTo>
                <a:cubicBezTo>
                  <a:pt x="1054" y="572"/>
                  <a:pt x="1054" y="572"/>
                  <a:pt x="1054" y="572"/>
                </a:cubicBezTo>
                <a:cubicBezTo>
                  <a:pt x="1054" y="566"/>
                  <a:pt x="1049" y="562"/>
                  <a:pt x="1043" y="562"/>
                </a:cubicBezTo>
                <a:cubicBezTo>
                  <a:pt x="1037" y="562"/>
                  <a:pt x="1033" y="566"/>
                  <a:pt x="1033" y="572"/>
                </a:cubicBezTo>
                <a:lnTo>
                  <a:pt x="1033" y="675"/>
                </a:lnTo>
                <a:close/>
                <a:moveTo>
                  <a:pt x="1104" y="675"/>
                </a:moveTo>
                <a:cubicBezTo>
                  <a:pt x="1104" y="681"/>
                  <a:pt x="1109" y="686"/>
                  <a:pt x="1115" y="686"/>
                </a:cubicBezTo>
                <a:cubicBezTo>
                  <a:pt x="1121" y="686"/>
                  <a:pt x="1126" y="681"/>
                  <a:pt x="1126" y="675"/>
                </a:cubicBezTo>
                <a:cubicBezTo>
                  <a:pt x="1126" y="635"/>
                  <a:pt x="1126" y="635"/>
                  <a:pt x="1126" y="635"/>
                </a:cubicBezTo>
                <a:cubicBezTo>
                  <a:pt x="1179" y="635"/>
                  <a:pt x="1179" y="635"/>
                  <a:pt x="1179" y="635"/>
                </a:cubicBezTo>
                <a:cubicBezTo>
                  <a:pt x="1184" y="635"/>
                  <a:pt x="1188" y="631"/>
                  <a:pt x="1188" y="625"/>
                </a:cubicBezTo>
                <a:cubicBezTo>
                  <a:pt x="1188" y="620"/>
                  <a:pt x="1184" y="615"/>
                  <a:pt x="1179" y="615"/>
                </a:cubicBezTo>
                <a:cubicBezTo>
                  <a:pt x="1126" y="615"/>
                  <a:pt x="1126" y="615"/>
                  <a:pt x="1126" y="615"/>
                </a:cubicBezTo>
                <a:cubicBezTo>
                  <a:pt x="1126" y="582"/>
                  <a:pt x="1126" y="582"/>
                  <a:pt x="1126" y="582"/>
                </a:cubicBezTo>
                <a:cubicBezTo>
                  <a:pt x="1186" y="582"/>
                  <a:pt x="1186" y="582"/>
                  <a:pt x="1186" y="582"/>
                </a:cubicBezTo>
                <a:cubicBezTo>
                  <a:pt x="1192" y="582"/>
                  <a:pt x="1196" y="578"/>
                  <a:pt x="1196" y="572"/>
                </a:cubicBezTo>
                <a:cubicBezTo>
                  <a:pt x="1196" y="567"/>
                  <a:pt x="1192" y="563"/>
                  <a:pt x="1186" y="563"/>
                </a:cubicBezTo>
                <a:cubicBezTo>
                  <a:pt x="1115" y="563"/>
                  <a:pt x="1115" y="563"/>
                  <a:pt x="1115" y="563"/>
                </a:cubicBezTo>
                <a:cubicBezTo>
                  <a:pt x="1109" y="563"/>
                  <a:pt x="1104" y="567"/>
                  <a:pt x="1104" y="573"/>
                </a:cubicBezTo>
                <a:lnTo>
                  <a:pt x="1104" y="675"/>
                </a:lnTo>
                <a:close/>
                <a:moveTo>
                  <a:pt x="1237" y="675"/>
                </a:moveTo>
                <a:cubicBezTo>
                  <a:pt x="1237" y="681"/>
                  <a:pt x="1241" y="686"/>
                  <a:pt x="1247" y="686"/>
                </a:cubicBezTo>
                <a:cubicBezTo>
                  <a:pt x="1253" y="686"/>
                  <a:pt x="1258" y="681"/>
                  <a:pt x="1258" y="675"/>
                </a:cubicBezTo>
                <a:cubicBezTo>
                  <a:pt x="1258" y="635"/>
                  <a:pt x="1258" y="635"/>
                  <a:pt x="1258" y="635"/>
                </a:cubicBezTo>
                <a:cubicBezTo>
                  <a:pt x="1311" y="635"/>
                  <a:pt x="1311" y="635"/>
                  <a:pt x="1311" y="635"/>
                </a:cubicBezTo>
                <a:cubicBezTo>
                  <a:pt x="1316" y="635"/>
                  <a:pt x="1321" y="631"/>
                  <a:pt x="1321" y="625"/>
                </a:cubicBezTo>
                <a:cubicBezTo>
                  <a:pt x="1321" y="620"/>
                  <a:pt x="1316" y="615"/>
                  <a:pt x="1311" y="615"/>
                </a:cubicBezTo>
                <a:cubicBezTo>
                  <a:pt x="1258" y="615"/>
                  <a:pt x="1258" y="615"/>
                  <a:pt x="1258" y="615"/>
                </a:cubicBezTo>
                <a:cubicBezTo>
                  <a:pt x="1258" y="582"/>
                  <a:pt x="1258" y="582"/>
                  <a:pt x="1258" y="582"/>
                </a:cubicBezTo>
                <a:cubicBezTo>
                  <a:pt x="1319" y="582"/>
                  <a:pt x="1319" y="582"/>
                  <a:pt x="1319" y="582"/>
                </a:cubicBezTo>
                <a:cubicBezTo>
                  <a:pt x="1324" y="582"/>
                  <a:pt x="1328" y="578"/>
                  <a:pt x="1328" y="572"/>
                </a:cubicBezTo>
                <a:cubicBezTo>
                  <a:pt x="1328" y="567"/>
                  <a:pt x="1324" y="563"/>
                  <a:pt x="1319" y="563"/>
                </a:cubicBezTo>
                <a:cubicBezTo>
                  <a:pt x="1247" y="563"/>
                  <a:pt x="1247" y="563"/>
                  <a:pt x="1247" y="563"/>
                </a:cubicBezTo>
                <a:cubicBezTo>
                  <a:pt x="1241" y="563"/>
                  <a:pt x="1237" y="567"/>
                  <a:pt x="1237" y="573"/>
                </a:cubicBezTo>
                <a:lnTo>
                  <a:pt x="1237" y="675"/>
                </a:lnTo>
                <a:close/>
                <a:moveTo>
                  <a:pt x="1380" y="685"/>
                </a:moveTo>
                <a:cubicBezTo>
                  <a:pt x="1452" y="685"/>
                  <a:pt x="1452" y="685"/>
                  <a:pt x="1452" y="685"/>
                </a:cubicBezTo>
                <a:cubicBezTo>
                  <a:pt x="1457" y="685"/>
                  <a:pt x="1461" y="681"/>
                  <a:pt x="1461" y="675"/>
                </a:cubicBezTo>
                <a:cubicBezTo>
                  <a:pt x="1461" y="670"/>
                  <a:pt x="1457" y="666"/>
                  <a:pt x="1452" y="666"/>
                </a:cubicBezTo>
                <a:cubicBezTo>
                  <a:pt x="1390" y="666"/>
                  <a:pt x="1390" y="666"/>
                  <a:pt x="1390" y="666"/>
                </a:cubicBezTo>
                <a:cubicBezTo>
                  <a:pt x="1390" y="633"/>
                  <a:pt x="1390" y="633"/>
                  <a:pt x="1390" y="633"/>
                </a:cubicBezTo>
                <a:cubicBezTo>
                  <a:pt x="1443" y="633"/>
                  <a:pt x="1443" y="633"/>
                  <a:pt x="1443" y="633"/>
                </a:cubicBezTo>
                <a:cubicBezTo>
                  <a:pt x="1448" y="633"/>
                  <a:pt x="1452" y="629"/>
                  <a:pt x="1452" y="623"/>
                </a:cubicBezTo>
                <a:cubicBezTo>
                  <a:pt x="1452" y="618"/>
                  <a:pt x="1448" y="614"/>
                  <a:pt x="1443" y="614"/>
                </a:cubicBezTo>
                <a:cubicBezTo>
                  <a:pt x="1390" y="614"/>
                  <a:pt x="1390" y="614"/>
                  <a:pt x="1390" y="614"/>
                </a:cubicBezTo>
                <a:cubicBezTo>
                  <a:pt x="1390" y="582"/>
                  <a:pt x="1390" y="582"/>
                  <a:pt x="1390" y="582"/>
                </a:cubicBezTo>
                <a:cubicBezTo>
                  <a:pt x="1451" y="582"/>
                  <a:pt x="1451" y="582"/>
                  <a:pt x="1451" y="582"/>
                </a:cubicBezTo>
                <a:cubicBezTo>
                  <a:pt x="1456" y="582"/>
                  <a:pt x="1460" y="578"/>
                  <a:pt x="1460" y="572"/>
                </a:cubicBezTo>
                <a:cubicBezTo>
                  <a:pt x="1460" y="567"/>
                  <a:pt x="1456" y="563"/>
                  <a:pt x="1451" y="563"/>
                </a:cubicBezTo>
                <a:cubicBezTo>
                  <a:pt x="1380" y="563"/>
                  <a:pt x="1380" y="563"/>
                  <a:pt x="1380" y="563"/>
                </a:cubicBezTo>
                <a:cubicBezTo>
                  <a:pt x="1373" y="563"/>
                  <a:pt x="1369" y="567"/>
                  <a:pt x="1369" y="573"/>
                </a:cubicBezTo>
                <a:cubicBezTo>
                  <a:pt x="1369" y="674"/>
                  <a:pt x="1369" y="674"/>
                  <a:pt x="1369" y="674"/>
                </a:cubicBezTo>
                <a:cubicBezTo>
                  <a:pt x="1369" y="680"/>
                  <a:pt x="1373" y="685"/>
                  <a:pt x="1380" y="685"/>
                </a:cubicBezTo>
                <a:close/>
                <a:moveTo>
                  <a:pt x="1503" y="675"/>
                </a:moveTo>
                <a:cubicBezTo>
                  <a:pt x="1503" y="681"/>
                  <a:pt x="1508" y="686"/>
                  <a:pt x="1514" y="686"/>
                </a:cubicBezTo>
                <a:cubicBezTo>
                  <a:pt x="1520" y="686"/>
                  <a:pt x="1525" y="681"/>
                  <a:pt x="1525" y="675"/>
                </a:cubicBezTo>
                <a:cubicBezTo>
                  <a:pt x="1525" y="642"/>
                  <a:pt x="1525" y="642"/>
                  <a:pt x="1525" y="642"/>
                </a:cubicBezTo>
                <a:cubicBezTo>
                  <a:pt x="1552" y="642"/>
                  <a:pt x="1552" y="642"/>
                  <a:pt x="1552" y="642"/>
                </a:cubicBezTo>
                <a:cubicBezTo>
                  <a:pt x="1582" y="680"/>
                  <a:pt x="1582" y="680"/>
                  <a:pt x="1582" y="680"/>
                </a:cubicBezTo>
                <a:cubicBezTo>
                  <a:pt x="1584" y="683"/>
                  <a:pt x="1587" y="686"/>
                  <a:pt x="1592" y="686"/>
                </a:cubicBezTo>
                <a:cubicBezTo>
                  <a:pt x="1597" y="686"/>
                  <a:pt x="1602" y="682"/>
                  <a:pt x="1602" y="676"/>
                </a:cubicBezTo>
                <a:cubicBezTo>
                  <a:pt x="1602" y="672"/>
                  <a:pt x="1601" y="670"/>
                  <a:pt x="1599" y="668"/>
                </a:cubicBezTo>
                <a:cubicBezTo>
                  <a:pt x="1576" y="638"/>
                  <a:pt x="1576" y="638"/>
                  <a:pt x="1576" y="638"/>
                </a:cubicBezTo>
                <a:cubicBezTo>
                  <a:pt x="1592" y="633"/>
                  <a:pt x="1603" y="621"/>
                  <a:pt x="1603" y="602"/>
                </a:cubicBezTo>
                <a:cubicBezTo>
                  <a:pt x="1603" y="601"/>
                  <a:pt x="1603" y="601"/>
                  <a:pt x="1603" y="601"/>
                </a:cubicBezTo>
                <a:cubicBezTo>
                  <a:pt x="1603" y="591"/>
                  <a:pt x="1600" y="581"/>
                  <a:pt x="1593" y="575"/>
                </a:cubicBezTo>
                <a:cubicBezTo>
                  <a:pt x="1585" y="567"/>
                  <a:pt x="1573" y="563"/>
                  <a:pt x="1558" y="563"/>
                </a:cubicBezTo>
                <a:cubicBezTo>
                  <a:pt x="1514" y="563"/>
                  <a:pt x="1514" y="563"/>
                  <a:pt x="1514" y="563"/>
                </a:cubicBezTo>
                <a:cubicBezTo>
                  <a:pt x="1508" y="563"/>
                  <a:pt x="1503" y="567"/>
                  <a:pt x="1503" y="573"/>
                </a:cubicBezTo>
                <a:lnTo>
                  <a:pt x="1503" y="675"/>
                </a:lnTo>
                <a:close/>
                <a:moveTo>
                  <a:pt x="1525" y="623"/>
                </a:moveTo>
                <a:cubicBezTo>
                  <a:pt x="1525" y="582"/>
                  <a:pt x="1525" y="582"/>
                  <a:pt x="1525" y="582"/>
                </a:cubicBezTo>
                <a:cubicBezTo>
                  <a:pt x="1556" y="582"/>
                  <a:pt x="1556" y="582"/>
                  <a:pt x="1556" y="582"/>
                </a:cubicBezTo>
                <a:cubicBezTo>
                  <a:pt x="1572" y="582"/>
                  <a:pt x="1581" y="589"/>
                  <a:pt x="1581" y="602"/>
                </a:cubicBezTo>
                <a:cubicBezTo>
                  <a:pt x="1581" y="603"/>
                  <a:pt x="1581" y="603"/>
                  <a:pt x="1581" y="603"/>
                </a:cubicBezTo>
                <a:cubicBezTo>
                  <a:pt x="1581" y="615"/>
                  <a:pt x="1572" y="623"/>
                  <a:pt x="1556" y="623"/>
                </a:cubicBezTo>
                <a:lnTo>
                  <a:pt x="1525" y="623"/>
                </a:lnTo>
                <a:close/>
                <a:moveTo>
                  <a:pt x="1658" y="685"/>
                </a:moveTo>
                <a:cubicBezTo>
                  <a:pt x="1730" y="685"/>
                  <a:pt x="1730" y="685"/>
                  <a:pt x="1730" y="685"/>
                </a:cubicBezTo>
                <a:cubicBezTo>
                  <a:pt x="1735" y="685"/>
                  <a:pt x="1740" y="681"/>
                  <a:pt x="1740" y="675"/>
                </a:cubicBezTo>
                <a:cubicBezTo>
                  <a:pt x="1740" y="670"/>
                  <a:pt x="1735" y="666"/>
                  <a:pt x="1730" y="666"/>
                </a:cubicBezTo>
                <a:cubicBezTo>
                  <a:pt x="1669" y="666"/>
                  <a:pt x="1669" y="666"/>
                  <a:pt x="1669" y="666"/>
                </a:cubicBezTo>
                <a:cubicBezTo>
                  <a:pt x="1669" y="633"/>
                  <a:pt x="1669" y="633"/>
                  <a:pt x="1669" y="633"/>
                </a:cubicBezTo>
                <a:cubicBezTo>
                  <a:pt x="1721" y="633"/>
                  <a:pt x="1721" y="633"/>
                  <a:pt x="1721" y="633"/>
                </a:cubicBezTo>
                <a:cubicBezTo>
                  <a:pt x="1727" y="633"/>
                  <a:pt x="1731" y="629"/>
                  <a:pt x="1731" y="623"/>
                </a:cubicBezTo>
                <a:cubicBezTo>
                  <a:pt x="1731" y="618"/>
                  <a:pt x="1727" y="614"/>
                  <a:pt x="1721" y="614"/>
                </a:cubicBezTo>
                <a:cubicBezTo>
                  <a:pt x="1669" y="614"/>
                  <a:pt x="1669" y="614"/>
                  <a:pt x="1669" y="614"/>
                </a:cubicBezTo>
                <a:cubicBezTo>
                  <a:pt x="1669" y="582"/>
                  <a:pt x="1669" y="582"/>
                  <a:pt x="1669" y="582"/>
                </a:cubicBezTo>
                <a:cubicBezTo>
                  <a:pt x="1729" y="582"/>
                  <a:pt x="1729" y="582"/>
                  <a:pt x="1729" y="582"/>
                </a:cubicBezTo>
                <a:cubicBezTo>
                  <a:pt x="1734" y="582"/>
                  <a:pt x="1739" y="578"/>
                  <a:pt x="1739" y="572"/>
                </a:cubicBezTo>
                <a:cubicBezTo>
                  <a:pt x="1739" y="567"/>
                  <a:pt x="1734" y="563"/>
                  <a:pt x="1729" y="563"/>
                </a:cubicBezTo>
                <a:cubicBezTo>
                  <a:pt x="1658" y="563"/>
                  <a:pt x="1658" y="563"/>
                  <a:pt x="1658" y="563"/>
                </a:cubicBezTo>
                <a:cubicBezTo>
                  <a:pt x="1652" y="563"/>
                  <a:pt x="1647" y="567"/>
                  <a:pt x="1647" y="573"/>
                </a:cubicBezTo>
                <a:cubicBezTo>
                  <a:pt x="1647" y="674"/>
                  <a:pt x="1647" y="674"/>
                  <a:pt x="1647" y="674"/>
                </a:cubicBezTo>
                <a:cubicBezTo>
                  <a:pt x="1647" y="680"/>
                  <a:pt x="1652" y="685"/>
                  <a:pt x="1658" y="685"/>
                </a:cubicBezTo>
                <a:close/>
                <a:moveTo>
                  <a:pt x="1782" y="675"/>
                </a:moveTo>
                <a:cubicBezTo>
                  <a:pt x="1782" y="681"/>
                  <a:pt x="1787" y="686"/>
                  <a:pt x="1793" y="686"/>
                </a:cubicBezTo>
                <a:cubicBezTo>
                  <a:pt x="1798" y="686"/>
                  <a:pt x="1803" y="681"/>
                  <a:pt x="1803" y="675"/>
                </a:cubicBezTo>
                <a:cubicBezTo>
                  <a:pt x="1803" y="598"/>
                  <a:pt x="1803" y="598"/>
                  <a:pt x="1803" y="598"/>
                </a:cubicBezTo>
                <a:cubicBezTo>
                  <a:pt x="1866" y="679"/>
                  <a:pt x="1866" y="679"/>
                  <a:pt x="1866" y="679"/>
                </a:cubicBezTo>
                <a:cubicBezTo>
                  <a:pt x="1869" y="683"/>
                  <a:pt x="1872" y="686"/>
                  <a:pt x="1877" y="686"/>
                </a:cubicBezTo>
                <a:cubicBezTo>
                  <a:pt x="1878" y="686"/>
                  <a:pt x="1878" y="686"/>
                  <a:pt x="1878" y="686"/>
                </a:cubicBezTo>
                <a:cubicBezTo>
                  <a:pt x="1884" y="686"/>
                  <a:pt x="1889" y="681"/>
                  <a:pt x="1889" y="675"/>
                </a:cubicBezTo>
                <a:cubicBezTo>
                  <a:pt x="1889" y="572"/>
                  <a:pt x="1889" y="572"/>
                  <a:pt x="1889" y="572"/>
                </a:cubicBezTo>
                <a:cubicBezTo>
                  <a:pt x="1889" y="566"/>
                  <a:pt x="1884" y="562"/>
                  <a:pt x="1878" y="562"/>
                </a:cubicBezTo>
                <a:cubicBezTo>
                  <a:pt x="1872" y="562"/>
                  <a:pt x="1867" y="566"/>
                  <a:pt x="1867" y="572"/>
                </a:cubicBezTo>
                <a:cubicBezTo>
                  <a:pt x="1867" y="647"/>
                  <a:pt x="1867" y="647"/>
                  <a:pt x="1867" y="647"/>
                </a:cubicBezTo>
                <a:cubicBezTo>
                  <a:pt x="1806" y="568"/>
                  <a:pt x="1806" y="568"/>
                  <a:pt x="1806" y="568"/>
                </a:cubicBezTo>
                <a:cubicBezTo>
                  <a:pt x="1803" y="564"/>
                  <a:pt x="1800" y="562"/>
                  <a:pt x="1795" y="562"/>
                </a:cubicBezTo>
                <a:cubicBezTo>
                  <a:pt x="1793" y="562"/>
                  <a:pt x="1793" y="562"/>
                  <a:pt x="1793" y="562"/>
                </a:cubicBezTo>
                <a:cubicBezTo>
                  <a:pt x="1787" y="562"/>
                  <a:pt x="1782" y="567"/>
                  <a:pt x="1782" y="573"/>
                </a:cubicBezTo>
                <a:lnTo>
                  <a:pt x="1782" y="675"/>
                </a:lnTo>
                <a:close/>
                <a:moveTo>
                  <a:pt x="1994" y="687"/>
                </a:moveTo>
                <a:cubicBezTo>
                  <a:pt x="2014" y="687"/>
                  <a:pt x="2027" y="681"/>
                  <a:pt x="2039" y="671"/>
                </a:cubicBezTo>
                <a:cubicBezTo>
                  <a:pt x="2041" y="669"/>
                  <a:pt x="2042" y="666"/>
                  <a:pt x="2042" y="663"/>
                </a:cubicBezTo>
                <a:cubicBezTo>
                  <a:pt x="2042" y="657"/>
                  <a:pt x="2037" y="653"/>
                  <a:pt x="2032" y="653"/>
                </a:cubicBezTo>
                <a:cubicBezTo>
                  <a:pt x="2029" y="653"/>
                  <a:pt x="2027" y="654"/>
                  <a:pt x="2026" y="655"/>
                </a:cubicBezTo>
                <a:cubicBezTo>
                  <a:pt x="2017" y="663"/>
                  <a:pt x="2008" y="667"/>
                  <a:pt x="1995" y="667"/>
                </a:cubicBezTo>
                <a:cubicBezTo>
                  <a:pt x="1972" y="667"/>
                  <a:pt x="1955" y="648"/>
                  <a:pt x="1955" y="624"/>
                </a:cubicBezTo>
                <a:cubicBezTo>
                  <a:pt x="1955" y="623"/>
                  <a:pt x="1955" y="623"/>
                  <a:pt x="1955" y="623"/>
                </a:cubicBezTo>
                <a:cubicBezTo>
                  <a:pt x="1955" y="599"/>
                  <a:pt x="1972" y="580"/>
                  <a:pt x="1995" y="580"/>
                </a:cubicBezTo>
                <a:cubicBezTo>
                  <a:pt x="2007" y="580"/>
                  <a:pt x="2016" y="584"/>
                  <a:pt x="2024" y="591"/>
                </a:cubicBezTo>
                <a:cubicBezTo>
                  <a:pt x="2026" y="592"/>
                  <a:pt x="2028" y="593"/>
                  <a:pt x="2031" y="593"/>
                </a:cubicBezTo>
                <a:cubicBezTo>
                  <a:pt x="2037" y="593"/>
                  <a:pt x="2041" y="589"/>
                  <a:pt x="2041" y="583"/>
                </a:cubicBezTo>
                <a:cubicBezTo>
                  <a:pt x="2041" y="579"/>
                  <a:pt x="2039" y="576"/>
                  <a:pt x="2037" y="574"/>
                </a:cubicBezTo>
                <a:cubicBezTo>
                  <a:pt x="2026" y="566"/>
                  <a:pt x="2014" y="560"/>
                  <a:pt x="1995" y="560"/>
                </a:cubicBezTo>
                <a:cubicBezTo>
                  <a:pt x="1958" y="560"/>
                  <a:pt x="1932" y="589"/>
                  <a:pt x="1932" y="624"/>
                </a:cubicBezTo>
                <a:cubicBezTo>
                  <a:pt x="1932" y="624"/>
                  <a:pt x="1932" y="624"/>
                  <a:pt x="1932" y="624"/>
                </a:cubicBezTo>
                <a:cubicBezTo>
                  <a:pt x="1932" y="659"/>
                  <a:pt x="1959" y="687"/>
                  <a:pt x="1994" y="687"/>
                </a:cubicBezTo>
                <a:close/>
                <a:moveTo>
                  <a:pt x="2095" y="685"/>
                </a:moveTo>
                <a:cubicBezTo>
                  <a:pt x="2167" y="685"/>
                  <a:pt x="2167" y="685"/>
                  <a:pt x="2167" y="685"/>
                </a:cubicBezTo>
                <a:cubicBezTo>
                  <a:pt x="2172" y="685"/>
                  <a:pt x="2176" y="681"/>
                  <a:pt x="2176" y="675"/>
                </a:cubicBezTo>
                <a:cubicBezTo>
                  <a:pt x="2176" y="670"/>
                  <a:pt x="2172" y="666"/>
                  <a:pt x="2167" y="666"/>
                </a:cubicBezTo>
                <a:cubicBezTo>
                  <a:pt x="2106" y="666"/>
                  <a:pt x="2106" y="666"/>
                  <a:pt x="2106" y="666"/>
                </a:cubicBezTo>
                <a:cubicBezTo>
                  <a:pt x="2106" y="633"/>
                  <a:pt x="2106" y="633"/>
                  <a:pt x="2106" y="633"/>
                </a:cubicBezTo>
                <a:cubicBezTo>
                  <a:pt x="2158" y="633"/>
                  <a:pt x="2158" y="633"/>
                  <a:pt x="2158" y="633"/>
                </a:cubicBezTo>
                <a:cubicBezTo>
                  <a:pt x="2163" y="633"/>
                  <a:pt x="2168" y="629"/>
                  <a:pt x="2168" y="623"/>
                </a:cubicBezTo>
                <a:cubicBezTo>
                  <a:pt x="2168" y="618"/>
                  <a:pt x="2163" y="614"/>
                  <a:pt x="2158" y="614"/>
                </a:cubicBezTo>
                <a:cubicBezTo>
                  <a:pt x="2106" y="614"/>
                  <a:pt x="2106" y="614"/>
                  <a:pt x="2106" y="614"/>
                </a:cubicBezTo>
                <a:cubicBezTo>
                  <a:pt x="2106" y="582"/>
                  <a:pt x="2106" y="582"/>
                  <a:pt x="2106" y="582"/>
                </a:cubicBezTo>
                <a:cubicBezTo>
                  <a:pt x="2166" y="582"/>
                  <a:pt x="2166" y="582"/>
                  <a:pt x="2166" y="582"/>
                </a:cubicBezTo>
                <a:cubicBezTo>
                  <a:pt x="2171" y="582"/>
                  <a:pt x="2176" y="578"/>
                  <a:pt x="2176" y="572"/>
                </a:cubicBezTo>
                <a:cubicBezTo>
                  <a:pt x="2176" y="567"/>
                  <a:pt x="2171" y="563"/>
                  <a:pt x="2166" y="563"/>
                </a:cubicBezTo>
                <a:cubicBezTo>
                  <a:pt x="2095" y="563"/>
                  <a:pt x="2095" y="563"/>
                  <a:pt x="2095" y="563"/>
                </a:cubicBezTo>
                <a:cubicBezTo>
                  <a:pt x="2089" y="563"/>
                  <a:pt x="2084" y="567"/>
                  <a:pt x="2084" y="573"/>
                </a:cubicBezTo>
                <a:cubicBezTo>
                  <a:pt x="2084" y="674"/>
                  <a:pt x="2084" y="674"/>
                  <a:pt x="2084" y="674"/>
                </a:cubicBezTo>
                <a:cubicBezTo>
                  <a:pt x="2084" y="680"/>
                  <a:pt x="2089" y="685"/>
                  <a:pt x="2095" y="685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311609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Content">
            <a:extLst>
              <a:ext uri="{FF2B5EF4-FFF2-40B4-BE49-F238E27FC236}">
                <a16:creationId xmlns:a16="http://schemas.microsoft.com/office/drawing/2014/main" id="{28D972C8-5779-4779-A80E-ECE30A3ECB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304357"/>
            <a:ext cx="10515600" cy="4225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3D1E63C8-E924-4DF0-82B5-41085E463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78793"/>
            <a:ext cx="10515600" cy="12234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grpSp>
        <p:nvGrpSpPr>
          <p:cNvPr id="16" name="Navina Smart">
            <a:extLst>
              <a:ext uri="{FF2B5EF4-FFF2-40B4-BE49-F238E27FC236}">
                <a16:creationId xmlns:a16="http://schemas.microsoft.com/office/drawing/2014/main" id="{66AD731D-9266-42ED-A6C6-62419BA18C38}"/>
              </a:ext>
            </a:extLst>
          </p:cNvPr>
          <p:cNvGrpSpPr/>
          <p:nvPr userDrawn="1"/>
        </p:nvGrpSpPr>
        <p:grpSpPr>
          <a:xfrm>
            <a:off x="9503866" y="6146799"/>
            <a:ext cx="2271712" cy="331787"/>
            <a:chOff x="3827463" y="-796925"/>
            <a:chExt cx="2271712" cy="331787"/>
          </a:xfrm>
        </p:grpSpPr>
        <p:sp>
          <p:nvSpPr>
            <p:cNvPr id="17" name="Freeform 5">
              <a:extLst>
                <a:ext uri="{FF2B5EF4-FFF2-40B4-BE49-F238E27FC236}">
                  <a16:creationId xmlns:a16="http://schemas.microsoft.com/office/drawing/2014/main" id="{3CB882FA-7146-4310-93AD-3EFC83B6E63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262563" y="-709613"/>
              <a:ext cx="836612" cy="241300"/>
            </a:xfrm>
            <a:custGeom>
              <a:avLst/>
              <a:gdLst>
                <a:gd name="T0" fmla="*/ 257 w 263"/>
                <a:gd name="T1" fmla="*/ 73 h 74"/>
                <a:gd name="T2" fmla="*/ 258 w 263"/>
                <a:gd name="T3" fmla="*/ 66 h 74"/>
                <a:gd name="T4" fmla="*/ 252 w 263"/>
                <a:gd name="T5" fmla="*/ 54 h 74"/>
                <a:gd name="T6" fmla="*/ 258 w 263"/>
                <a:gd name="T7" fmla="*/ 28 h 74"/>
                <a:gd name="T8" fmla="*/ 258 w 263"/>
                <a:gd name="T9" fmla="*/ 20 h 74"/>
                <a:gd name="T10" fmla="*/ 252 w 263"/>
                <a:gd name="T11" fmla="*/ 8 h 74"/>
                <a:gd name="T12" fmla="*/ 243 w 263"/>
                <a:gd name="T13" fmla="*/ 8 h 74"/>
                <a:gd name="T14" fmla="*/ 237 w 263"/>
                <a:gd name="T15" fmla="*/ 20 h 74"/>
                <a:gd name="T16" fmla="*/ 237 w 263"/>
                <a:gd name="T17" fmla="*/ 28 h 74"/>
                <a:gd name="T18" fmla="*/ 243 w 263"/>
                <a:gd name="T19" fmla="*/ 58 h 74"/>
                <a:gd name="T20" fmla="*/ 209 w 263"/>
                <a:gd name="T21" fmla="*/ 19 h 74"/>
                <a:gd name="T22" fmla="*/ 205 w 263"/>
                <a:gd name="T23" fmla="*/ 69 h 74"/>
                <a:gd name="T24" fmla="*/ 214 w 263"/>
                <a:gd name="T25" fmla="*/ 69 h 74"/>
                <a:gd name="T26" fmla="*/ 221 w 263"/>
                <a:gd name="T27" fmla="*/ 31 h 74"/>
                <a:gd name="T28" fmla="*/ 233 w 263"/>
                <a:gd name="T29" fmla="*/ 24 h 74"/>
                <a:gd name="T30" fmla="*/ 214 w 263"/>
                <a:gd name="T31" fmla="*/ 29 h 74"/>
                <a:gd name="T32" fmla="*/ 176 w 263"/>
                <a:gd name="T33" fmla="*/ 47 h 74"/>
                <a:gd name="T34" fmla="*/ 180 w 263"/>
                <a:gd name="T35" fmla="*/ 61 h 74"/>
                <a:gd name="T36" fmla="*/ 159 w 263"/>
                <a:gd name="T37" fmla="*/ 58 h 74"/>
                <a:gd name="T38" fmla="*/ 171 w 263"/>
                <a:gd name="T39" fmla="*/ 49 h 74"/>
                <a:gd name="T40" fmla="*/ 192 w 263"/>
                <a:gd name="T41" fmla="*/ 39 h 74"/>
                <a:gd name="T42" fmla="*/ 172 w 263"/>
                <a:gd name="T43" fmla="*/ 19 h 74"/>
                <a:gd name="T44" fmla="*/ 152 w 263"/>
                <a:gd name="T45" fmla="*/ 33 h 74"/>
                <a:gd name="T46" fmla="*/ 161 w 263"/>
                <a:gd name="T47" fmla="*/ 34 h 74"/>
                <a:gd name="T48" fmla="*/ 183 w 263"/>
                <a:gd name="T49" fmla="*/ 35 h 74"/>
                <a:gd name="T50" fmla="*/ 174 w 263"/>
                <a:gd name="T51" fmla="*/ 41 h 74"/>
                <a:gd name="T52" fmla="*/ 150 w 263"/>
                <a:gd name="T53" fmla="*/ 58 h 74"/>
                <a:gd name="T54" fmla="*/ 183 w 263"/>
                <a:gd name="T55" fmla="*/ 66 h 74"/>
                <a:gd name="T56" fmla="*/ 188 w 263"/>
                <a:gd name="T57" fmla="*/ 73 h 74"/>
                <a:gd name="T58" fmla="*/ 192 w 263"/>
                <a:gd name="T59" fmla="*/ 39 h 74"/>
                <a:gd name="T60" fmla="*/ 71 w 263"/>
                <a:gd name="T61" fmla="*/ 73 h 74"/>
                <a:gd name="T62" fmla="*/ 76 w 263"/>
                <a:gd name="T63" fmla="*/ 69 h 74"/>
                <a:gd name="T64" fmla="*/ 79 w 263"/>
                <a:gd name="T65" fmla="*/ 33 h 74"/>
                <a:gd name="T66" fmla="*/ 98 w 263"/>
                <a:gd name="T67" fmla="*/ 36 h 74"/>
                <a:gd name="T68" fmla="*/ 98 w 263"/>
                <a:gd name="T69" fmla="*/ 69 h 74"/>
                <a:gd name="T70" fmla="*/ 103 w 263"/>
                <a:gd name="T71" fmla="*/ 73 h 74"/>
                <a:gd name="T72" fmla="*/ 108 w 263"/>
                <a:gd name="T73" fmla="*/ 69 h 74"/>
                <a:gd name="T74" fmla="*/ 110 w 263"/>
                <a:gd name="T75" fmla="*/ 33 h 74"/>
                <a:gd name="T76" fmla="*/ 130 w 263"/>
                <a:gd name="T77" fmla="*/ 38 h 74"/>
                <a:gd name="T78" fmla="*/ 130 w 263"/>
                <a:gd name="T79" fmla="*/ 69 h 74"/>
                <a:gd name="T80" fmla="*/ 135 w 263"/>
                <a:gd name="T81" fmla="*/ 73 h 74"/>
                <a:gd name="T82" fmla="*/ 140 w 263"/>
                <a:gd name="T83" fmla="*/ 38 h 74"/>
                <a:gd name="T84" fmla="*/ 122 w 263"/>
                <a:gd name="T85" fmla="*/ 19 h 74"/>
                <a:gd name="T86" fmla="*/ 100 w 263"/>
                <a:gd name="T87" fmla="*/ 21 h 74"/>
                <a:gd name="T88" fmla="*/ 76 w 263"/>
                <a:gd name="T89" fmla="*/ 26 h 74"/>
                <a:gd name="T90" fmla="*/ 69 w 263"/>
                <a:gd name="T91" fmla="*/ 20 h 74"/>
                <a:gd name="T92" fmla="*/ 67 w 263"/>
                <a:gd name="T93" fmla="*/ 69 h 74"/>
                <a:gd name="T94" fmla="*/ 16 w 263"/>
                <a:gd name="T95" fmla="*/ 25 h 74"/>
                <a:gd name="T96" fmla="*/ 18 w 263"/>
                <a:gd name="T97" fmla="*/ 10 h 74"/>
                <a:gd name="T98" fmla="*/ 43 w 263"/>
                <a:gd name="T99" fmla="*/ 17 h 74"/>
                <a:gd name="T100" fmla="*/ 48 w 263"/>
                <a:gd name="T101" fmla="*/ 22 h 74"/>
                <a:gd name="T102" fmla="*/ 47 w 263"/>
                <a:gd name="T103" fmla="*/ 5 h 74"/>
                <a:gd name="T104" fmla="*/ 4 w 263"/>
                <a:gd name="T105" fmla="*/ 20 h 74"/>
                <a:gd name="T106" fmla="*/ 21 w 263"/>
                <a:gd name="T107" fmla="*/ 38 h 74"/>
                <a:gd name="T108" fmla="*/ 41 w 263"/>
                <a:gd name="T109" fmla="*/ 46 h 74"/>
                <a:gd name="T110" fmla="*/ 41 w 263"/>
                <a:gd name="T111" fmla="*/ 62 h 74"/>
                <a:gd name="T112" fmla="*/ 16 w 263"/>
                <a:gd name="T113" fmla="*/ 62 h 74"/>
                <a:gd name="T114" fmla="*/ 6 w 263"/>
                <a:gd name="T115" fmla="*/ 49 h 74"/>
                <a:gd name="T116" fmla="*/ 9 w 263"/>
                <a:gd name="T117" fmla="*/ 68 h 74"/>
                <a:gd name="T118" fmla="*/ 55 w 263"/>
                <a:gd name="T119" fmla="*/ 53 h 74"/>
                <a:gd name="T120" fmla="*/ 26 w 263"/>
                <a:gd name="T121" fmla="*/ 29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63" h="74">
                  <a:moveTo>
                    <a:pt x="243" y="58"/>
                  </a:moveTo>
                  <a:cubicBezTo>
                    <a:pt x="243" y="66"/>
                    <a:pt x="243" y="73"/>
                    <a:pt x="257" y="73"/>
                  </a:cubicBezTo>
                  <a:cubicBezTo>
                    <a:pt x="260" y="73"/>
                    <a:pt x="263" y="73"/>
                    <a:pt x="263" y="70"/>
                  </a:cubicBezTo>
                  <a:cubicBezTo>
                    <a:pt x="263" y="66"/>
                    <a:pt x="260" y="66"/>
                    <a:pt x="258" y="66"/>
                  </a:cubicBezTo>
                  <a:cubicBezTo>
                    <a:pt x="255" y="65"/>
                    <a:pt x="253" y="65"/>
                    <a:pt x="253" y="62"/>
                  </a:cubicBezTo>
                  <a:cubicBezTo>
                    <a:pt x="252" y="61"/>
                    <a:pt x="252" y="60"/>
                    <a:pt x="252" y="54"/>
                  </a:cubicBezTo>
                  <a:cubicBezTo>
                    <a:pt x="252" y="28"/>
                    <a:pt x="252" y="28"/>
                    <a:pt x="252" y="28"/>
                  </a:cubicBezTo>
                  <a:cubicBezTo>
                    <a:pt x="258" y="28"/>
                    <a:pt x="258" y="28"/>
                    <a:pt x="258" y="28"/>
                  </a:cubicBezTo>
                  <a:cubicBezTo>
                    <a:pt x="260" y="28"/>
                    <a:pt x="262" y="28"/>
                    <a:pt x="262" y="24"/>
                  </a:cubicBezTo>
                  <a:cubicBezTo>
                    <a:pt x="262" y="20"/>
                    <a:pt x="260" y="20"/>
                    <a:pt x="258" y="20"/>
                  </a:cubicBezTo>
                  <a:cubicBezTo>
                    <a:pt x="252" y="20"/>
                    <a:pt x="252" y="20"/>
                    <a:pt x="252" y="20"/>
                  </a:cubicBezTo>
                  <a:cubicBezTo>
                    <a:pt x="252" y="8"/>
                    <a:pt x="252" y="8"/>
                    <a:pt x="252" y="8"/>
                  </a:cubicBezTo>
                  <a:cubicBezTo>
                    <a:pt x="252" y="7"/>
                    <a:pt x="252" y="4"/>
                    <a:pt x="247" y="4"/>
                  </a:cubicBezTo>
                  <a:cubicBezTo>
                    <a:pt x="243" y="4"/>
                    <a:pt x="243" y="7"/>
                    <a:pt x="243" y="8"/>
                  </a:cubicBezTo>
                  <a:cubicBezTo>
                    <a:pt x="243" y="20"/>
                    <a:pt x="243" y="20"/>
                    <a:pt x="243" y="20"/>
                  </a:cubicBezTo>
                  <a:cubicBezTo>
                    <a:pt x="237" y="20"/>
                    <a:pt x="237" y="20"/>
                    <a:pt x="237" y="20"/>
                  </a:cubicBezTo>
                  <a:cubicBezTo>
                    <a:pt x="236" y="20"/>
                    <a:pt x="233" y="20"/>
                    <a:pt x="233" y="24"/>
                  </a:cubicBezTo>
                  <a:cubicBezTo>
                    <a:pt x="233" y="28"/>
                    <a:pt x="236" y="28"/>
                    <a:pt x="237" y="28"/>
                  </a:cubicBezTo>
                  <a:cubicBezTo>
                    <a:pt x="243" y="28"/>
                    <a:pt x="243" y="28"/>
                    <a:pt x="243" y="28"/>
                  </a:cubicBezTo>
                  <a:lnTo>
                    <a:pt x="243" y="58"/>
                  </a:lnTo>
                  <a:close/>
                  <a:moveTo>
                    <a:pt x="214" y="24"/>
                  </a:moveTo>
                  <a:cubicBezTo>
                    <a:pt x="214" y="22"/>
                    <a:pt x="213" y="19"/>
                    <a:pt x="209" y="19"/>
                  </a:cubicBezTo>
                  <a:cubicBezTo>
                    <a:pt x="205" y="19"/>
                    <a:pt x="205" y="22"/>
                    <a:pt x="205" y="24"/>
                  </a:cubicBezTo>
                  <a:cubicBezTo>
                    <a:pt x="205" y="69"/>
                    <a:pt x="205" y="69"/>
                    <a:pt x="205" y="69"/>
                  </a:cubicBezTo>
                  <a:cubicBezTo>
                    <a:pt x="205" y="71"/>
                    <a:pt x="205" y="73"/>
                    <a:pt x="209" y="73"/>
                  </a:cubicBezTo>
                  <a:cubicBezTo>
                    <a:pt x="214" y="73"/>
                    <a:pt x="214" y="71"/>
                    <a:pt x="214" y="69"/>
                  </a:cubicBezTo>
                  <a:cubicBezTo>
                    <a:pt x="214" y="49"/>
                    <a:pt x="214" y="49"/>
                    <a:pt x="214" y="49"/>
                  </a:cubicBezTo>
                  <a:cubicBezTo>
                    <a:pt x="214" y="43"/>
                    <a:pt x="214" y="36"/>
                    <a:pt x="221" y="31"/>
                  </a:cubicBezTo>
                  <a:cubicBezTo>
                    <a:pt x="224" y="29"/>
                    <a:pt x="226" y="29"/>
                    <a:pt x="229" y="28"/>
                  </a:cubicBezTo>
                  <a:cubicBezTo>
                    <a:pt x="230" y="28"/>
                    <a:pt x="233" y="28"/>
                    <a:pt x="233" y="24"/>
                  </a:cubicBezTo>
                  <a:cubicBezTo>
                    <a:pt x="233" y="19"/>
                    <a:pt x="229" y="19"/>
                    <a:pt x="227" y="19"/>
                  </a:cubicBezTo>
                  <a:cubicBezTo>
                    <a:pt x="221" y="19"/>
                    <a:pt x="216" y="23"/>
                    <a:pt x="214" y="29"/>
                  </a:cubicBezTo>
                  <a:lnTo>
                    <a:pt x="214" y="24"/>
                  </a:lnTo>
                  <a:close/>
                  <a:moveTo>
                    <a:pt x="176" y="47"/>
                  </a:moveTo>
                  <a:cubicBezTo>
                    <a:pt x="180" y="47"/>
                    <a:pt x="181" y="46"/>
                    <a:pt x="183" y="46"/>
                  </a:cubicBezTo>
                  <a:cubicBezTo>
                    <a:pt x="183" y="52"/>
                    <a:pt x="183" y="57"/>
                    <a:pt x="180" y="61"/>
                  </a:cubicBezTo>
                  <a:cubicBezTo>
                    <a:pt x="179" y="63"/>
                    <a:pt x="175" y="66"/>
                    <a:pt x="169" y="66"/>
                  </a:cubicBezTo>
                  <a:cubicBezTo>
                    <a:pt x="164" y="66"/>
                    <a:pt x="159" y="63"/>
                    <a:pt x="159" y="58"/>
                  </a:cubicBezTo>
                  <a:cubicBezTo>
                    <a:pt x="159" y="52"/>
                    <a:pt x="164" y="51"/>
                    <a:pt x="166" y="50"/>
                  </a:cubicBezTo>
                  <a:cubicBezTo>
                    <a:pt x="167" y="50"/>
                    <a:pt x="169" y="49"/>
                    <a:pt x="171" y="49"/>
                  </a:cubicBezTo>
                  <a:lnTo>
                    <a:pt x="176" y="47"/>
                  </a:lnTo>
                  <a:close/>
                  <a:moveTo>
                    <a:pt x="192" y="39"/>
                  </a:moveTo>
                  <a:cubicBezTo>
                    <a:pt x="192" y="34"/>
                    <a:pt x="192" y="29"/>
                    <a:pt x="188" y="25"/>
                  </a:cubicBezTo>
                  <a:cubicBezTo>
                    <a:pt x="184" y="20"/>
                    <a:pt x="178" y="19"/>
                    <a:pt x="172" y="19"/>
                  </a:cubicBezTo>
                  <a:cubicBezTo>
                    <a:pt x="165" y="19"/>
                    <a:pt x="158" y="21"/>
                    <a:pt x="154" y="27"/>
                  </a:cubicBezTo>
                  <a:cubicBezTo>
                    <a:pt x="153" y="28"/>
                    <a:pt x="152" y="31"/>
                    <a:pt x="152" y="33"/>
                  </a:cubicBezTo>
                  <a:cubicBezTo>
                    <a:pt x="152" y="35"/>
                    <a:pt x="153" y="37"/>
                    <a:pt x="157" y="37"/>
                  </a:cubicBezTo>
                  <a:cubicBezTo>
                    <a:pt x="160" y="37"/>
                    <a:pt x="161" y="35"/>
                    <a:pt x="161" y="34"/>
                  </a:cubicBezTo>
                  <a:cubicBezTo>
                    <a:pt x="162" y="31"/>
                    <a:pt x="164" y="27"/>
                    <a:pt x="172" y="27"/>
                  </a:cubicBezTo>
                  <a:cubicBezTo>
                    <a:pt x="174" y="27"/>
                    <a:pt x="183" y="27"/>
                    <a:pt x="183" y="35"/>
                  </a:cubicBezTo>
                  <a:cubicBezTo>
                    <a:pt x="183" y="38"/>
                    <a:pt x="182" y="39"/>
                    <a:pt x="180" y="39"/>
                  </a:cubicBezTo>
                  <a:cubicBezTo>
                    <a:pt x="179" y="40"/>
                    <a:pt x="177" y="40"/>
                    <a:pt x="174" y="41"/>
                  </a:cubicBezTo>
                  <a:cubicBezTo>
                    <a:pt x="165" y="42"/>
                    <a:pt x="165" y="42"/>
                    <a:pt x="165" y="42"/>
                  </a:cubicBezTo>
                  <a:cubicBezTo>
                    <a:pt x="160" y="44"/>
                    <a:pt x="150" y="46"/>
                    <a:pt x="150" y="58"/>
                  </a:cubicBezTo>
                  <a:cubicBezTo>
                    <a:pt x="150" y="67"/>
                    <a:pt x="156" y="74"/>
                    <a:pt x="167" y="74"/>
                  </a:cubicBezTo>
                  <a:cubicBezTo>
                    <a:pt x="171" y="74"/>
                    <a:pt x="178" y="73"/>
                    <a:pt x="183" y="66"/>
                  </a:cubicBezTo>
                  <a:cubicBezTo>
                    <a:pt x="183" y="70"/>
                    <a:pt x="183" y="70"/>
                    <a:pt x="184" y="71"/>
                  </a:cubicBezTo>
                  <a:cubicBezTo>
                    <a:pt x="184" y="73"/>
                    <a:pt x="186" y="73"/>
                    <a:pt x="188" y="73"/>
                  </a:cubicBezTo>
                  <a:cubicBezTo>
                    <a:pt x="191" y="73"/>
                    <a:pt x="192" y="71"/>
                    <a:pt x="192" y="69"/>
                  </a:cubicBezTo>
                  <a:lnTo>
                    <a:pt x="192" y="39"/>
                  </a:lnTo>
                  <a:close/>
                  <a:moveTo>
                    <a:pt x="67" y="69"/>
                  </a:moveTo>
                  <a:cubicBezTo>
                    <a:pt x="67" y="70"/>
                    <a:pt x="67" y="73"/>
                    <a:pt x="71" y="73"/>
                  </a:cubicBezTo>
                  <a:cubicBezTo>
                    <a:pt x="74" y="73"/>
                    <a:pt x="75" y="72"/>
                    <a:pt x="76" y="71"/>
                  </a:cubicBezTo>
                  <a:cubicBezTo>
                    <a:pt x="76" y="70"/>
                    <a:pt x="76" y="70"/>
                    <a:pt x="76" y="69"/>
                  </a:cubicBezTo>
                  <a:cubicBezTo>
                    <a:pt x="76" y="46"/>
                    <a:pt x="76" y="46"/>
                    <a:pt x="76" y="46"/>
                  </a:cubicBezTo>
                  <a:cubicBezTo>
                    <a:pt x="76" y="40"/>
                    <a:pt x="76" y="36"/>
                    <a:pt x="79" y="33"/>
                  </a:cubicBezTo>
                  <a:cubicBezTo>
                    <a:pt x="81" y="29"/>
                    <a:pt x="85" y="27"/>
                    <a:pt x="89" y="27"/>
                  </a:cubicBezTo>
                  <a:cubicBezTo>
                    <a:pt x="97" y="27"/>
                    <a:pt x="98" y="34"/>
                    <a:pt x="98" y="36"/>
                  </a:cubicBezTo>
                  <a:cubicBezTo>
                    <a:pt x="98" y="37"/>
                    <a:pt x="98" y="38"/>
                    <a:pt x="98" y="43"/>
                  </a:cubicBezTo>
                  <a:cubicBezTo>
                    <a:pt x="98" y="69"/>
                    <a:pt x="98" y="69"/>
                    <a:pt x="98" y="69"/>
                  </a:cubicBezTo>
                  <a:cubicBezTo>
                    <a:pt x="98" y="70"/>
                    <a:pt x="99" y="72"/>
                    <a:pt x="101" y="73"/>
                  </a:cubicBezTo>
                  <a:cubicBezTo>
                    <a:pt x="101" y="73"/>
                    <a:pt x="102" y="73"/>
                    <a:pt x="103" y="73"/>
                  </a:cubicBezTo>
                  <a:cubicBezTo>
                    <a:pt x="104" y="73"/>
                    <a:pt x="105" y="73"/>
                    <a:pt x="106" y="73"/>
                  </a:cubicBezTo>
                  <a:cubicBezTo>
                    <a:pt x="108" y="72"/>
                    <a:pt x="108" y="70"/>
                    <a:pt x="108" y="69"/>
                  </a:cubicBezTo>
                  <a:cubicBezTo>
                    <a:pt x="108" y="44"/>
                    <a:pt x="108" y="44"/>
                    <a:pt x="108" y="44"/>
                  </a:cubicBezTo>
                  <a:cubicBezTo>
                    <a:pt x="108" y="39"/>
                    <a:pt x="108" y="36"/>
                    <a:pt x="110" y="33"/>
                  </a:cubicBezTo>
                  <a:cubicBezTo>
                    <a:pt x="112" y="30"/>
                    <a:pt x="115" y="27"/>
                    <a:pt x="120" y="27"/>
                  </a:cubicBezTo>
                  <a:cubicBezTo>
                    <a:pt x="130" y="27"/>
                    <a:pt x="130" y="35"/>
                    <a:pt x="130" y="38"/>
                  </a:cubicBezTo>
                  <a:cubicBezTo>
                    <a:pt x="130" y="40"/>
                    <a:pt x="130" y="43"/>
                    <a:pt x="130" y="46"/>
                  </a:cubicBezTo>
                  <a:cubicBezTo>
                    <a:pt x="130" y="69"/>
                    <a:pt x="130" y="69"/>
                    <a:pt x="130" y="69"/>
                  </a:cubicBezTo>
                  <a:cubicBezTo>
                    <a:pt x="130" y="70"/>
                    <a:pt x="130" y="72"/>
                    <a:pt x="132" y="73"/>
                  </a:cubicBezTo>
                  <a:cubicBezTo>
                    <a:pt x="133" y="73"/>
                    <a:pt x="134" y="73"/>
                    <a:pt x="135" y="73"/>
                  </a:cubicBezTo>
                  <a:cubicBezTo>
                    <a:pt x="139" y="73"/>
                    <a:pt x="140" y="70"/>
                    <a:pt x="140" y="69"/>
                  </a:cubicBezTo>
                  <a:cubicBezTo>
                    <a:pt x="140" y="38"/>
                    <a:pt x="140" y="38"/>
                    <a:pt x="140" y="38"/>
                  </a:cubicBezTo>
                  <a:cubicBezTo>
                    <a:pt x="140" y="33"/>
                    <a:pt x="139" y="29"/>
                    <a:pt x="136" y="24"/>
                  </a:cubicBezTo>
                  <a:cubicBezTo>
                    <a:pt x="132" y="20"/>
                    <a:pt x="127" y="19"/>
                    <a:pt x="122" y="19"/>
                  </a:cubicBezTo>
                  <a:cubicBezTo>
                    <a:pt x="114" y="19"/>
                    <a:pt x="109" y="22"/>
                    <a:pt x="105" y="27"/>
                  </a:cubicBezTo>
                  <a:cubicBezTo>
                    <a:pt x="105" y="26"/>
                    <a:pt x="103" y="23"/>
                    <a:pt x="100" y="21"/>
                  </a:cubicBezTo>
                  <a:cubicBezTo>
                    <a:pt x="97" y="19"/>
                    <a:pt x="94" y="19"/>
                    <a:pt x="91" y="19"/>
                  </a:cubicBezTo>
                  <a:cubicBezTo>
                    <a:pt x="84" y="19"/>
                    <a:pt x="80" y="21"/>
                    <a:pt x="76" y="26"/>
                  </a:cubicBezTo>
                  <a:cubicBezTo>
                    <a:pt x="76" y="23"/>
                    <a:pt x="76" y="21"/>
                    <a:pt x="74" y="20"/>
                  </a:cubicBezTo>
                  <a:cubicBezTo>
                    <a:pt x="72" y="19"/>
                    <a:pt x="70" y="19"/>
                    <a:pt x="69" y="20"/>
                  </a:cubicBezTo>
                  <a:cubicBezTo>
                    <a:pt x="67" y="21"/>
                    <a:pt x="67" y="22"/>
                    <a:pt x="67" y="24"/>
                  </a:cubicBezTo>
                  <a:lnTo>
                    <a:pt x="67" y="69"/>
                  </a:lnTo>
                  <a:close/>
                  <a:moveTo>
                    <a:pt x="26" y="29"/>
                  </a:moveTo>
                  <a:cubicBezTo>
                    <a:pt x="22" y="28"/>
                    <a:pt x="18" y="27"/>
                    <a:pt x="16" y="25"/>
                  </a:cubicBezTo>
                  <a:cubicBezTo>
                    <a:pt x="16" y="25"/>
                    <a:pt x="14" y="23"/>
                    <a:pt x="14" y="19"/>
                  </a:cubicBezTo>
                  <a:cubicBezTo>
                    <a:pt x="14" y="15"/>
                    <a:pt x="15" y="12"/>
                    <a:pt x="18" y="10"/>
                  </a:cubicBezTo>
                  <a:cubicBezTo>
                    <a:pt x="20" y="9"/>
                    <a:pt x="24" y="8"/>
                    <a:pt x="28" y="8"/>
                  </a:cubicBezTo>
                  <a:cubicBezTo>
                    <a:pt x="39" y="8"/>
                    <a:pt x="42" y="14"/>
                    <a:pt x="43" y="17"/>
                  </a:cubicBezTo>
                  <a:cubicBezTo>
                    <a:pt x="44" y="18"/>
                    <a:pt x="45" y="20"/>
                    <a:pt x="45" y="20"/>
                  </a:cubicBezTo>
                  <a:cubicBezTo>
                    <a:pt x="46" y="22"/>
                    <a:pt x="47" y="22"/>
                    <a:pt x="48" y="22"/>
                  </a:cubicBezTo>
                  <a:cubicBezTo>
                    <a:pt x="51" y="22"/>
                    <a:pt x="53" y="20"/>
                    <a:pt x="53" y="17"/>
                  </a:cubicBezTo>
                  <a:cubicBezTo>
                    <a:pt x="53" y="15"/>
                    <a:pt x="51" y="9"/>
                    <a:pt x="47" y="5"/>
                  </a:cubicBezTo>
                  <a:cubicBezTo>
                    <a:pt x="41" y="0"/>
                    <a:pt x="33" y="0"/>
                    <a:pt x="28" y="0"/>
                  </a:cubicBezTo>
                  <a:cubicBezTo>
                    <a:pt x="12" y="0"/>
                    <a:pt x="4" y="8"/>
                    <a:pt x="4" y="20"/>
                  </a:cubicBezTo>
                  <a:cubicBezTo>
                    <a:pt x="4" y="31"/>
                    <a:pt x="11" y="34"/>
                    <a:pt x="13" y="35"/>
                  </a:cubicBezTo>
                  <a:cubicBezTo>
                    <a:pt x="15" y="36"/>
                    <a:pt x="18" y="37"/>
                    <a:pt x="21" y="38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34" y="42"/>
                    <a:pt x="38" y="43"/>
                    <a:pt x="41" y="46"/>
                  </a:cubicBezTo>
                  <a:cubicBezTo>
                    <a:pt x="43" y="47"/>
                    <a:pt x="45" y="50"/>
                    <a:pt x="45" y="54"/>
                  </a:cubicBezTo>
                  <a:cubicBezTo>
                    <a:pt x="45" y="57"/>
                    <a:pt x="43" y="60"/>
                    <a:pt x="41" y="62"/>
                  </a:cubicBezTo>
                  <a:cubicBezTo>
                    <a:pt x="37" y="65"/>
                    <a:pt x="31" y="65"/>
                    <a:pt x="29" y="65"/>
                  </a:cubicBezTo>
                  <a:cubicBezTo>
                    <a:pt x="26" y="65"/>
                    <a:pt x="21" y="65"/>
                    <a:pt x="16" y="62"/>
                  </a:cubicBezTo>
                  <a:cubicBezTo>
                    <a:pt x="12" y="59"/>
                    <a:pt x="11" y="55"/>
                    <a:pt x="10" y="52"/>
                  </a:cubicBezTo>
                  <a:cubicBezTo>
                    <a:pt x="10" y="50"/>
                    <a:pt x="9" y="49"/>
                    <a:pt x="6" y="49"/>
                  </a:cubicBezTo>
                  <a:cubicBezTo>
                    <a:pt x="4" y="49"/>
                    <a:pt x="0" y="50"/>
                    <a:pt x="0" y="54"/>
                  </a:cubicBezTo>
                  <a:cubicBezTo>
                    <a:pt x="0" y="55"/>
                    <a:pt x="2" y="63"/>
                    <a:pt x="9" y="68"/>
                  </a:cubicBezTo>
                  <a:cubicBezTo>
                    <a:pt x="14" y="72"/>
                    <a:pt x="21" y="74"/>
                    <a:pt x="28" y="74"/>
                  </a:cubicBezTo>
                  <a:cubicBezTo>
                    <a:pt x="40" y="74"/>
                    <a:pt x="55" y="69"/>
                    <a:pt x="55" y="53"/>
                  </a:cubicBezTo>
                  <a:cubicBezTo>
                    <a:pt x="55" y="37"/>
                    <a:pt x="43" y="34"/>
                    <a:pt x="35" y="32"/>
                  </a:cubicBezTo>
                  <a:lnTo>
                    <a:pt x="26" y="29"/>
                  </a:ln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6">
              <a:extLst>
                <a:ext uri="{FF2B5EF4-FFF2-40B4-BE49-F238E27FC236}">
                  <a16:creationId xmlns:a16="http://schemas.microsoft.com/office/drawing/2014/main" id="{4A2726D5-A080-4CA7-9639-8742730B8B2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827463" y="-796925"/>
              <a:ext cx="1416050" cy="331787"/>
            </a:xfrm>
            <a:custGeom>
              <a:avLst/>
              <a:gdLst>
                <a:gd name="T0" fmla="*/ 425 w 445"/>
                <a:gd name="T1" fmla="*/ 4 h 102"/>
                <a:gd name="T2" fmla="*/ 416 w 445"/>
                <a:gd name="T3" fmla="*/ 7 h 102"/>
                <a:gd name="T4" fmla="*/ 419 w 445"/>
                <a:gd name="T5" fmla="*/ 7 h 102"/>
                <a:gd name="T6" fmla="*/ 436 w 445"/>
                <a:gd name="T7" fmla="*/ 19 h 102"/>
                <a:gd name="T8" fmla="*/ 427 w 445"/>
                <a:gd name="T9" fmla="*/ 23 h 102"/>
                <a:gd name="T10" fmla="*/ 430 w 445"/>
                <a:gd name="T11" fmla="*/ 8 h 102"/>
                <a:gd name="T12" fmla="*/ 437 w 445"/>
                <a:gd name="T13" fmla="*/ 23 h 102"/>
                <a:gd name="T14" fmla="*/ 442 w 445"/>
                <a:gd name="T15" fmla="*/ 11 h 102"/>
                <a:gd name="T16" fmla="*/ 445 w 445"/>
                <a:gd name="T17" fmla="*/ 4 h 102"/>
                <a:gd name="T18" fmla="*/ 366 w 445"/>
                <a:gd name="T19" fmla="*/ 86 h 102"/>
                <a:gd name="T20" fmla="*/ 388 w 445"/>
                <a:gd name="T21" fmla="*/ 65 h 102"/>
                <a:gd name="T22" fmla="*/ 409 w 445"/>
                <a:gd name="T23" fmla="*/ 33 h 102"/>
                <a:gd name="T24" fmla="*/ 360 w 445"/>
                <a:gd name="T25" fmla="*/ 51 h 102"/>
                <a:gd name="T26" fmla="*/ 392 w 445"/>
                <a:gd name="T27" fmla="*/ 49 h 102"/>
                <a:gd name="T28" fmla="*/ 342 w 445"/>
                <a:gd name="T29" fmla="*/ 70 h 102"/>
                <a:gd name="T30" fmla="*/ 377 w 445"/>
                <a:gd name="T31" fmla="*/ 96 h 102"/>
                <a:gd name="T32" fmla="*/ 403 w 445"/>
                <a:gd name="T33" fmla="*/ 86 h 102"/>
                <a:gd name="T34" fmla="*/ 332 w 445"/>
                <a:gd name="T35" fmla="*/ 31 h 102"/>
                <a:gd name="T36" fmla="*/ 293 w 445"/>
                <a:gd name="T37" fmla="*/ 28 h 102"/>
                <a:gd name="T38" fmla="*/ 276 w 445"/>
                <a:gd name="T39" fmla="*/ 40 h 102"/>
                <a:gd name="T40" fmla="*/ 270 w 445"/>
                <a:gd name="T41" fmla="*/ 101 h 102"/>
                <a:gd name="T42" fmla="*/ 290 w 445"/>
                <a:gd name="T43" fmla="*/ 60 h 102"/>
                <a:gd name="T44" fmla="*/ 315 w 445"/>
                <a:gd name="T45" fmla="*/ 50 h 102"/>
                <a:gd name="T46" fmla="*/ 306 w 445"/>
                <a:gd name="T47" fmla="*/ 98 h 102"/>
                <a:gd name="T48" fmla="*/ 326 w 445"/>
                <a:gd name="T49" fmla="*/ 88 h 102"/>
                <a:gd name="T50" fmla="*/ 271 w 445"/>
                <a:gd name="T51" fmla="*/ 10 h 102"/>
                <a:gd name="T52" fmla="*/ 258 w 445"/>
                <a:gd name="T53" fmla="*/ 21 h 102"/>
                <a:gd name="T54" fmla="*/ 237 w 445"/>
                <a:gd name="T55" fmla="*/ 101 h 102"/>
                <a:gd name="T56" fmla="*/ 263 w 445"/>
                <a:gd name="T57" fmla="*/ 40 h 102"/>
                <a:gd name="T58" fmla="*/ 248 w 445"/>
                <a:gd name="T59" fmla="*/ 30 h 102"/>
                <a:gd name="T60" fmla="*/ 198 w 445"/>
                <a:gd name="T61" fmla="*/ 40 h 102"/>
                <a:gd name="T62" fmla="*/ 177 w 445"/>
                <a:gd name="T63" fmla="*/ 44 h 102"/>
                <a:gd name="T64" fmla="*/ 207 w 445"/>
                <a:gd name="T65" fmla="*/ 89 h 102"/>
                <a:gd name="T66" fmla="*/ 230 w 445"/>
                <a:gd name="T67" fmla="*/ 28 h 102"/>
                <a:gd name="T68" fmla="*/ 197 w 445"/>
                <a:gd name="T69" fmla="*/ 78 h 102"/>
                <a:gd name="T70" fmla="*/ 141 w 445"/>
                <a:gd name="T71" fmla="*/ 77 h 102"/>
                <a:gd name="T72" fmla="*/ 114 w 445"/>
                <a:gd name="T73" fmla="*/ 78 h 102"/>
                <a:gd name="T74" fmla="*/ 141 w 445"/>
                <a:gd name="T75" fmla="*/ 77 h 102"/>
                <a:gd name="T76" fmla="*/ 144 w 445"/>
                <a:gd name="T77" fmla="*/ 27 h 102"/>
                <a:gd name="T78" fmla="*/ 124 w 445"/>
                <a:gd name="T79" fmla="*/ 47 h 102"/>
                <a:gd name="T80" fmla="*/ 136 w 445"/>
                <a:gd name="T81" fmla="*/ 54 h 102"/>
                <a:gd name="T82" fmla="*/ 94 w 445"/>
                <a:gd name="T83" fmla="*/ 79 h 102"/>
                <a:gd name="T84" fmla="*/ 137 w 445"/>
                <a:gd name="T85" fmla="*/ 93 h 102"/>
                <a:gd name="T86" fmla="*/ 167 w 445"/>
                <a:gd name="T87" fmla="*/ 56 h 102"/>
                <a:gd name="T88" fmla="*/ 26 w 445"/>
                <a:gd name="T89" fmla="*/ 6 h 102"/>
                <a:gd name="T90" fmla="*/ 3 w 445"/>
                <a:gd name="T91" fmla="*/ 98 h 102"/>
                <a:gd name="T92" fmla="*/ 34 w 445"/>
                <a:gd name="T93" fmla="*/ 46 h 102"/>
                <a:gd name="T94" fmla="*/ 64 w 445"/>
                <a:gd name="T95" fmla="*/ 101 h 102"/>
                <a:gd name="T96" fmla="*/ 99 w 445"/>
                <a:gd name="T97" fmla="*/ 2 h 102"/>
                <a:gd name="T98" fmla="*/ 81 w 445"/>
                <a:gd name="T99" fmla="*/ 14 h 102"/>
                <a:gd name="T100" fmla="*/ 67 w 445"/>
                <a:gd name="T101" fmla="*/ 6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445" h="102">
                  <a:moveTo>
                    <a:pt x="419" y="7"/>
                  </a:moveTo>
                  <a:cubicBezTo>
                    <a:pt x="425" y="7"/>
                    <a:pt x="425" y="7"/>
                    <a:pt x="425" y="7"/>
                  </a:cubicBezTo>
                  <a:cubicBezTo>
                    <a:pt x="425" y="4"/>
                    <a:pt x="425" y="4"/>
                    <a:pt x="425" y="4"/>
                  </a:cubicBezTo>
                  <a:cubicBezTo>
                    <a:pt x="410" y="4"/>
                    <a:pt x="410" y="4"/>
                    <a:pt x="410" y="4"/>
                  </a:cubicBezTo>
                  <a:cubicBezTo>
                    <a:pt x="410" y="7"/>
                    <a:pt x="410" y="7"/>
                    <a:pt x="410" y="7"/>
                  </a:cubicBezTo>
                  <a:cubicBezTo>
                    <a:pt x="416" y="7"/>
                    <a:pt x="416" y="7"/>
                    <a:pt x="416" y="7"/>
                  </a:cubicBezTo>
                  <a:cubicBezTo>
                    <a:pt x="416" y="23"/>
                    <a:pt x="416" y="23"/>
                    <a:pt x="416" y="23"/>
                  </a:cubicBezTo>
                  <a:cubicBezTo>
                    <a:pt x="419" y="23"/>
                    <a:pt x="419" y="23"/>
                    <a:pt x="419" y="23"/>
                  </a:cubicBezTo>
                  <a:lnTo>
                    <a:pt x="419" y="7"/>
                  </a:lnTo>
                  <a:close/>
                  <a:moveTo>
                    <a:pt x="445" y="4"/>
                  </a:moveTo>
                  <a:cubicBezTo>
                    <a:pt x="440" y="4"/>
                    <a:pt x="440" y="4"/>
                    <a:pt x="440" y="4"/>
                  </a:cubicBezTo>
                  <a:cubicBezTo>
                    <a:pt x="436" y="19"/>
                    <a:pt x="436" y="19"/>
                    <a:pt x="436" y="19"/>
                  </a:cubicBezTo>
                  <a:cubicBezTo>
                    <a:pt x="431" y="4"/>
                    <a:pt x="431" y="4"/>
                    <a:pt x="431" y="4"/>
                  </a:cubicBezTo>
                  <a:cubicBezTo>
                    <a:pt x="427" y="4"/>
                    <a:pt x="427" y="4"/>
                    <a:pt x="427" y="4"/>
                  </a:cubicBezTo>
                  <a:cubicBezTo>
                    <a:pt x="427" y="23"/>
                    <a:pt x="427" y="23"/>
                    <a:pt x="427" y="23"/>
                  </a:cubicBezTo>
                  <a:cubicBezTo>
                    <a:pt x="430" y="23"/>
                    <a:pt x="430" y="23"/>
                    <a:pt x="430" y="23"/>
                  </a:cubicBezTo>
                  <a:cubicBezTo>
                    <a:pt x="430" y="11"/>
                    <a:pt x="430" y="11"/>
                    <a:pt x="430" y="11"/>
                  </a:cubicBezTo>
                  <a:cubicBezTo>
                    <a:pt x="430" y="10"/>
                    <a:pt x="430" y="9"/>
                    <a:pt x="430" y="8"/>
                  </a:cubicBezTo>
                  <a:cubicBezTo>
                    <a:pt x="430" y="10"/>
                    <a:pt x="430" y="10"/>
                    <a:pt x="431" y="11"/>
                  </a:cubicBezTo>
                  <a:cubicBezTo>
                    <a:pt x="434" y="23"/>
                    <a:pt x="434" y="23"/>
                    <a:pt x="434" y="23"/>
                  </a:cubicBezTo>
                  <a:cubicBezTo>
                    <a:pt x="437" y="23"/>
                    <a:pt x="437" y="23"/>
                    <a:pt x="437" y="23"/>
                  </a:cubicBezTo>
                  <a:cubicBezTo>
                    <a:pt x="441" y="11"/>
                    <a:pt x="441" y="11"/>
                    <a:pt x="441" y="11"/>
                  </a:cubicBezTo>
                  <a:cubicBezTo>
                    <a:pt x="442" y="9"/>
                    <a:pt x="442" y="9"/>
                    <a:pt x="442" y="8"/>
                  </a:cubicBezTo>
                  <a:cubicBezTo>
                    <a:pt x="442" y="8"/>
                    <a:pt x="442" y="10"/>
                    <a:pt x="442" y="11"/>
                  </a:cubicBezTo>
                  <a:cubicBezTo>
                    <a:pt x="442" y="23"/>
                    <a:pt x="442" y="23"/>
                    <a:pt x="442" y="23"/>
                  </a:cubicBezTo>
                  <a:cubicBezTo>
                    <a:pt x="445" y="23"/>
                    <a:pt x="445" y="23"/>
                    <a:pt x="445" y="23"/>
                  </a:cubicBezTo>
                  <a:lnTo>
                    <a:pt x="445" y="4"/>
                  </a:lnTo>
                  <a:close/>
                  <a:moveTo>
                    <a:pt x="385" y="77"/>
                  </a:moveTo>
                  <a:cubicBezTo>
                    <a:pt x="384" y="78"/>
                    <a:pt x="381" y="81"/>
                    <a:pt x="375" y="84"/>
                  </a:cubicBezTo>
                  <a:cubicBezTo>
                    <a:pt x="371" y="86"/>
                    <a:pt x="368" y="86"/>
                    <a:pt x="366" y="86"/>
                  </a:cubicBezTo>
                  <a:cubicBezTo>
                    <a:pt x="361" y="86"/>
                    <a:pt x="358" y="83"/>
                    <a:pt x="359" y="78"/>
                  </a:cubicBezTo>
                  <a:cubicBezTo>
                    <a:pt x="361" y="71"/>
                    <a:pt x="368" y="70"/>
                    <a:pt x="374" y="69"/>
                  </a:cubicBezTo>
                  <a:cubicBezTo>
                    <a:pt x="384" y="67"/>
                    <a:pt x="385" y="66"/>
                    <a:pt x="388" y="65"/>
                  </a:cubicBezTo>
                  <a:lnTo>
                    <a:pt x="385" y="77"/>
                  </a:lnTo>
                  <a:close/>
                  <a:moveTo>
                    <a:pt x="411" y="56"/>
                  </a:moveTo>
                  <a:cubicBezTo>
                    <a:pt x="413" y="49"/>
                    <a:pt x="415" y="40"/>
                    <a:pt x="409" y="33"/>
                  </a:cubicBezTo>
                  <a:cubicBezTo>
                    <a:pt x="406" y="30"/>
                    <a:pt x="401" y="27"/>
                    <a:pt x="388" y="27"/>
                  </a:cubicBezTo>
                  <a:cubicBezTo>
                    <a:pt x="365" y="27"/>
                    <a:pt x="355" y="36"/>
                    <a:pt x="354" y="43"/>
                  </a:cubicBezTo>
                  <a:cubicBezTo>
                    <a:pt x="352" y="48"/>
                    <a:pt x="356" y="51"/>
                    <a:pt x="360" y="51"/>
                  </a:cubicBezTo>
                  <a:cubicBezTo>
                    <a:pt x="364" y="51"/>
                    <a:pt x="368" y="48"/>
                    <a:pt x="369" y="47"/>
                  </a:cubicBezTo>
                  <a:cubicBezTo>
                    <a:pt x="372" y="45"/>
                    <a:pt x="374" y="42"/>
                    <a:pt x="382" y="42"/>
                  </a:cubicBezTo>
                  <a:cubicBezTo>
                    <a:pt x="385" y="42"/>
                    <a:pt x="394" y="42"/>
                    <a:pt x="392" y="49"/>
                  </a:cubicBezTo>
                  <a:cubicBezTo>
                    <a:pt x="391" y="52"/>
                    <a:pt x="388" y="53"/>
                    <a:pt x="381" y="54"/>
                  </a:cubicBezTo>
                  <a:cubicBezTo>
                    <a:pt x="364" y="57"/>
                    <a:pt x="358" y="58"/>
                    <a:pt x="352" y="62"/>
                  </a:cubicBezTo>
                  <a:cubicBezTo>
                    <a:pt x="349" y="63"/>
                    <a:pt x="345" y="65"/>
                    <a:pt x="342" y="70"/>
                  </a:cubicBezTo>
                  <a:cubicBezTo>
                    <a:pt x="341" y="72"/>
                    <a:pt x="339" y="75"/>
                    <a:pt x="338" y="79"/>
                  </a:cubicBezTo>
                  <a:cubicBezTo>
                    <a:pt x="335" y="93"/>
                    <a:pt x="342" y="102"/>
                    <a:pt x="357" y="102"/>
                  </a:cubicBezTo>
                  <a:cubicBezTo>
                    <a:pt x="363" y="102"/>
                    <a:pt x="370" y="100"/>
                    <a:pt x="377" y="96"/>
                  </a:cubicBezTo>
                  <a:cubicBezTo>
                    <a:pt x="379" y="95"/>
                    <a:pt x="380" y="94"/>
                    <a:pt x="382" y="93"/>
                  </a:cubicBezTo>
                  <a:cubicBezTo>
                    <a:pt x="382" y="96"/>
                    <a:pt x="382" y="101"/>
                    <a:pt x="389" y="101"/>
                  </a:cubicBezTo>
                  <a:cubicBezTo>
                    <a:pt x="399" y="101"/>
                    <a:pt x="401" y="91"/>
                    <a:pt x="403" y="86"/>
                  </a:cubicBezTo>
                  <a:lnTo>
                    <a:pt x="411" y="56"/>
                  </a:lnTo>
                  <a:close/>
                  <a:moveTo>
                    <a:pt x="336" y="53"/>
                  </a:moveTo>
                  <a:cubicBezTo>
                    <a:pt x="338" y="47"/>
                    <a:pt x="339" y="38"/>
                    <a:pt x="332" y="31"/>
                  </a:cubicBezTo>
                  <a:cubicBezTo>
                    <a:pt x="329" y="29"/>
                    <a:pt x="325" y="27"/>
                    <a:pt x="319" y="27"/>
                  </a:cubicBezTo>
                  <a:cubicBezTo>
                    <a:pt x="307" y="27"/>
                    <a:pt x="300" y="34"/>
                    <a:pt x="297" y="37"/>
                  </a:cubicBezTo>
                  <a:cubicBezTo>
                    <a:pt x="297" y="34"/>
                    <a:pt x="297" y="30"/>
                    <a:pt x="293" y="28"/>
                  </a:cubicBezTo>
                  <a:cubicBezTo>
                    <a:pt x="291" y="28"/>
                    <a:pt x="290" y="28"/>
                    <a:pt x="289" y="28"/>
                  </a:cubicBezTo>
                  <a:cubicBezTo>
                    <a:pt x="286" y="28"/>
                    <a:pt x="283" y="29"/>
                    <a:pt x="282" y="30"/>
                  </a:cubicBezTo>
                  <a:cubicBezTo>
                    <a:pt x="278" y="33"/>
                    <a:pt x="277" y="36"/>
                    <a:pt x="276" y="40"/>
                  </a:cubicBezTo>
                  <a:cubicBezTo>
                    <a:pt x="263" y="89"/>
                    <a:pt x="263" y="89"/>
                    <a:pt x="263" y="89"/>
                  </a:cubicBezTo>
                  <a:cubicBezTo>
                    <a:pt x="262" y="92"/>
                    <a:pt x="260" y="98"/>
                    <a:pt x="266" y="100"/>
                  </a:cubicBezTo>
                  <a:cubicBezTo>
                    <a:pt x="267" y="101"/>
                    <a:pt x="268" y="101"/>
                    <a:pt x="270" y="101"/>
                  </a:cubicBezTo>
                  <a:cubicBezTo>
                    <a:pt x="272" y="101"/>
                    <a:pt x="275" y="100"/>
                    <a:pt x="278" y="98"/>
                  </a:cubicBezTo>
                  <a:cubicBezTo>
                    <a:pt x="281" y="95"/>
                    <a:pt x="282" y="92"/>
                    <a:pt x="283" y="89"/>
                  </a:cubicBezTo>
                  <a:cubicBezTo>
                    <a:pt x="290" y="60"/>
                    <a:pt x="290" y="60"/>
                    <a:pt x="290" y="60"/>
                  </a:cubicBezTo>
                  <a:cubicBezTo>
                    <a:pt x="291" y="56"/>
                    <a:pt x="293" y="50"/>
                    <a:pt x="299" y="46"/>
                  </a:cubicBezTo>
                  <a:cubicBezTo>
                    <a:pt x="302" y="45"/>
                    <a:pt x="304" y="44"/>
                    <a:pt x="307" y="44"/>
                  </a:cubicBezTo>
                  <a:cubicBezTo>
                    <a:pt x="311" y="44"/>
                    <a:pt x="314" y="46"/>
                    <a:pt x="315" y="50"/>
                  </a:cubicBezTo>
                  <a:cubicBezTo>
                    <a:pt x="316" y="52"/>
                    <a:pt x="315" y="55"/>
                    <a:pt x="314" y="58"/>
                  </a:cubicBezTo>
                  <a:cubicBezTo>
                    <a:pt x="306" y="89"/>
                    <a:pt x="306" y="89"/>
                    <a:pt x="306" y="89"/>
                  </a:cubicBezTo>
                  <a:cubicBezTo>
                    <a:pt x="305" y="91"/>
                    <a:pt x="304" y="95"/>
                    <a:pt x="306" y="98"/>
                  </a:cubicBezTo>
                  <a:cubicBezTo>
                    <a:pt x="307" y="99"/>
                    <a:pt x="309" y="101"/>
                    <a:pt x="313" y="101"/>
                  </a:cubicBezTo>
                  <a:cubicBezTo>
                    <a:pt x="317" y="101"/>
                    <a:pt x="320" y="99"/>
                    <a:pt x="322" y="97"/>
                  </a:cubicBezTo>
                  <a:cubicBezTo>
                    <a:pt x="325" y="95"/>
                    <a:pt x="326" y="91"/>
                    <a:pt x="326" y="88"/>
                  </a:cubicBezTo>
                  <a:lnTo>
                    <a:pt x="336" y="53"/>
                  </a:lnTo>
                  <a:close/>
                  <a:moveTo>
                    <a:pt x="258" y="21"/>
                  </a:moveTo>
                  <a:cubicBezTo>
                    <a:pt x="264" y="21"/>
                    <a:pt x="269" y="16"/>
                    <a:pt x="271" y="10"/>
                  </a:cubicBezTo>
                  <a:cubicBezTo>
                    <a:pt x="273" y="5"/>
                    <a:pt x="269" y="0"/>
                    <a:pt x="264" y="0"/>
                  </a:cubicBezTo>
                  <a:cubicBezTo>
                    <a:pt x="258" y="0"/>
                    <a:pt x="252" y="5"/>
                    <a:pt x="251" y="10"/>
                  </a:cubicBezTo>
                  <a:cubicBezTo>
                    <a:pt x="250" y="16"/>
                    <a:pt x="253" y="21"/>
                    <a:pt x="258" y="21"/>
                  </a:cubicBezTo>
                  <a:moveTo>
                    <a:pt x="230" y="88"/>
                  </a:moveTo>
                  <a:cubicBezTo>
                    <a:pt x="229" y="92"/>
                    <a:pt x="228" y="98"/>
                    <a:pt x="233" y="100"/>
                  </a:cubicBezTo>
                  <a:cubicBezTo>
                    <a:pt x="234" y="100"/>
                    <a:pt x="235" y="101"/>
                    <a:pt x="237" y="101"/>
                  </a:cubicBezTo>
                  <a:cubicBezTo>
                    <a:pt x="240" y="101"/>
                    <a:pt x="243" y="100"/>
                    <a:pt x="246" y="97"/>
                  </a:cubicBezTo>
                  <a:cubicBezTo>
                    <a:pt x="248" y="94"/>
                    <a:pt x="249" y="91"/>
                    <a:pt x="250" y="88"/>
                  </a:cubicBezTo>
                  <a:cubicBezTo>
                    <a:pt x="263" y="40"/>
                    <a:pt x="263" y="40"/>
                    <a:pt x="263" y="40"/>
                  </a:cubicBezTo>
                  <a:cubicBezTo>
                    <a:pt x="264" y="36"/>
                    <a:pt x="265" y="31"/>
                    <a:pt x="260" y="29"/>
                  </a:cubicBezTo>
                  <a:cubicBezTo>
                    <a:pt x="259" y="28"/>
                    <a:pt x="258" y="28"/>
                    <a:pt x="256" y="28"/>
                  </a:cubicBezTo>
                  <a:cubicBezTo>
                    <a:pt x="253" y="28"/>
                    <a:pt x="250" y="29"/>
                    <a:pt x="248" y="30"/>
                  </a:cubicBezTo>
                  <a:cubicBezTo>
                    <a:pt x="246" y="32"/>
                    <a:pt x="245" y="34"/>
                    <a:pt x="243" y="40"/>
                  </a:cubicBezTo>
                  <a:lnTo>
                    <a:pt x="230" y="88"/>
                  </a:lnTo>
                  <a:close/>
                  <a:moveTo>
                    <a:pt x="198" y="40"/>
                  </a:moveTo>
                  <a:cubicBezTo>
                    <a:pt x="198" y="35"/>
                    <a:pt x="198" y="28"/>
                    <a:pt x="190" y="28"/>
                  </a:cubicBezTo>
                  <a:cubicBezTo>
                    <a:pt x="186" y="28"/>
                    <a:pt x="179" y="31"/>
                    <a:pt x="177" y="38"/>
                  </a:cubicBezTo>
                  <a:cubicBezTo>
                    <a:pt x="177" y="40"/>
                    <a:pt x="177" y="42"/>
                    <a:pt x="177" y="44"/>
                  </a:cubicBezTo>
                  <a:cubicBezTo>
                    <a:pt x="180" y="91"/>
                    <a:pt x="180" y="91"/>
                    <a:pt x="180" y="91"/>
                  </a:cubicBezTo>
                  <a:cubicBezTo>
                    <a:pt x="181" y="98"/>
                    <a:pt x="181" y="101"/>
                    <a:pt x="190" y="101"/>
                  </a:cubicBezTo>
                  <a:cubicBezTo>
                    <a:pt x="200" y="101"/>
                    <a:pt x="202" y="98"/>
                    <a:pt x="207" y="89"/>
                  </a:cubicBezTo>
                  <a:cubicBezTo>
                    <a:pt x="235" y="43"/>
                    <a:pt x="235" y="43"/>
                    <a:pt x="235" y="43"/>
                  </a:cubicBezTo>
                  <a:cubicBezTo>
                    <a:pt x="236" y="41"/>
                    <a:pt x="237" y="39"/>
                    <a:pt x="238" y="37"/>
                  </a:cubicBezTo>
                  <a:cubicBezTo>
                    <a:pt x="239" y="31"/>
                    <a:pt x="235" y="28"/>
                    <a:pt x="230" y="28"/>
                  </a:cubicBezTo>
                  <a:cubicBezTo>
                    <a:pt x="223" y="28"/>
                    <a:pt x="220" y="34"/>
                    <a:pt x="217" y="38"/>
                  </a:cubicBezTo>
                  <a:cubicBezTo>
                    <a:pt x="202" y="67"/>
                    <a:pt x="202" y="67"/>
                    <a:pt x="202" y="67"/>
                  </a:cubicBezTo>
                  <a:cubicBezTo>
                    <a:pt x="199" y="72"/>
                    <a:pt x="198" y="73"/>
                    <a:pt x="197" y="78"/>
                  </a:cubicBezTo>
                  <a:cubicBezTo>
                    <a:pt x="197" y="75"/>
                    <a:pt x="197" y="72"/>
                    <a:pt x="197" y="68"/>
                  </a:cubicBezTo>
                  <a:lnTo>
                    <a:pt x="198" y="40"/>
                  </a:lnTo>
                  <a:close/>
                  <a:moveTo>
                    <a:pt x="141" y="77"/>
                  </a:moveTo>
                  <a:cubicBezTo>
                    <a:pt x="139" y="78"/>
                    <a:pt x="137" y="81"/>
                    <a:pt x="131" y="84"/>
                  </a:cubicBezTo>
                  <a:cubicBezTo>
                    <a:pt x="127" y="86"/>
                    <a:pt x="124" y="86"/>
                    <a:pt x="122" y="86"/>
                  </a:cubicBezTo>
                  <a:cubicBezTo>
                    <a:pt x="116" y="86"/>
                    <a:pt x="113" y="83"/>
                    <a:pt x="114" y="78"/>
                  </a:cubicBezTo>
                  <a:cubicBezTo>
                    <a:pt x="116" y="71"/>
                    <a:pt x="124" y="70"/>
                    <a:pt x="130" y="69"/>
                  </a:cubicBezTo>
                  <a:cubicBezTo>
                    <a:pt x="140" y="67"/>
                    <a:pt x="141" y="66"/>
                    <a:pt x="144" y="65"/>
                  </a:cubicBezTo>
                  <a:lnTo>
                    <a:pt x="141" y="77"/>
                  </a:lnTo>
                  <a:close/>
                  <a:moveTo>
                    <a:pt x="167" y="56"/>
                  </a:moveTo>
                  <a:cubicBezTo>
                    <a:pt x="168" y="49"/>
                    <a:pt x="171" y="40"/>
                    <a:pt x="165" y="33"/>
                  </a:cubicBezTo>
                  <a:cubicBezTo>
                    <a:pt x="162" y="30"/>
                    <a:pt x="156" y="27"/>
                    <a:pt x="144" y="27"/>
                  </a:cubicBezTo>
                  <a:cubicBezTo>
                    <a:pt x="121" y="27"/>
                    <a:pt x="111" y="36"/>
                    <a:pt x="109" y="43"/>
                  </a:cubicBezTo>
                  <a:cubicBezTo>
                    <a:pt x="108" y="48"/>
                    <a:pt x="112" y="51"/>
                    <a:pt x="116" y="51"/>
                  </a:cubicBezTo>
                  <a:cubicBezTo>
                    <a:pt x="120" y="51"/>
                    <a:pt x="123" y="48"/>
                    <a:pt x="124" y="47"/>
                  </a:cubicBezTo>
                  <a:cubicBezTo>
                    <a:pt x="127" y="45"/>
                    <a:pt x="130" y="42"/>
                    <a:pt x="138" y="42"/>
                  </a:cubicBezTo>
                  <a:cubicBezTo>
                    <a:pt x="140" y="42"/>
                    <a:pt x="149" y="42"/>
                    <a:pt x="148" y="49"/>
                  </a:cubicBezTo>
                  <a:cubicBezTo>
                    <a:pt x="147" y="52"/>
                    <a:pt x="143" y="53"/>
                    <a:pt x="136" y="54"/>
                  </a:cubicBezTo>
                  <a:cubicBezTo>
                    <a:pt x="120" y="57"/>
                    <a:pt x="114" y="58"/>
                    <a:pt x="107" y="62"/>
                  </a:cubicBezTo>
                  <a:cubicBezTo>
                    <a:pt x="105" y="63"/>
                    <a:pt x="101" y="65"/>
                    <a:pt x="98" y="70"/>
                  </a:cubicBezTo>
                  <a:cubicBezTo>
                    <a:pt x="96" y="72"/>
                    <a:pt x="95" y="75"/>
                    <a:pt x="94" y="79"/>
                  </a:cubicBezTo>
                  <a:cubicBezTo>
                    <a:pt x="90" y="93"/>
                    <a:pt x="97" y="102"/>
                    <a:pt x="113" y="102"/>
                  </a:cubicBezTo>
                  <a:cubicBezTo>
                    <a:pt x="119" y="102"/>
                    <a:pt x="126" y="100"/>
                    <a:pt x="132" y="96"/>
                  </a:cubicBezTo>
                  <a:cubicBezTo>
                    <a:pt x="134" y="95"/>
                    <a:pt x="135" y="94"/>
                    <a:pt x="137" y="93"/>
                  </a:cubicBezTo>
                  <a:cubicBezTo>
                    <a:pt x="138" y="96"/>
                    <a:pt x="138" y="101"/>
                    <a:pt x="145" y="101"/>
                  </a:cubicBezTo>
                  <a:cubicBezTo>
                    <a:pt x="154" y="101"/>
                    <a:pt x="157" y="91"/>
                    <a:pt x="159" y="86"/>
                  </a:cubicBezTo>
                  <a:lnTo>
                    <a:pt x="167" y="56"/>
                  </a:lnTo>
                  <a:close/>
                  <a:moveTo>
                    <a:pt x="49" y="9"/>
                  </a:moveTo>
                  <a:cubicBezTo>
                    <a:pt x="48" y="4"/>
                    <a:pt x="46" y="1"/>
                    <a:pt x="38" y="1"/>
                  </a:cubicBezTo>
                  <a:cubicBezTo>
                    <a:pt x="34" y="1"/>
                    <a:pt x="29" y="3"/>
                    <a:pt x="26" y="6"/>
                  </a:cubicBezTo>
                  <a:cubicBezTo>
                    <a:pt x="23" y="9"/>
                    <a:pt x="23" y="12"/>
                    <a:pt x="22" y="16"/>
                  </a:cubicBezTo>
                  <a:cubicBezTo>
                    <a:pt x="3" y="87"/>
                    <a:pt x="3" y="87"/>
                    <a:pt x="3" y="87"/>
                  </a:cubicBezTo>
                  <a:cubicBezTo>
                    <a:pt x="2" y="91"/>
                    <a:pt x="0" y="95"/>
                    <a:pt x="3" y="98"/>
                  </a:cubicBezTo>
                  <a:cubicBezTo>
                    <a:pt x="3" y="99"/>
                    <a:pt x="5" y="101"/>
                    <a:pt x="9" y="101"/>
                  </a:cubicBezTo>
                  <a:cubicBezTo>
                    <a:pt x="19" y="101"/>
                    <a:pt x="22" y="91"/>
                    <a:pt x="23" y="86"/>
                  </a:cubicBezTo>
                  <a:cubicBezTo>
                    <a:pt x="34" y="46"/>
                    <a:pt x="34" y="46"/>
                    <a:pt x="34" y="46"/>
                  </a:cubicBezTo>
                  <a:cubicBezTo>
                    <a:pt x="35" y="41"/>
                    <a:pt x="35" y="40"/>
                    <a:pt x="36" y="36"/>
                  </a:cubicBezTo>
                  <a:cubicBezTo>
                    <a:pt x="54" y="91"/>
                    <a:pt x="54" y="91"/>
                    <a:pt x="54" y="91"/>
                  </a:cubicBezTo>
                  <a:cubicBezTo>
                    <a:pt x="56" y="97"/>
                    <a:pt x="57" y="101"/>
                    <a:pt x="64" y="101"/>
                  </a:cubicBezTo>
                  <a:cubicBezTo>
                    <a:pt x="77" y="101"/>
                    <a:pt x="80" y="93"/>
                    <a:pt x="81" y="87"/>
                  </a:cubicBezTo>
                  <a:cubicBezTo>
                    <a:pt x="101" y="14"/>
                    <a:pt x="101" y="14"/>
                    <a:pt x="101" y="14"/>
                  </a:cubicBezTo>
                  <a:cubicBezTo>
                    <a:pt x="102" y="10"/>
                    <a:pt x="103" y="5"/>
                    <a:pt x="99" y="2"/>
                  </a:cubicBezTo>
                  <a:cubicBezTo>
                    <a:pt x="98" y="2"/>
                    <a:pt x="97" y="1"/>
                    <a:pt x="94" y="1"/>
                  </a:cubicBezTo>
                  <a:cubicBezTo>
                    <a:pt x="91" y="1"/>
                    <a:pt x="88" y="3"/>
                    <a:pt x="86" y="5"/>
                  </a:cubicBezTo>
                  <a:cubicBezTo>
                    <a:pt x="83" y="7"/>
                    <a:pt x="81" y="11"/>
                    <a:pt x="81" y="14"/>
                  </a:cubicBezTo>
                  <a:cubicBezTo>
                    <a:pt x="70" y="53"/>
                    <a:pt x="70" y="53"/>
                    <a:pt x="70" y="53"/>
                  </a:cubicBezTo>
                  <a:cubicBezTo>
                    <a:pt x="70" y="55"/>
                    <a:pt x="69" y="57"/>
                    <a:pt x="69" y="59"/>
                  </a:cubicBezTo>
                  <a:cubicBezTo>
                    <a:pt x="68" y="61"/>
                    <a:pt x="68" y="63"/>
                    <a:pt x="67" y="65"/>
                  </a:cubicBezTo>
                  <a:lnTo>
                    <a:pt x="49" y="9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pic>
        <p:nvPicPr>
          <p:cNvPr id="11" name="White Frame">
            <a:extLst>
              <a:ext uri="{FF2B5EF4-FFF2-40B4-BE49-F238E27FC236}">
                <a16:creationId xmlns:a16="http://schemas.microsoft.com/office/drawing/2014/main" id="{588082D1-0FE1-41F9-A472-79CDABEB8F2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2291"/>
            <a:ext cx="12196074" cy="6855709"/>
          </a:xfrm>
          <a:prstGeom prst="rect">
            <a:avLst/>
          </a:prstGeom>
        </p:spPr>
      </p:pic>
      <p:sp>
        <p:nvSpPr>
          <p:cNvPr id="10" name="Wellspect">
            <a:extLst>
              <a:ext uri="{FF2B5EF4-FFF2-40B4-BE49-F238E27FC236}">
                <a16:creationId xmlns:a16="http://schemas.microsoft.com/office/drawing/2014/main" id="{48988171-71BD-490C-815F-659FD4D8FE6C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528300" y="219295"/>
            <a:ext cx="1439863" cy="436563"/>
          </a:xfrm>
          <a:custGeom>
            <a:avLst/>
            <a:gdLst>
              <a:gd name="T0" fmla="*/ 142 w 2268"/>
              <a:gd name="T1" fmla="*/ 392 h 687"/>
              <a:gd name="T2" fmla="*/ 147 w 2268"/>
              <a:gd name="T3" fmla="*/ 293 h 687"/>
              <a:gd name="T4" fmla="*/ 451 w 2268"/>
              <a:gd name="T5" fmla="*/ 18 h 687"/>
              <a:gd name="T6" fmla="*/ 677 w 2268"/>
              <a:gd name="T7" fmla="*/ 220 h 687"/>
              <a:gd name="T8" fmla="*/ 505 w 2268"/>
              <a:gd name="T9" fmla="*/ 356 h 687"/>
              <a:gd name="T10" fmla="*/ 542 w 2268"/>
              <a:gd name="T11" fmla="*/ 326 h 687"/>
              <a:gd name="T12" fmla="*/ 813 w 2268"/>
              <a:gd name="T13" fmla="*/ 368 h 687"/>
              <a:gd name="T14" fmla="*/ 919 w 2268"/>
              <a:gd name="T15" fmla="*/ 25 h 687"/>
              <a:gd name="T16" fmla="*/ 1066 w 2268"/>
              <a:gd name="T17" fmla="*/ 101 h 687"/>
              <a:gd name="T18" fmla="*/ 982 w 2268"/>
              <a:gd name="T19" fmla="*/ 287 h 687"/>
              <a:gd name="T20" fmla="*/ 1337 w 2268"/>
              <a:gd name="T21" fmla="*/ 142 h 687"/>
              <a:gd name="T22" fmla="*/ 1234 w 2268"/>
              <a:gd name="T23" fmla="*/ 495 h 687"/>
              <a:gd name="T24" fmla="*/ 1234 w 2268"/>
              <a:gd name="T25" fmla="*/ 103 h 687"/>
              <a:gd name="T26" fmla="*/ 1720 w 2268"/>
              <a:gd name="T27" fmla="*/ 261 h 687"/>
              <a:gd name="T28" fmla="*/ 1723 w 2268"/>
              <a:gd name="T29" fmla="*/ 352 h 687"/>
              <a:gd name="T30" fmla="*/ 1720 w 2268"/>
              <a:gd name="T31" fmla="*/ 261 h 687"/>
              <a:gd name="T32" fmla="*/ 2002 w 2268"/>
              <a:gd name="T33" fmla="*/ 152 h 687"/>
              <a:gd name="T34" fmla="*/ 1969 w 2268"/>
              <a:gd name="T35" fmla="*/ 302 h 687"/>
              <a:gd name="T36" fmla="*/ 2099 w 2268"/>
              <a:gd name="T37" fmla="*/ 331 h 687"/>
              <a:gd name="T38" fmla="*/ 2072 w 2268"/>
              <a:gd name="T39" fmla="*/ 19 h 687"/>
              <a:gd name="T40" fmla="*/ 2216 w 2268"/>
              <a:gd name="T41" fmla="*/ 45 h 687"/>
              <a:gd name="T42" fmla="*/ 2244 w 2268"/>
              <a:gd name="T43" fmla="*/ 64 h 687"/>
              <a:gd name="T44" fmla="*/ 2208 w 2268"/>
              <a:gd name="T45" fmla="*/ 28 h 687"/>
              <a:gd name="T46" fmla="*/ 2224 w 2268"/>
              <a:gd name="T47" fmla="*/ 90 h 687"/>
              <a:gd name="T48" fmla="*/ 29 w 2268"/>
              <a:gd name="T49" fmla="*/ 686 h 687"/>
              <a:gd name="T50" fmla="*/ 93 w 2268"/>
              <a:gd name="T51" fmla="*/ 570 h 687"/>
              <a:gd name="T52" fmla="*/ 101 w 2268"/>
              <a:gd name="T53" fmla="*/ 636 h 687"/>
              <a:gd name="T54" fmla="*/ 339 w 2268"/>
              <a:gd name="T55" fmla="*/ 686 h 687"/>
              <a:gd name="T56" fmla="*/ 261 w 2268"/>
              <a:gd name="T57" fmla="*/ 563 h 687"/>
              <a:gd name="T58" fmla="*/ 303 w 2268"/>
              <a:gd name="T59" fmla="*/ 623 h 687"/>
              <a:gd name="T60" fmla="*/ 468 w 2268"/>
              <a:gd name="T61" fmla="*/ 633 h 687"/>
              <a:gd name="T62" fmla="*/ 405 w 2268"/>
              <a:gd name="T63" fmla="*/ 563 h 687"/>
              <a:gd name="T64" fmla="*/ 610 w 2268"/>
              <a:gd name="T65" fmla="*/ 655 h 687"/>
              <a:gd name="T66" fmla="*/ 567 w 2268"/>
              <a:gd name="T67" fmla="*/ 570 h 687"/>
              <a:gd name="T68" fmla="*/ 692 w 2268"/>
              <a:gd name="T69" fmla="*/ 685 h 687"/>
              <a:gd name="T70" fmla="*/ 682 w 2268"/>
              <a:gd name="T71" fmla="*/ 674 h 687"/>
              <a:gd name="T72" fmla="*/ 877 w 2268"/>
              <a:gd name="T73" fmla="*/ 573 h 687"/>
              <a:gd name="T74" fmla="*/ 899 w 2268"/>
              <a:gd name="T75" fmla="*/ 665 h 687"/>
              <a:gd name="T76" fmla="*/ 1104 w 2268"/>
              <a:gd name="T77" fmla="*/ 675 h 687"/>
              <a:gd name="T78" fmla="*/ 1126 w 2268"/>
              <a:gd name="T79" fmla="*/ 582 h 687"/>
              <a:gd name="T80" fmla="*/ 1247 w 2268"/>
              <a:gd name="T81" fmla="*/ 686 h 687"/>
              <a:gd name="T82" fmla="*/ 1319 w 2268"/>
              <a:gd name="T83" fmla="*/ 582 h 687"/>
              <a:gd name="T84" fmla="*/ 1461 w 2268"/>
              <a:gd name="T85" fmla="*/ 675 h 687"/>
              <a:gd name="T86" fmla="*/ 1390 w 2268"/>
              <a:gd name="T87" fmla="*/ 582 h 687"/>
              <a:gd name="T88" fmla="*/ 1503 w 2268"/>
              <a:gd name="T89" fmla="*/ 675 h 687"/>
              <a:gd name="T90" fmla="*/ 1599 w 2268"/>
              <a:gd name="T91" fmla="*/ 668 h 687"/>
              <a:gd name="T92" fmla="*/ 1503 w 2268"/>
              <a:gd name="T93" fmla="*/ 675 h 687"/>
              <a:gd name="T94" fmla="*/ 1658 w 2268"/>
              <a:gd name="T95" fmla="*/ 685 h 687"/>
              <a:gd name="T96" fmla="*/ 1721 w 2268"/>
              <a:gd name="T97" fmla="*/ 614 h 687"/>
              <a:gd name="T98" fmla="*/ 1647 w 2268"/>
              <a:gd name="T99" fmla="*/ 674 h 687"/>
              <a:gd name="T100" fmla="*/ 1878 w 2268"/>
              <a:gd name="T101" fmla="*/ 686 h 687"/>
              <a:gd name="T102" fmla="*/ 1793 w 2268"/>
              <a:gd name="T103" fmla="*/ 562 h 687"/>
              <a:gd name="T104" fmla="*/ 1995 w 2268"/>
              <a:gd name="T105" fmla="*/ 667 h 687"/>
              <a:gd name="T106" fmla="*/ 1995 w 2268"/>
              <a:gd name="T107" fmla="*/ 560 h 687"/>
              <a:gd name="T108" fmla="*/ 2106 w 2268"/>
              <a:gd name="T109" fmla="*/ 666 h 687"/>
              <a:gd name="T110" fmla="*/ 2176 w 2268"/>
              <a:gd name="T111" fmla="*/ 572 h 6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2268" h="687">
                <a:moveTo>
                  <a:pt x="394" y="374"/>
                </a:moveTo>
                <a:cubicBezTo>
                  <a:pt x="391" y="382"/>
                  <a:pt x="388" y="392"/>
                  <a:pt x="364" y="392"/>
                </a:cubicBezTo>
                <a:cubicBezTo>
                  <a:pt x="342" y="392"/>
                  <a:pt x="337" y="383"/>
                  <a:pt x="334" y="374"/>
                </a:cubicBezTo>
                <a:cubicBezTo>
                  <a:pt x="269" y="154"/>
                  <a:pt x="269" y="154"/>
                  <a:pt x="269" y="154"/>
                </a:cubicBezTo>
                <a:cubicBezTo>
                  <a:pt x="260" y="126"/>
                  <a:pt x="254" y="98"/>
                  <a:pt x="250" y="69"/>
                </a:cubicBezTo>
                <a:cubicBezTo>
                  <a:pt x="245" y="103"/>
                  <a:pt x="238" y="133"/>
                  <a:pt x="233" y="152"/>
                </a:cubicBezTo>
                <a:cubicBezTo>
                  <a:pt x="172" y="373"/>
                  <a:pt x="172" y="373"/>
                  <a:pt x="172" y="373"/>
                </a:cubicBezTo>
                <a:cubicBezTo>
                  <a:pt x="170" y="382"/>
                  <a:pt x="166" y="392"/>
                  <a:pt x="142" y="392"/>
                </a:cubicBezTo>
                <a:cubicBezTo>
                  <a:pt x="118" y="392"/>
                  <a:pt x="115" y="382"/>
                  <a:pt x="112" y="374"/>
                </a:cubicBezTo>
                <a:cubicBezTo>
                  <a:pt x="2" y="32"/>
                  <a:pt x="2" y="32"/>
                  <a:pt x="2" y="32"/>
                </a:cubicBezTo>
                <a:cubicBezTo>
                  <a:pt x="0" y="29"/>
                  <a:pt x="0" y="26"/>
                  <a:pt x="0" y="22"/>
                </a:cubicBezTo>
                <a:cubicBezTo>
                  <a:pt x="0" y="12"/>
                  <a:pt x="11" y="1"/>
                  <a:pt x="27" y="1"/>
                </a:cubicBezTo>
                <a:cubicBezTo>
                  <a:pt x="43" y="1"/>
                  <a:pt x="48" y="11"/>
                  <a:pt x="51" y="18"/>
                </a:cubicBezTo>
                <a:cubicBezTo>
                  <a:pt x="124" y="249"/>
                  <a:pt x="124" y="249"/>
                  <a:pt x="124" y="249"/>
                </a:cubicBezTo>
                <a:cubicBezTo>
                  <a:pt x="136" y="290"/>
                  <a:pt x="139" y="306"/>
                  <a:pt x="141" y="321"/>
                </a:cubicBezTo>
                <a:cubicBezTo>
                  <a:pt x="142" y="314"/>
                  <a:pt x="145" y="302"/>
                  <a:pt x="147" y="293"/>
                </a:cubicBezTo>
                <a:cubicBezTo>
                  <a:pt x="148" y="289"/>
                  <a:pt x="152" y="274"/>
                  <a:pt x="153" y="272"/>
                </a:cubicBezTo>
                <a:cubicBezTo>
                  <a:pt x="221" y="19"/>
                  <a:pt x="221" y="19"/>
                  <a:pt x="221" y="19"/>
                </a:cubicBezTo>
                <a:cubicBezTo>
                  <a:pt x="223" y="11"/>
                  <a:pt x="228" y="0"/>
                  <a:pt x="250" y="0"/>
                </a:cubicBezTo>
                <a:cubicBezTo>
                  <a:pt x="272" y="0"/>
                  <a:pt x="277" y="11"/>
                  <a:pt x="280" y="19"/>
                </a:cubicBezTo>
                <a:cubicBezTo>
                  <a:pt x="349" y="260"/>
                  <a:pt x="349" y="260"/>
                  <a:pt x="349" y="260"/>
                </a:cubicBezTo>
                <a:cubicBezTo>
                  <a:pt x="357" y="286"/>
                  <a:pt x="360" y="305"/>
                  <a:pt x="362" y="318"/>
                </a:cubicBezTo>
                <a:cubicBezTo>
                  <a:pt x="365" y="309"/>
                  <a:pt x="379" y="261"/>
                  <a:pt x="382" y="250"/>
                </a:cubicBezTo>
                <a:cubicBezTo>
                  <a:pt x="451" y="18"/>
                  <a:pt x="451" y="18"/>
                  <a:pt x="451" y="18"/>
                </a:cubicBezTo>
                <a:cubicBezTo>
                  <a:pt x="453" y="11"/>
                  <a:pt x="458" y="1"/>
                  <a:pt x="474" y="1"/>
                </a:cubicBezTo>
                <a:cubicBezTo>
                  <a:pt x="487" y="1"/>
                  <a:pt x="500" y="9"/>
                  <a:pt x="500" y="22"/>
                </a:cubicBezTo>
                <a:cubicBezTo>
                  <a:pt x="500" y="26"/>
                  <a:pt x="499" y="28"/>
                  <a:pt x="499" y="31"/>
                </a:cubicBezTo>
                <a:lnTo>
                  <a:pt x="394" y="374"/>
                </a:lnTo>
                <a:close/>
                <a:moveTo>
                  <a:pt x="521" y="220"/>
                </a:moveTo>
                <a:cubicBezTo>
                  <a:pt x="524" y="208"/>
                  <a:pt x="529" y="182"/>
                  <a:pt x="550" y="163"/>
                </a:cubicBezTo>
                <a:cubicBezTo>
                  <a:pt x="570" y="146"/>
                  <a:pt x="592" y="145"/>
                  <a:pt x="603" y="145"/>
                </a:cubicBezTo>
                <a:cubicBezTo>
                  <a:pt x="655" y="145"/>
                  <a:pt x="675" y="184"/>
                  <a:pt x="677" y="220"/>
                </a:cubicBezTo>
                <a:lnTo>
                  <a:pt x="521" y="220"/>
                </a:lnTo>
                <a:close/>
                <a:moveTo>
                  <a:pt x="704" y="261"/>
                </a:moveTo>
                <a:cubicBezTo>
                  <a:pt x="711" y="261"/>
                  <a:pt x="728" y="260"/>
                  <a:pt x="728" y="237"/>
                </a:cubicBezTo>
                <a:cubicBezTo>
                  <a:pt x="728" y="206"/>
                  <a:pt x="719" y="171"/>
                  <a:pt x="701" y="146"/>
                </a:cubicBezTo>
                <a:cubicBezTo>
                  <a:pt x="684" y="123"/>
                  <a:pt x="663" y="111"/>
                  <a:pt x="638" y="105"/>
                </a:cubicBezTo>
                <a:cubicBezTo>
                  <a:pt x="627" y="102"/>
                  <a:pt x="615" y="101"/>
                  <a:pt x="603" y="101"/>
                </a:cubicBezTo>
                <a:cubicBezTo>
                  <a:pt x="506" y="101"/>
                  <a:pt x="469" y="181"/>
                  <a:pt x="469" y="250"/>
                </a:cubicBezTo>
                <a:cubicBezTo>
                  <a:pt x="469" y="289"/>
                  <a:pt x="481" y="328"/>
                  <a:pt x="505" y="356"/>
                </a:cubicBezTo>
                <a:cubicBezTo>
                  <a:pt x="533" y="387"/>
                  <a:pt x="569" y="394"/>
                  <a:pt x="604" y="394"/>
                </a:cubicBezTo>
                <a:cubicBezTo>
                  <a:pt x="620" y="394"/>
                  <a:pt x="669" y="394"/>
                  <a:pt x="706" y="352"/>
                </a:cubicBezTo>
                <a:cubicBezTo>
                  <a:pt x="712" y="345"/>
                  <a:pt x="722" y="333"/>
                  <a:pt x="724" y="323"/>
                </a:cubicBezTo>
                <a:cubicBezTo>
                  <a:pt x="724" y="321"/>
                  <a:pt x="724" y="320"/>
                  <a:pt x="724" y="317"/>
                </a:cubicBezTo>
                <a:cubicBezTo>
                  <a:pt x="724" y="302"/>
                  <a:pt x="708" y="295"/>
                  <a:pt x="696" y="295"/>
                </a:cubicBezTo>
                <a:cubicBezTo>
                  <a:pt x="684" y="295"/>
                  <a:pt x="681" y="300"/>
                  <a:pt x="673" y="315"/>
                </a:cubicBezTo>
                <a:cubicBezTo>
                  <a:pt x="663" y="330"/>
                  <a:pt x="648" y="352"/>
                  <a:pt x="604" y="352"/>
                </a:cubicBezTo>
                <a:cubicBezTo>
                  <a:pt x="583" y="352"/>
                  <a:pt x="560" y="348"/>
                  <a:pt x="542" y="326"/>
                </a:cubicBezTo>
                <a:cubicBezTo>
                  <a:pt x="527" y="308"/>
                  <a:pt x="522" y="286"/>
                  <a:pt x="521" y="261"/>
                </a:cubicBezTo>
                <a:lnTo>
                  <a:pt x="704" y="261"/>
                </a:lnTo>
                <a:close/>
                <a:moveTo>
                  <a:pt x="813" y="25"/>
                </a:moveTo>
                <a:cubicBezTo>
                  <a:pt x="813" y="18"/>
                  <a:pt x="811" y="1"/>
                  <a:pt x="788" y="1"/>
                </a:cubicBezTo>
                <a:cubicBezTo>
                  <a:pt x="766" y="1"/>
                  <a:pt x="763" y="18"/>
                  <a:pt x="763" y="25"/>
                </a:cubicBezTo>
                <a:cubicBezTo>
                  <a:pt x="763" y="368"/>
                  <a:pt x="763" y="368"/>
                  <a:pt x="763" y="368"/>
                </a:cubicBezTo>
                <a:cubicBezTo>
                  <a:pt x="763" y="384"/>
                  <a:pt x="774" y="392"/>
                  <a:pt x="788" y="392"/>
                </a:cubicBezTo>
                <a:cubicBezTo>
                  <a:pt x="811" y="392"/>
                  <a:pt x="813" y="374"/>
                  <a:pt x="813" y="368"/>
                </a:cubicBezTo>
                <a:lnTo>
                  <a:pt x="813" y="25"/>
                </a:lnTo>
                <a:close/>
                <a:moveTo>
                  <a:pt x="919" y="25"/>
                </a:moveTo>
                <a:cubicBezTo>
                  <a:pt x="919" y="18"/>
                  <a:pt x="917" y="1"/>
                  <a:pt x="894" y="1"/>
                </a:cubicBezTo>
                <a:cubicBezTo>
                  <a:pt x="872" y="1"/>
                  <a:pt x="869" y="18"/>
                  <a:pt x="869" y="25"/>
                </a:cubicBezTo>
                <a:cubicBezTo>
                  <a:pt x="869" y="368"/>
                  <a:pt x="869" y="368"/>
                  <a:pt x="869" y="368"/>
                </a:cubicBezTo>
                <a:cubicBezTo>
                  <a:pt x="869" y="384"/>
                  <a:pt x="880" y="392"/>
                  <a:pt x="894" y="392"/>
                </a:cubicBezTo>
                <a:cubicBezTo>
                  <a:pt x="917" y="392"/>
                  <a:pt x="919" y="374"/>
                  <a:pt x="919" y="368"/>
                </a:cubicBezTo>
                <a:lnTo>
                  <a:pt x="919" y="25"/>
                </a:lnTo>
                <a:close/>
                <a:moveTo>
                  <a:pt x="1063" y="215"/>
                </a:moveTo>
                <a:cubicBezTo>
                  <a:pt x="1038" y="207"/>
                  <a:pt x="1016" y="201"/>
                  <a:pt x="1016" y="176"/>
                </a:cubicBezTo>
                <a:cubicBezTo>
                  <a:pt x="1016" y="164"/>
                  <a:pt x="1023" y="153"/>
                  <a:pt x="1032" y="147"/>
                </a:cubicBezTo>
                <a:cubicBezTo>
                  <a:pt x="1042" y="140"/>
                  <a:pt x="1057" y="139"/>
                  <a:pt x="1063" y="139"/>
                </a:cubicBezTo>
                <a:cubicBezTo>
                  <a:pt x="1107" y="139"/>
                  <a:pt x="1121" y="165"/>
                  <a:pt x="1126" y="174"/>
                </a:cubicBezTo>
                <a:cubicBezTo>
                  <a:pt x="1134" y="190"/>
                  <a:pt x="1138" y="196"/>
                  <a:pt x="1150" y="196"/>
                </a:cubicBezTo>
                <a:cubicBezTo>
                  <a:pt x="1158" y="196"/>
                  <a:pt x="1173" y="191"/>
                  <a:pt x="1173" y="175"/>
                </a:cubicBezTo>
                <a:cubicBezTo>
                  <a:pt x="1173" y="164"/>
                  <a:pt x="1158" y="101"/>
                  <a:pt x="1066" y="101"/>
                </a:cubicBezTo>
                <a:cubicBezTo>
                  <a:pt x="972" y="101"/>
                  <a:pt x="966" y="168"/>
                  <a:pt x="966" y="182"/>
                </a:cubicBezTo>
                <a:cubicBezTo>
                  <a:pt x="966" y="235"/>
                  <a:pt x="1013" y="250"/>
                  <a:pt x="1043" y="260"/>
                </a:cubicBezTo>
                <a:cubicBezTo>
                  <a:pt x="1074" y="269"/>
                  <a:pt x="1074" y="269"/>
                  <a:pt x="1074" y="269"/>
                </a:cubicBezTo>
                <a:cubicBezTo>
                  <a:pt x="1102" y="277"/>
                  <a:pt x="1127" y="284"/>
                  <a:pt x="1127" y="313"/>
                </a:cubicBezTo>
                <a:cubicBezTo>
                  <a:pt x="1127" y="338"/>
                  <a:pt x="1103" y="355"/>
                  <a:pt x="1071" y="355"/>
                </a:cubicBezTo>
                <a:cubicBezTo>
                  <a:pt x="1048" y="355"/>
                  <a:pt x="1025" y="347"/>
                  <a:pt x="1013" y="328"/>
                </a:cubicBezTo>
                <a:cubicBezTo>
                  <a:pt x="1009" y="322"/>
                  <a:pt x="1008" y="320"/>
                  <a:pt x="1001" y="299"/>
                </a:cubicBezTo>
                <a:cubicBezTo>
                  <a:pt x="998" y="294"/>
                  <a:pt x="995" y="287"/>
                  <a:pt x="982" y="287"/>
                </a:cubicBezTo>
                <a:cubicBezTo>
                  <a:pt x="974" y="287"/>
                  <a:pt x="956" y="292"/>
                  <a:pt x="956" y="310"/>
                </a:cubicBezTo>
                <a:cubicBezTo>
                  <a:pt x="956" y="318"/>
                  <a:pt x="960" y="348"/>
                  <a:pt x="986" y="369"/>
                </a:cubicBezTo>
                <a:cubicBezTo>
                  <a:pt x="1013" y="393"/>
                  <a:pt x="1052" y="394"/>
                  <a:pt x="1068" y="394"/>
                </a:cubicBezTo>
                <a:cubicBezTo>
                  <a:pt x="1093" y="394"/>
                  <a:pt x="1122" y="389"/>
                  <a:pt x="1143" y="375"/>
                </a:cubicBezTo>
                <a:cubicBezTo>
                  <a:pt x="1159" y="364"/>
                  <a:pt x="1177" y="343"/>
                  <a:pt x="1177" y="308"/>
                </a:cubicBezTo>
                <a:cubicBezTo>
                  <a:pt x="1177" y="249"/>
                  <a:pt x="1124" y="233"/>
                  <a:pt x="1095" y="225"/>
                </a:cubicBezTo>
                <a:lnTo>
                  <a:pt x="1063" y="215"/>
                </a:lnTo>
                <a:close/>
                <a:moveTo>
                  <a:pt x="1337" y="142"/>
                </a:moveTo>
                <a:cubicBezTo>
                  <a:pt x="1411" y="142"/>
                  <a:pt x="1413" y="219"/>
                  <a:pt x="1413" y="248"/>
                </a:cubicBezTo>
                <a:cubicBezTo>
                  <a:pt x="1413" y="274"/>
                  <a:pt x="1410" y="304"/>
                  <a:pt x="1394" y="325"/>
                </a:cubicBezTo>
                <a:cubicBezTo>
                  <a:pt x="1384" y="339"/>
                  <a:pt x="1365" y="354"/>
                  <a:pt x="1337" y="354"/>
                </a:cubicBezTo>
                <a:cubicBezTo>
                  <a:pt x="1284" y="354"/>
                  <a:pt x="1258" y="308"/>
                  <a:pt x="1258" y="244"/>
                </a:cubicBezTo>
                <a:cubicBezTo>
                  <a:pt x="1258" y="182"/>
                  <a:pt x="1286" y="142"/>
                  <a:pt x="1337" y="142"/>
                </a:cubicBezTo>
                <a:moveTo>
                  <a:pt x="1208" y="470"/>
                </a:moveTo>
                <a:cubicBezTo>
                  <a:pt x="1208" y="478"/>
                  <a:pt x="1210" y="486"/>
                  <a:pt x="1221" y="492"/>
                </a:cubicBezTo>
                <a:cubicBezTo>
                  <a:pt x="1225" y="494"/>
                  <a:pt x="1229" y="495"/>
                  <a:pt x="1234" y="495"/>
                </a:cubicBezTo>
                <a:cubicBezTo>
                  <a:pt x="1257" y="495"/>
                  <a:pt x="1259" y="477"/>
                  <a:pt x="1259" y="470"/>
                </a:cubicBezTo>
                <a:cubicBezTo>
                  <a:pt x="1259" y="356"/>
                  <a:pt x="1259" y="356"/>
                  <a:pt x="1259" y="356"/>
                </a:cubicBezTo>
                <a:cubicBezTo>
                  <a:pt x="1283" y="376"/>
                  <a:pt x="1304" y="394"/>
                  <a:pt x="1349" y="394"/>
                </a:cubicBezTo>
                <a:cubicBezTo>
                  <a:pt x="1435" y="394"/>
                  <a:pt x="1465" y="315"/>
                  <a:pt x="1465" y="247"/>
                </a:cubicBezTo>
                <a:cubicBezTo>
                  <a:pt x="1465" y="154"/>
                  <a:pt x="1413" y="100"/>
                  <a:pt x="1343" y="100"/>
                </a:cubicBezTo>
                <a:cubicBezTo>
                  <a:pt x="1308" y="100"/>
                  <a:pt x="1281" y="112"/>
                  <a:pt x="1259" y="139"/>
                </a:cubicBezTo>
                <a:cubicBezTo>
                  <a:pt x="1259" y="122"/>
                  <a:pt x="1259" y="112"/>
                  <a:pt x="1247" y="106"/>
                </a:cubicBezTo>
                <a:cubicBezTo>
                  <a:pt x="1241" y="103"/>
                  <a:pt x="1236" y="103"/>
                  <a:pt x="1234" y="103"/>
                </a:cubicBezTo>
                <a:cubicBezTo>
                  <a:pt x="1211" y="103"/>
                  <a:pt x="1208" y="121"/>
                  <a:pt x="1208" y="128"/>
                </a:cubicBezTo>
                <a:lnTo>
                  <a:pt x="1208" y="470"/>
                </a:lnTo>
                <a:close/>
                <a:moveTo>
                  <a:pt x="1537" y="220"/>
                </a:moveTo>
                <a:cubicBezTo>
                  <a:pt x="1540" y="208"/>
                  <a:pt x="1545" y="182"/>
                  <a:pt x="1567" y="163"/>
                </a:cubicBezTo>
                <a:cubicBezTo>
                  <a:pt x="1586" y="146"/>
                  <a:pt x="1608" y="145"/>
                  <a:pt x="1619" y="145"/>
                </a:cubicBezTo>
                <a:cubicBezTo>
                  <a:pt x="1671" y="145"/>
                  <a:pt x="1691" y="184"/>
                  <a:pt x="1693" y="220"/>
                </a:cubicBezTo>
                <a:lnTo>
                  <a:pt x="1537" y="220"/>
                </a:lnTo>
                <a:close/>
                <a:moveTo>
                  <a:pt x="1720" y="261"/>
                </a:moveTo>
                <a:cubicBezTo>
                  <a:pt x="1727" y="261"/>
                  <a:pt x="1744" y="260"/>
                  <a:pt x="1744" y="237"/>
                </a:cubicBezTo>
                <a:cubicBezTo>
                  <a:pt x="1744" y="206"/>
                  <a:pt x="1735" y="171"/>
                  <a:pt x="1717" y="146"/>
                </a:cubicBezTo>
                <a:cubicBezTo>
                  <a:pt x="1700" y="123"/>
                  <a:pt x="1679" y="111"/>
                  <a:pt x="1654" y="105"/>
                </a:cubicBezTo>
                <a:cubicBezTo>
                  <a:pt x="1643" y="102"/>
                  <a:pt x="1631" y="101"/>
                  <a:pt x="1619" y="101"/>
                </a:cubicBezTo>
                <a:cubicBezTo>
                  <a:pt x="1522" y="101"/>
                  <a:pt x="1485" y="181"/>
                  <a:pt x="1485" y="250"/>
                </a:cubicBezTo>
                <a:cubicBezTo>
                  <a:pt x="1485" y="289"/>
                  <a:pt x="1497" y="328"/>
                  <a:pt x="1521" y="356"/>
                </a:cubicBezTo>
                <a:cubicBezTo>
                  <a:pt x="1549" y="387"/>
                  <a:pt x="1585" y="394"/>
                  <a:pt x="1621" y="394"/>
                </a:cubicBezTo>
                <a:cubicBezTo>
                  <a:pt x="1636" y="394"/>
                  <a:pt x="1685" y="394"/>
                  <a:pt x="1723" y="352"/>
                </a:cubicBezTo>
                <a:cubicBezTo>
                  <a:pt x="1729" y="345"/>
                  <a:pt x="1738" y="333"/>
                  <a:pt x="1740" y="323"/>
                </a:cubicBezTo>
                <a:cubicBezTo>
                  <a:pt x="1741" y="321"/>
                  <a:pt x="1741" y="320"/>
                  <a:pt x="1741" y="317"/>
                </a:cubicBezTo>
                <a:cubicBezTo>
                  <a:pt x="1741" y="302"/>
                  <a:pt x="1724" y="295"/>
                  <a:pt x="1712" y="295"/>
                </a:cubicBezTo>
                <a:cubicBezTo>
                  <a:pt x="1700" y="295"/>
                  <a:pt x="1697" y="300"/>
                  <a:pt x="1689" y="315"/>
                </a:cubicBezTo>
                <a:cubicBezTo>
                  <a:pt x="1679" y="330"/>
                  <a:pt x="1664" y="352"/>
                  <a:pt x="1621" y="352"/>
                </a:cubicBezTo>
                <a:cubicBezTo>
                  <a:pt x="1599" y="352"/>
                  <a:pt x="1576" y="348"/>
                  <a:pt x="1558" y="326"/>
                </a:cubicBezTo>
                <a:cubicBezTo>
                  <a:pt x="1543" y="308"/>
                  <a:pt x="1538" y="286"/>
                  <a:pt x="1537" y="261"/>
                </a:cubicBezTo>
                <a:lnTo>
                  <a:pt x="1720" y="261"/>
                </a:lnTo>
                <a:close/>
                <a:moveTo>
                  <a:pt x="1969" y="302"/>
                </a:moveTo>
                <a:cubicBezTo>
                  <a:pt x="1961" y="320"/>
                  <a:pt x="1947" y="352"/>
                  <a:pt x="1897" y="352"/>
                </a:cubicBezTo>
                <a:cubicBezTo>
                  <a:pt x="1831" y="352"/>
                  <a:pt x="1817" y="292"/>
                  <a:pt x="1817" y="245"/>
                </a:cubicBezTo>
                <a:cubicBezTo>
                  <a:pt x="1817" y="192"/>
                  <a:pt x="1839" y="142"/>
                  <a:pt x="1897" y="142"/>
                </a:cubicBezTo>
                <a:cubicBezTo>
                  <a:pt x="1940" y="142"/>
                  <a:pt x="1955" y="170"/>
                  <a:pt x="1960" y="181"/>
                </a:cubicBezTo>
                <a:cubicBezTo>
                  <a:pt x="1966" y="194"/>
                  <a:pt x="1971" y="204"/>
                  <a:pt x="1986" y="204"/>
                </a:cubicBezTo>
                <a:cubicBezTo>
                  <a:pt x="2001" y="204"/>
                  <a:pt x="2013" y="194"/>
                  <a:pt x="2013" y="180"/>
                </a:cubicBezTo>
                <a:cubicBezTo>
                  <a:pt x="2013" y="176"/>
                  <a:pt x="2013" y="170"/>
                  <a:pt x="2002" y="152"/>
                </a:cubicBezTo>
                <a:cubicBezTo>
                  <a:pt x="1987" y="128"/>
                  <a:pt x="1962" y="101"/>
                  <a:pt x="1899" y="101"/>
                </a:cubicBezTo>
                <a:cubicBezTo>
                  <a:pt x="1878" y="101"/>
                  <a:pt x="1804" y="101"/>
                  <a:pt x="1774" y="184"/>
                </a:cubicBezTo>
                <a:cubicBezTo>
                  <a:pt x="1767" y="204"/>
                  <a:pt x="1764" y="225"/>
                  <a:pt x="1764" y="247"/>
                </a:cubicBezTo>
                <a:cubicBezTo>
                  <a:pt x="1764" y="315"/>
                  <a:pt x="1797" y="394"/>
                  <a:pt x="1896" y="394"/>
                </a:cubicBezTo>
                <a:cubicBezTo>
                  <a:pt x="1973" y="394"/>
                  <a:pt x="1998" y="352"/>
                  <a:pt x="2007" y="337"/>
                </a:cubicBezTo>
                <a:cubicBezTo>
                  <a:pt x="2015" y="323"/>
                  <a:pt x="2019" y="311"/>
                  <a:pt x="2019" y="304"/>
                </a:cubicBezTo>
                <a:cubicBezTo>
                  <a:pt x="2019" y="285"/>
                  <a:pt x="1999" y="281"/>
                  <a:pt x="1992" y="281"/>
                </a:cubicBezTo>
                <a:cubicBezTo>
                  <a:pt x="1978" y="281"/>
                  <a:pt x="1973" y="292"/>
                  <a:pt x="1969" y="302"/>
                </a:cubicBezTo>
                <a:moveTo>
                  <a:pt x="2047" y="149"/>
                </a:moveTo>
                <a:cubicBezTo>
                  <a:pt x="2047" y="309"/>
                  <a:pt x="2047" y="309"/>
                  <a:pt x="2047" y="309"/>
                </a:cubicBezTo>
                <a:cubicBezTo>
                  <a:pt x="2047" y="351"/>
                  <a:pt x="2052" y="392"/>
                  <a:pt x="2127" y="392"/>
                </a:cubicBezTo>
                <a:cubicBezTo>
                  <a:pt x="2132" y="392"/>
                  <a:pt x="2141" y="391"/>
                  <a:pt x="2144" y="391"/>
                </a:cubicBezTo>
                <a:cubicBezTo>
                  <a:pt x="2156" y="389"/>
                  <a:pt x="2174" y="386"/>
                  <a:pt x="2174" y="370"/>
                </a:cubicBezTo>
                <a:cubicBezTo>
                  <a:pt x="2174" y="351"/>
                  <a:pt x="2161" y="350"/>
                  <a:pt x="2148" y="349"/>
                </a:cubicBezTo>
                <a:cubicBezTo>
                  <a:pt x="2144" y="349"/>
                  <a:pt x="2132" y="350"/>
                  <a:pt x="2128" y="350"/>
                </a:cubicBezTo>
                <a:cubicBezTo>
                  <a:pt x="2115" y="349"/>
                  <a:pt x="2103" y="347"/>
                  <a:pt x="2099" y="331"/>
                </a:cubicBezTo>
                <a:cubicBezTo>
                  <a:pt x="2098" y="324"/>
                  <a:pt x="2097" y="320"/>
                  <a:pt x="2097" y="287"/>
                </a:cubicBezTo>
                <a:cubicBezTo>
                  <a:pt x="2097" y="149"/>
                  <a:pt x="2097" y="149"/>
                  <a:pt x="2097" y="149"/>
                </a:cubicBezTo>
                <a:cubicBezTo>
                  <a:pt x="2154" y="149"/>
                  <a:pt x="2154" y="149"/>
                  <a:pt x="2154" y="149"/>
                </a:cubicBezTo>
                <a:cubicBezTo>
                  <a:pt x="2160" y="149"/>
                  <a:pt x="2174" y="147"/>
                  <a:pt x="2174" y="128"/>
                </a:cubicBezTo>
                <a:cubicBezTo>
                  <a:pt x="2174" y="108"/>
                  <a:pt x="2160" y="106"/>
                  <a:pt x="2154" y="106"/>
                </a:cubicBezTo>
                <a:cubicBezTo>
                  <a:pt x="2097" y="106"/>
                  <a:pt x="2097" y="106"/>
                  <a:pt x="2097" y="106"/>
                </a:cubicBezTo>
                <a:cubicBezTo>
                  <a:pt x="2097" y="43"/>
                  <a:pt x="2097" y="43"/>
                  <a:pt x="2097" y="43"/>
                </a:cubicBezTo>
                <a:cubicBezTo>
                  <a:pt x="2097" y="35"/>
                  <a:pt x="2096" y="19"/>
                  <a:pt x="2072" y="19"/>
                </a:cubicBezTo>
                <a:cubicBezTo>
                  <a:pt x="2050" y="19"/>
                  <a:pt x="2048" y="36"/>
                  <a:pt x="2048" y="43"/>
                </a:cubicBezTo>
                <a:cubicBezTo>
                  <a:pt x="2048" y="106"/>
                  <a:pt x="2048" y="106"/>
                  <a:pt x="2048" y="106"/>
                </a:cubicBezTo>
                <a:lnTo>
                  <a:pt x="2047" y="149"/>
                </a:lnTo>
                <a:close/>
                <a:moveTo>
                  <a:pt x="2227" y="45"/>
                </a:moveTo>
                <a:cubicBezTo>
                  <a:pt x="2232" y="45"/>
                  <a:pt x="2236" y="42"/>
                  <a:pt x="2236" y="38"/>
                </a:cubicBezTo>
                <a:cubicBezTo>
                  <a:pt x="2236" y="33"/>
                  <a:pt x="2232" y="31"/>
                  <a:pt x="2227" y="31"/>
                </a:cubicBezTo>
                <a:cubicBezTo>
                  <a:pt x="2216" y="31"/>
                  <a:pt x="2216" y="31"/>
                  <a:pt x="2216" y="31"/>
                </a:cubicBezTo>
                <a:cubicBezTo>
                  <a:pt x="2216" y="45"/>
                  <a:pt x="2216" y="45"/>
                  <a:pt x="2216" y="45"/>
                </a:cubicBezTo>
                <a:lnTo>
                  <a:pt x="2227" y="45"/>
                </a:lnTo>
                <a:close/>
                <a:moveTo>
                  <a:pt x="2208" y="28"/>
                </a:moveTo>
                <a:cubicBezTo>
                  <a:pt x="2208" y="26"/>
                  <a:pt x="2209" y="24"/>
                  <a:pt x="2212" y="24"/>
                </a:cubicBezTo>
                <a:cubicBezTo>
                  <a:pt x="2227" y="24"/>
                  <a:pt x="2227" y="24"/>
                  <a:pt x="2227" y="24"/>
                </a:cubicBezTo>
                <a:cubicBezTo>
                  <a:pt x="2237" y="24"/>
                  <a:pt x="2244" y="28"/>
                  <a:pt x="2244" y="37"/>
                </a:cubicBezTo>
                <a:cubicBezTo>
                  <a:pt x="2244" y="44"/>
                  <a:pt x="2241" y="49"/>
                  <a:pt x="2235" y="51"/>
                </a:cubicBezTo>
                <a:cubicBezTo>
                  <a:pt x="2243" y="61"/>
                  <a:pt x="2243" y="61"/>
                  <a:pt x="2243" y="61"/>
                </a:cubicBezTo>
                <a:cubicBezTo>
                  <a:pt x="2244" y="62"/>
                  <a:pt x="2244" y="63"/>
                  <a:pt x="2244" y="64"/>
                </a:cubicBezTo>
                <a:cubicBezTo>
                  <a:pt x="2244" y="66"/>
                  <a:pt x="2243" y="68"/>
                  <a:pt x="2240" y="68"/>
                </a:cubicBezTo>
                <a:cubicBezTo>
                  <a:pt x="2239" y="68"/>
                  <a:pt x="2237" y="67"/>
                  <a:pt x="2236" y="66"/>
                </a:cubicBezTo>
                <a:cubicBezTo>
                  <a:pt x="2225" y="52"/>
                  <a:pt x="2225" y="52"/>
                  <a:pt x="2225" y="52"/>
                </a:cubicBezTo>
                <a:cubicBezTo>
                  <a:pt x="2216" y="52"/>
                  <a:pt x="2216" y="52"/>
                  <a:pt x="2216" y="52"/>
                </a:cubicBezTo>
                <a:cubicBezTo>
                  <a:pt x="2216" y="64"/>
                  <a:pt x="2216" y="64"/>
                  <a:pt x="2216" y="64"/>
                </a:cubicBezTo>
                <a:cubicBezTo>
                  <a:pt x="2216" y="66"/>
                  <a:pt x="2214" y="68"/>
                  <a:pt x="2212" y="68"/>
                </a:cubicBezTo>
                <a:cubicBezTo>
                  <a:pt x="2209" y="68"/>
                  <a:pt x="2208" y="66"/>
                  <a:pt x="2208" y="64"/>
                </a:cubicBezTo>
                <a:lnTo>
                  <a:pt x="2208" y="28"/>
                </a:lnTo>
                <a:close/>
                <a:moveTo>
                  <a:pt x="2224" y="85"/>
                </a:moveTo>
                <a:cubicBezTo>
                  <a:pt x="2246" y="85"/>
                  <a:pt x="2263" y="67"/>
                  <a:pt x="2263" y="46"/>
                </a:cubicBezTo>
                <a:cubicBezTo>
                  <a:pt x="2263" y="46"/>
                  <a:pt x="2263" y="46"/>
                  <a:pt x="2263" y="46"/>
                </a:cubicBezTo>
                <a:cubicBezTo>
                  <a:pt x="2263" y="25"/>
                  <a:pt x="2246" y="8"/>
                  <a:pt x="2224" y="8"/>
                </a:cubicBezTo>
                <a:cubicBezTo>
                  <a:pt x="2203" y="8"/>
                  <a:pt x="2186" y="25"/>
                  <a:pt x="2186" y="46"/>
                </a:cubicBezTo>
                <a:cubicBezTo>
                  <a:pt x="2186" y="46"/>
                  <a:pt x="2186" y="46"/>
                  <a:pt x="2186" y="46"/>
                </a:cubicBezTo>
                <a:cubicBezTo>
                  <a:pt x="2186" y="68"/>
                  <a:pt x="2203" y="85"/>
                  <a:pt x="2224" y="85"/>
                </a:cubicBezTo>
                <a:moveTo>
                  <a:pt x="2224" y="90"/>
                </a:moveTo>
                <a:cubicBezTo>
                  <a:pt x="2200" y="90"/>
                  <a:pt x="2181" y="70"/>
                  <a:pt x="2181" y="46"/>
                </a:cubicBezTo>
                <a:cubicBezTo>
                  <a:pt x="2181" y="46"/>
                  <a:pt x="2181" y="46"/>
                  <a:pt x="2181" y="46"/>
                </a:cubicBezTo>
                <a:cubicBezTo>
                  <a:pt x="2181" y="23"/>
                  <a:pt x="2200" y="3"/>
                  <a:pt x="2224" y="3"/>
                </a:cubicBezTo>
                <a:cubicBezTo>
                  <a:pt x="2249" y="3"/>
                  <a:pt x="2268" y="23"/>
                  <a:pt x="2268" y="46"/>
                </a:cubicBezTo>
                <a:cubicBezTo>
                  <a:pt x="2268" y="46"/>
                  <a:pt x="2268" y="46"/>
                  <a:pt x="2268" y="46"/>
                </a:cubicBezTo>
                <a:cubicBezTo>
                  <a:pt x="2268" y="70"/>
                  <a:pt x="2249" y="90"/>
                  <a:pt x="2224" y="90"/>
                </a:cubicBezTo>
                <a:moveTo>
                  <a:pt x="19" y="676"/>
                </a:moveTo>
                <a:cubicBezTo>
                  <a:pt x="19" y="681"/>
                  <a:pt x="24" y="686"/>
                  <a:pt x="29" y="686"/>
                </a:cubicBezTo>
                <a:cubicBezTo>
                  <a:pt x="34" y="686"/>
                  <a:pt x="38" y="683"/>
                  <a:pt x="39" y="679"/>
                </a:cubicBezTo>
                <a:cubicBezTo>
                  <a:pt x="50" y="655"/>
                  <a:pt x="50" y="655"/>
                  <a:pt x="50" y="655"/>
                </a:cubicBezTo>
                <a:cubicBezTo>
                  <a:pt x="109" y="655"/>
                  <a:pt x="109" y="655"/>
                  <a:pt x="109" y="655"/>
                </a:cubicBezTo>
                <a:cubicBezTo>
                  <a:pt x="119" y="678"/>
                  <a:pt x="119" y="678"/>
                  <a:pt x="119" y="678"/>
                </a:cubicBezTo>
                <a:cubicBezTo>
                  <a:pt x="121" y="683"/>
                  <a:pt x="124" y="686"/>
                  <a:pt x="129" y="686"/>
                </a:cubicBezTo>
                <a:cubicBezTo>
                  <a:pt x="135" y="686"/>
                  <a:pt x="140" y="681"/>
                  <a:pt x="140" y="675"/>
                </a:cubicBezTo>
                <a:cubicBezTo>
                  <a:pt x="140" y="674"/>
                  <a:pt x="139" y="672"/>
                  <a:pt x="138" y="671"/>
                </a:cubicBezTo>
                <a:cubicBezTo>
                  <a:pt x="93" y="570"/>
                  <a:pt x="93" y="570"/>
                  <a:pt x="93" y="570"/>
                </a:cubicBezTo>
                <a:cubicBezTo>
                  <a:pt x="90" y="564"/>
                  <a:pt x="86" y="561"/>
                  <a:pt x="80" y="561"/>
                </a:cubicBezTo>
                <a:cubicBezTo>
                  <a:pt x="79" y="561"/>
                  <a:pt x="79" y="561"/>
                  <a:pt x="79" y="561"/>
                </a:cubicBezTo>
                <a:cubicBezTo>
                  <a:pt x="73" y="561"/>
                  <a:pt x="69" y="564"/>
                  <a:pt x="66" y="570"/>
                </a:cubicBezTo>
                <a:cubicBezTo>
                  <a:pt x="21" y="671"/>
                  <a:pt x="21" y="671"/>
                  <a:pt x="21" y="671"/>
                </a:cubicBezTo>
                <a:cubicBezTo>
                  <a:pt x="20" y="673"/>
                  <a:pt x="19" y="674"/>
                  <a:pt x="19" y="676"/>
                </a:cubicBezTo>
                <a:close/>
                <a:moveTo>
                  <a:pt x="58" y="636"/>
                </a:moveTo>
                <a:cubicBezTo>
                  <a:pt x="79" y="587"/>
                  <a:pt x="79" y="587"/>
                  <a:pt x="79" y="587"/>
                </a:cubicBezTo>
                <a:cubicBezTo>
                  <a:pt x="101" y="636"/>
                  <a:pt x="101" y="636"/>
                  <a:pt x="101" y="636"/>
                </a:cubicBezTo>
                <a:lnTo>
                  <a:pt x="58" y="636"/>
                </a:lnTo>
                <a:close/>
                <a:moveTo>
                  <a:pt x="250" y="675"/>
                </a:moveTo>
                <a:cubicBezTo>
                  <a:pt x="250" y="681"/>
                  <a:pt x="255" y="686"/>
                  <a:pt x="261" y="686"/>
                </a:cubicBezTo>
                <a:cubicBezTo>
                  <a:pt x="267" y="686"/>
                  <a:pt x="272" y="681"/>
                  <a:pt x="272" y="675"/>
                </a:cubicBezTo>
                <a:cubicBezTo>
                  <a:pt x="272" y="642"/>
                  <a:pt x="272" y="642"/>
                  <a:pt x="272" y="642"/>
                </a:cubicBezTo>
                <a:cubicBezTo>
                  <a:pt x="299" y="642"/>
                  <a:pt x="299" y="642"/>
                  <a:pt x="299" y="642"/>
                </a:cubicBezTo>
                <a:cubicBezTo>
                  <a:pt x="329" y="680"/>
                  <a:pt x="329" y="680"/>
                  <a:pt x="329" y="680"/>
                </a:cubicBezTo>
                <a:cubicBezTo>
                  <a:pt x="331" y="683"/>
                  <a:pt x="334" y="686"/>
                  <a:pt x="339" y="686"/>
                </a:cubicBezTo>
                <a:cubicBezTo>
                  <a:pt x="344" y="686"/>
                  <a:pt x="349" y="682"/>
                  <a:pt x="349" y="676"/>
                </a:cubicBezTo>
                <a:cubicBezTo>
                  <a:pt x="349" y="672"/>
                  <a:pt x="348" y="670"/>
                  <a:pt x="346" y="668"/>
                </a:cubicBezTo>
                <a:cubicBezTo>
                  <a:pt x="323" y="638"/>
                  <a:pt x="323" y="638"/>
                  <a:pt x="323" y="638"/>
                </a:cubicBezTo>
                <a:cubicBezTo>
                  <a:pt x="339" y="633"/>
                  <a:pt x="350" y="621"/>
                  <a:pt x="350" y="602"/>
                </a:cubicBezTo>
                <a:cubicBezTo>
                  <a:pt x="350" y="601"/>
                  <a:pt x="350" y="601"/>
                  <a:pt x="350" y="601"/>
                </a:cubicBezTo>
                <a:cubicBezTo>
                  <a:pt x="350" y="591"/>
                  <a:pt x="347" y="581"/>
                  <a:pt x="340" y="575"/>
                </a:cubicBezTo>
                <a:cubicBezTo>
                  <a:pt x="332" y="567"/>
                  <a:pt x="320" y="563"/>
                  <a:pt x="305" y="563"/>
                </a:cubicBezTo>
                <a:cubicBezTo>
                  <a:pt x="261" y="563"/>
                  <a:pt x="261" y="563"/>
                  <a:pt x="261" y="563"/>
                </a:cubicBezTo>
                <a:cubicBezTo>
                  <a:pt x="255" y="563"/>
                  <a:pt x="250" y="567"/>
                  <a:pt x="250" y="573"/>
                </a:cubicBezTo>
                <a:lnTo>
                  <a:pt x="250" y="675"/>
                </a:lnTo>
                <a:close/>
                <a:moveTo>
                  <a:pt x="272" y="623"/>
                </a:moveTo>
                <a:cubicBezTo>
                  <a:pt x="272" y="582"/>
                  <a:pt x="272" y="582"/>
                  <a:pt x="272" y="582"/>
                </a:cubicBezTo>
                <a:cubicBezTo>
                  <a:pt x="303" y="582"/>
                  <a:pt x="303" y="582"/>
                  <a:pt x="303" y="582"/>
                </a:cubicBezTo>
                <a:cubicBezTo>
                  <a:pt x="319" y="582"/>
                  <a:pt x="328" y="589"/>
                  <a:pt x="328" y="602"/>
                </a:cubicBezTo>
                <a:cubicBezTo>
                  <a:pt x="328" y="603"/>
                  <a:pt x="328" y="603"/>
                  <a:pt x="328" y="603"/>
                </a:cubicBezTo>
                <a:cubicBezTo>
                  <a:pt x="328" y="615"/>
                  <a:pt x="319" y="623"/>
                  <a:pt x="303" y="623"/>
                </a:cubicBezTo>
                <a:lnTo>
                  <a:pt x="272" y="623"/>
                </a:lnTo>
                <a:close/>
                <a:moveTo>
                  <a:pt x="405" y="685"/>
                </a:moveTo>
                <a:cubicBezTo>
                  <a:pt x="477" y="685"/>
                  <a:pt x="477" y="685"/>
                  <a:pt x="477" y="685"/>
                </a:cubicBezTo>
                <a:cubicBezTo>
                  <a:pt x="482" y="685"/>
                  <a:pt x="487" y="681"/>
                  <a:pt x="487" y="675"/>
                </a:cubicBezTo>
                <a:cubicBezTo>
                  <a:pt x="487" y="670"/>
                  <a:pt x="482" y="666"/>
                  <a:pt x="477" y="666"/>
                </a:cubicBezTo>
                <a:cubicBezTo>
                  <a:pt x="416" y="666"/>
                  <a:pt x="416" y="666"/>
                  <a:pt x="416" y="666"/>
                </a:cubicBezTo>
                <a:cubicBezTo>
                  <a:pt x="416" y="633"/>
                  <a:pt x="416" y="633"/>
                  <a:pt x="416" y="633"/>
                </a:cubicBezTo>
                <a:cubicBezTo>
                  <a:pt x="468" y="633"/>
                  <a:pt x="468" y="633"/>
                  <a:pt x="468" y="633"/>
                </a:cubicBezTo>
                <a:cubicBezTo>
                  <a:pt x="474" y="633"/>
                  <a:pt x="478" y="629"/>
                  <a:pt x="478" y="623"/>
                </a:cubicBezTo>
                <a:cubicBezTo>
                  <a:pt x="478" y="618"/>
                  <a:pt x="474" y="614"/>
                  <a:pt x="468" y="614"/>
                </a:cubicBezTo>
                <a:cubicBezTo>
                  <a:pt x="416" y="614"/>
                  <a:pt x="416" y="614"/>
                  <a:pt x="416" y="614"/>
                </a:cubicBezTo>
                <a:cubicBezTo>
                  <a:pt x="416" y="582"/>
                  <a:pt x="416" y="582"/>
                  <a:pt x="416" y="582"/>
                </a:cubicBezTo>
                <a:cubicBezTo>
                  <a:pt x="476" y="582"/>
                  <a:pt x="476" y="582"/>
                  <a:pt x="476" y="582"/>
                </a:cubicBezTo>
                <a:cubicBezTo>
                  <a:pt x="481" y="582"/>
                  <a:pt x="486" y="578"/>
                  <a:pt x="486" y="572"/>
                </a:cubicBezTo>
                <a:cubicBezTo>
                  <a:pt x="486" y="567"/>
                  <a:pt x="481" y="563"/>
                  <a:pt x="476" y="563"/>
                </a:cubicBezTo>
                <a:cubicBezTo>
                  <a:pt x="405" y="563"/>
                  <a:pt x="405" y="563"/>
                  <a:pt x="405" y="563"/>
                </a:cubicBezTo>
                <a:cubicBezTo>
                  <a:pt x="399" y="563"/>
                  <a:pt x="394" y="567"/>
                  <a:pt x="394" y="573"/>
                </a:cubicBezTo>
                <a:cubicBezTo>
                  <a:pt x="394" y="674"/>
                  <a:pt x="394" y="674"/>
                  <a:pt x="394" y="674"/>
                </a:cubicBezTo>
                <a:cubicBezTo>
                  <a:pt x="394" y="680"/>
                  <a:pt x="399" y="685"/>
                  <a:pt x="405" y="685"/>
                </a:cubicBezTo>
                <a:close/>
                <a:moveTo>
                  <a:pt x="521" y="676"/>
                </a:moveTo>
                <a:cubicBezTo>
                  <a:pt x="521" y="681"/>
                  <a:pt x="525" y="686"/>
                  <a:pt x="530" y="686"/>
                </a:cubicBezTo>
                <a:cubicBezTo>
                  <a:pt x="535" y="686"/>
                  <a:pt x="539" y="683"/>
                  <a:pt x="540" y="679"/>
                </a:cubicBezTo>
                <a:cubicBezTo>
                  <a:pt x="551" y="655"/>
                  <a:pt x="551" y="655"/>
                  <a:pt x="551" y="655"/>
                </a:cubicBezTo>
                <a:cubicBezTo>
                  <a:pt x="610" y="655"/>
                  <a:pt x="610" y="655"/>
                  <a:pt x="610" y="655"/>
                </a:cubicBezTo>
                <a:cubicBezTo>
                  <a:pt x="620" y="678"/>
                  <a:pt x="620" y="678"/>
                  <a:pt x="620" y="678"/>
                </a:cubicBezTo>
                <a:cubicBezTo>
                  <a:pt x="622" y="683"/>
                  <a:pt x="626" y="686"/>
                  <a:pt x="631" y="686"/>
                </a:cubicBezTo>
                <a:cubicBezTo>
                  <a:pt x="636" y="686"/>
                  <a:pt x="641" y="681"/>
                  <a:pt x="641" y="675"/>
                </a:cubicBezTo>
                <a:cubicBezTo>
                  <a:pt x="641" y="674"/>
                  <a:pt x="640" y="672"/>
                  <a:pt x="640" y="671"/>
                </a:cubicBezTo>
                <a:cubicBezTo>
                  <a:pt x="594" y="570"/>
                  <a:pt x="594" y="570"/>
                  <a:pt x="594" y="570"/>
                </a:cubicBezTo>
                <a:cubicBezTo>
                  <a:pt x="592" y="564"/>
                  <a:pt x="587" y="561"/>
                  <a:pt x="581" y="561"/>
                </a:cubicBezTo>
                <a:cubicBezTo>
                  <a:pt x="580" y="561"/>
                  <a:pt x="580" y="561"/>
                  <a:pt x="580" y="561"/>
                </a:cubicBezTo>
                <a:cubicBezTo>
                  <a:pt x="574" y="561"/>
                  <a:pt x="570" y="564"/>
                  <a:pt x="567" y="570"/>
                </a:cubicBezTo>
                <a:cubicBezTo>
                  <a:pt x="522" y="671"/>
                  <a:pt x="522" y="671"/>
                  <a:pt x="522" y="671"/>
                </a:cubicBezTo>
                <a:cubicBezTo>
                  <a:pt x="521" y="673"/>
                  <a:pt x="521" y="674"/>
                  <a:pt x="521" y="676"/>
                </a:cubicBezTo>
                <a:close/>
                <a:moveTo>
                  <a:pt x="559" y="636"/>
                </a:moveTo>
                <a:cubicBezTo>
                  <a:pt x="580" y="587"/>
                  <a:pt x="580" y="587"/>
                  <a:pt x="580" y="587"/>
                </a:cubicBezTo>
                <a:cubicBezTo>
                  <a:pt x="602" y="636"/>
                  <a:pt x="602" y="636"/>
                  <a:pt x="602" y="636"/>
                </a:cubicBezTo>
                <a:lnTo>
                  <a:pt x="559" y="636"/>
                </a:lnTo>
                <a:close/>
                <a:moveTo>
                  <a:pt x="682" y="674"/>
                </a:moveTo>
                <a:cubicBezTo>
                  <a:pt x="682" y="680"/>
                  <a:pt x="686" y="685"/>
                  <a:pt x="692" y="685"/>
                </a:cubicBezTo>
                <a:cubicBezTo>
                  <a:pt x="758" y="685"/>
                  <a:pt x="758" y="685"/>
                  <a:pt x="758" y="685"/>
                </a:cubicBezTo>
                <a:cubicBezTo>
                  <a:pt x="764" y="685"/>
                  <a:pt x="768" y="680"/>
                  <a:pt x="768" y="675"/>
                </a:cubicBezTo>
                <a:cubicBezTo>
                  <a:pt x="768" y="670"/>
                  <a:pt x="764" y="665"/>
                  <a:pt x="758" y="665"/>
                </a:cubicBezTo>
                <a:cubicBezTo>
                  <a:pt x="703" y="665"/>
                  <a:pt x="703" y="665"/>
                  <a:pt x="703" y="665"/>
                </a:cubicBezTo>
                <a:cubicBezTo>
                  <a:pt x="703" y="572"/>
                  <a:pt x="703" y="572"/>
                  <a:pt x="703" y="572"/>
                </a:cubicBezTo>
                <a:cubicBezTo>
                  <a:pt x="703" y="566"/>
                  <a:pt x="698" y="562"/>
                  <a:pt x="692" y="562"/>
                </a:cubicBezTo>
                <a:cubicBezTo>
                  <a:pt x="686" y="562"/>
                  <a:pt x="682" y="566"/>
                  <a:pt x="682" y="572"/>
                </a:cubicBezTo>
                <a:lnTo>
                  <a:pt x="682" y="674"/>
                </a:lnTo>
                <a:close/>
                <a:moveTo>
                  <a:pt x="877" y="674"/>
                </a:moveTo>
                <a:cubicBezTo>
                  <a:pt x="877" y="680"/>
                  <a:pt x="882" y="685"/>
                  <a:pt x="888" y="685"/>
                </a:cubicBezTo>
                <a:cubicBezTo>
                  <a:pt x="923" y="685"/>
                  <a:pt x="923" y="685"/>
                  <a:pt x="923" y="685"/>
                </a:cubicBezTo>
                <a:cubicBezTo>
                  <a:pt x="961" y="685"/>
                  <a:pt x="988" y="658"/>
                  <a:pt x="988" y="624"/>
                </a:cubicBezTo>
                <a:cubicBezTo>
                  <a:pt x="988" y="623"/>
                  <a:pt x="988" y="623"/>
                  <a:pt x="988" y="623"/>
                </a:cubicBezTo>
                <a:cubicBezTo>
                  <a:pt x="988" y="589"/>
                  <a:pt x="961" y="563"/>
                  <a:pt x="923" y="563"/>
                </a:cubicBezTo>
                <a:cubicBezTo>
                  <a:pt x="888" y="563"/>
                  <a:pt x="888" y="563"/>
                  <a:pt x="888" y="563"/>
                </a:cubicBezTo>
                <a:cubicBezTo>
                  <a:pt x="882" y="563"/>
                  <a:pt x="877" y="567"/>
                  <a:pt x="877" y="573"/>
                </a:cubicBezTo>
                <a:lnTo>
                  <a:pt x="877" y="674"/>
                </a:lnTo>
                <a:close/>
                <a:moveTo>
                  <a:pt x="899" y="665"/>
                </a:moveTo>
                <a:cubicBezTo>
                  <a:pt x="899" y="582"/>
                  <a:pt x="899" y="582"/>
                  <a:pt x="899" y="582"/>
                </a:cubicBezTo>
                <a:cubicBezTo>
                  <a:pt x="923" y="582"/>
                  <a:pt x="923" y="582"/>
                  <a:pt x="923" y="582"/>
                </a:cubicBezTo>
                <a:cubicBezTo>
                  <a:pt x="949" y="582"/>
                  <a:pt x="965" y="600"/>
                  <a:pt x="965" y="624"/>
                </a:cubicBezTo>
                <a:cubicBezTo>
                  <a:pt x="965" y="624"/>
                  <a:pt x="965" y="624"/>
                  <a:pt x="965" y="624"/>
                </a:cubicBezTo>
                <a:cubicBezTo>
                  <a:pt x="965" y="648"/>
                  <a:pt x="949" y="665"/>
                  <a:pt x="923" y="665"/>
                </a:cubicBezTo>
                <a:lnTo>
                  <a:pt x="899" y="665"/>
                </a:lnTo>
                <a:close/>
                <a:moveTo>
                  <a:pt x="1033" y="675"/>
                </a:moveTo>
                <a:cubicBezTo>
                  <a:pt x="1033" y="681"/>
                  <a:pt x="1037" y="686"/>
                  <a:pt x="1043" y="686"/>
                </a:cubicBezTo>
                <a:cubicBezTo>
                  <a:pt x="1049" y="686"/>
                  <a:pt x="1054" y="681"/>
                  <a:pt x="1054" y="675"/>
                </a:cubicBezTo>
                <a:cubicBezTo>
                  <a:pt x="1054" y="572"/>
                  <a:pt x="1054" y="572"/>
                  <a:pt x="1054" y="572"/>
                </a:cubicBezTo>
                <a:cubicBezTo>
                  <a:pt x="1054" y="566"/>
                  <a:pt x="1049" y="562"/>
                  <a:pt x="1043" y="562"/>
                </a:cubicBezTo>
                <a:cubicBezTo>
                  <a:pt x="1037" y="562"/>
                  <a:pt x="1033" y="566"/>
                  <a:pt x="1033" y="572"/>
                </a:cubicBezTo>
                <a:lnTo>
                  <a:pt x="1033" y="675"/>
                </a:lnTo>
                <a:close/>
                <a:moveTo>
                  <a:pt x="1104" y="675"/>
                </a:moveTo>
                <a:cubicBezTo>
                  <a:pt x="1104" y="681"/>
                  <a:pt x="1109" y="686"/>
                  <a:pt x="1115" y="686"/>
                </a:cubicBezTo>
                <a:cubicBezTo>
                  <a:pt x="1121" y="686"/>
                  <a:pt x="1126" y="681"/>
                  <a:pt x="1126" y="675"/>
                </a:cubicBezTo>
                <a:cubicBezTo>
                  <a:pt x="1126" y="635"/>
                  <a:pt x="1126" y="635"/>
                  <a:pt x="1126" y="635"/>
                </a:cubicBezTo>
                <a:cubicBezTo>
                  <a:pt x="1179" y="635"/>
                  <a:pt x="1179" y="635"/>
                  <a:pt x="1179" y="635"/>
                </a:cubicBezTo>
                <a:cubicBezTo>
                  <a:pt x="1184" y="635"/>
                  <a:pt x="1188" y="631"/>
                  <a:pt x="1188" y="625"/>
                </a:cubicBezTo>
                <a:cubicBezTo>
                  <a:pt x="1188" y="620"/>
                  <a:pt x="1184" y="615"/>
                  <a:pt x="1179" y="615"/>
                </a:cubicBezTo>
                <a:cubicBezTo>
                  <a:pt x="1126" y="615"/>
                  <a:pt x="1126" y="615"/>
                  <a:pt x="1126" y="615"/>
                </a:cubicBezTo>
                <a:cubicBezTo>
                  <a:pt x="1126" y="582"/>
                  <a:pt x="1126" y="582"/>
                  <a:pt x="1126" y="582"/>
                </a:cubicBezTo>
                <a:cubicBezTo>
                  <a:pt x="1186" y="582"/>
                  <a:pt x="1186" y="582"/>
                  <a:pt x="1186" y="582"/>
                </a:cubicBezTo>
                <a:cubicBezTo>
                  <a:pt x="1192" y="582"/>
                  <a:pt x="1196" y="578"/>
                  <a:pt x="1196" y="572"/>
                </a:cubicBezTo>
                <a:cubicBezTo>
                  <a:pt x="1196" y="567"/>
                  <a:pt x="1192" y="563"/>
                  <a:pt x="1186" y="563"/>
                </a:cubicBezTo>
                <a:cubicBezTo>
                  <a:pt x="1115" y="563"/>
                  <a:pt x="1115" y="563"/>
                  <a:pt x="1115" y="563"/>
                </a:cubicBezTo>
                <a:cubicBezTo>
                  <a:pt x="1109" y="563"/>
                  <a:pt x="1104" y="567"/>
                  <a:pt x="1104" y="573"/>
                </a:cubicBezTo>
                <a:lnTo>
                  <a:pt x="1104" y="675"/>
                </a:lnTo>
                <a:close/>
                <a:moveTo>
                  <a:pt x="1237" y="675"/>
                </a:moveTo>
                <a:cubicBezTo>
                  <a:pt x="1237" y="681"/>
                  <a:pt x="1241" y="686"/>
                  <a:pt x="1247" y="686"/>
                </a:cubicBezTo>
                <a:cubicBezTo>
                  <a:pt x="1253" y="686"/>
                  <a:pt x="1258" y="681"/>
                  <a:pt x="1258" y="675"/>
                </a:cubicBezTo>
                <a:cubicBezTo>
                  <a:pt x="1258" y="635"/>
                  <a:pt x="1258" y="635"/>
                  <a:pt x="1258" y="635"/>
                </a:cubicBezTo>
                <a:cubicBezTo>
                  <a:pt x="1311" y="635"/>
                  <a:pt x="1311" y="635"/>
                  <a:pt x="1311" y="635"/>
                </a:cubicBezTo>
                <a:cubicBezTo>
                  <a:pt x="1316" y="635"/>
                  <a:pt x="1321" y="631"/>
                  <a:pt x="1321" y="625"/>
                </a:cubicBezTo>
                <a:cubicBezTo>
                  <a:pt x="1321" y="620"/>
                  <a:pt x="1316" y="615"/>
                  <a:pt x="1311" y="615"/>
                </a:cubicBezTo>
                <a:cubicBezTo>
                  <a:pt x="1258" y="615"/>
                  <a:pt x="1258" y="615"/>
                  <a:pt x="1258" y="615"/>
                </a:cubicBezTo>
                <a:cubicBezTo>
                  <a:pt x="1258" y="582"/>
                  <a:pt x="1258" y="582"/>
                  <a:pt x="1258" y="582"/>
                </a:cubicBezTo>
                <a:cubicBezTo>
                  <a:pt x="1319" y="582"/>
                  <a:pt x="1319" y="582"/>
                  <a:pt x="1319" y="582"/>
                </a:cubicBezTo>
                <a:cubicBezTo>
                  <a:pt x="1324" y="582"/>
                  <a:pt x="1328" y="578"/>
                  <a:pt x="1328" y="572"/>
                </a:cubicBezTo>
                <a:cubicBezTo>
                  <a:pt x="1328" y="567"/>
                  <a:pt x="1324" y="563"/>
                  <a:pt x="1319" y="563"/>
                </a:cubicBezTo>
                <a:cubicBezTo>
                  <a:pt x="1247" y="563"/>
                  <a:pt x="1247" y="563"/>
                  <a:pt x="1247" y="563"/>
                </a:cubicBezTo>
                <a:cubicBezTo>
                  <a:pt x="1241" y="563"/>
                  <a:pt x="1237" y="567"/>
                  <a:pt x="1237" y="573"/>
                </a:cubicBezTo>
                <a:lnTo>
                  <a:pt x="1237" y="675"/>
                </a:lnTo>
                <a:close/>
                <a:moveTo>
                  <a:pt x="1380" y="685"/>
                </a:moveTo>
                <a:cubicBezTo>
                  <a:pt x="1452" y="685"/>
                  <a:pt x="1452" y="685"/>
                  <a:pt x="1452" y="685"/>
                </a:cubicBezTo>
                <a:cubicBezTo>
                  <a:pt x="1457" y="685"/>
                  <a:pt x="1461" y="681"/>
                  <a:pt x="1461" y="675"/>
                </a:cubicBezTo>
                <a:cubicBezTo>
                  <a:pt x="1461" y="670"/>
                  <a:pt x="1457" y="666"/>
                  <a:pt x="1452" y="666"/>
                </a:cubicBezTo>
                <a:cubicBezTo>
                  <a:pt x="1390" y="666"/>
                  <a:pt x="1390" y="666"/>
                  <a:pt x="1390" y="666"/>
                </a:cubicBezTo>
                <a:cubicBezTo>
                  <a:pt x="1390" y="633"/>
                  <a:pt x="1390" y="633"/>
                  <a:pt x="1390" y="633"/>
                </a:cubicBezTo>
                <a:cubicBezTo>
                  <a:pt x="1443" y="633"/>
                  <a:pt x="1443" y="633"/>
                  <a:pt x="1443" y="633"/>
                </a:cubicBezTo>
                <a:cubicBezTo>
                  <a:pt x="1448" y="633"/>
                  <a:pt x="1452" y="629"/>
                  <a:pt x="1452" y="623"/>
                </a:cubicBezTo>
                <a:cubicBezTo>
                  <a:pt x="1452" y="618"/>
                  <a:pt x="1448" y="614"/>
                  <a:pt x="1443" y="614"/>
                </a:cubicBezTo>
                <a:cubicBezTo>
                  <a:pt x="1390" y="614"/>
                  <a:pt x="1390" y="614"/>
                  <a:pt x="1390" y="614"/>
                </a:cubicBezTo>
                <a:cubicBezTo>
                  <a:pt x="1390" y="582"/>
                  <a:pt x="1390" y="582"/>
                  <a:pt x="1390" y="582"/>
                </a:cubicBezTo>
                <a:cubicBezTo>
                  <a:pt x="1451" y="582"/>
                  <a:pt x="1451" y="582"/>
                  <a:pt x="1451" y="582"/>
                </a:cubicBezTo>
                <a:cubicBezTo>
                  <a:pt x="1456" y="582"/>
                  <a:pt x="1460" y="578"/>
                  <a:pt x="1460" y="572"/>
                </a:cubicBezTo>
                <a:cubicBezTo>
                  <a:pt x="1460" y="567"/>
                  <a:pt x="1456" y="563"/>
                  <a:pt x="1451" y="563"/>
                </a:cubicBezTo>
                <a:cubicBezTo>
                  <a:pt x="1380" y="563"/>
                  <a:pt x="1380" y="563"/>
                  <a:pt x="1380" y="563"/>
                </a:cubicBezTo>
                <a:cubicBezTo>
                  <a:pt x="1373" y="563"/>
                  <a:pt x="1369" y="567"/>
                  <a:pt x="1369" y="573"/>
                </a:cubicBezTo>
                <a:cubicBezTo>
                  <a:pt x="1369" y="674"/>
                  <a:pt x="1369" y="674"/>
                  <a:pt x="1369" y="674"/>
                </a:cubicBezTo>
                <a:cubicBezTo>
                  <a:pt x="1369" y="680"/>
                  <a:pt x="1373" y="685"/>
                  <a:pt x="1380" y="685"/>
                </a:cubicBezTo>
                <a:close/>
                <a:moveTo>
                  <a:pt x="1503" y="675"/>
                </a:moveTo>
                <a:cubicBezTo>
                  <a:pt x="1503" y="681"/>
                  <a:pt x="1508" y="686"/>
                  <a:pt x="1514" y="686"/>
                </a:cubicBezTo>
                <a:cubicBezTo>
                  <a:pt x="1520" y="686"/>
                  <a:pt x="1525" y="681"/>
                  <a:pt x="1525" y="675"/>
                </a:cubicBezTo>
                <a:cubicBezTo>
                  <a:pt x="1525" y="642"/>
                  <a:pt x="1525" y="642"/>
                  <a:pt x="1525" y="642"/>
                </a:cubicBezTo>
                <a:cubicBezTo>
                  <a:pt x="1552" y="642"/>
                  <a:pt x="1552" y="642"/>
                  <a:pt x="1552" y="642"/>
                </a:cubicBezTo>
                <a:cubicBezTo>
                  <a:pt x="1582" y="680"/>
                  <a:pt x="1582" y="680"/>
                  <a:pt x="1582" y="680"/>
                </a:cubicBezTo>
                <a:cubicBezTo>
                  <a:pt x="1584" y="683"/>
                  <a:pt x="1587" y="686"/>
                  <a:pt x="1592" y="686"/>
                </a:cubicBezTo>
                <a:cubicBezTo>
                  <a:pt x="1597" y="686"/>
                  <a:pt x="1602" y="682"/>
                  <a:pt x="1602" y="676"/>
                </a:cubicBezTo>
                <a:cubicBezTo>
                  <a:pt x="1602" y="672"/>
                  <a:pt x="1601" y="670"/>
                  <a:pt x="1599" y="668"/>
                </a:cubicBezTo>
                <a:cubicBezTo>
                  <a:pt x="1576" y="638"/>
                  <a:pt x="1576" y="638"/>
                  <a:pt x="1576" y="638"/>
                </a:cubicBezTo>
                <a:cubicBezTo>
                  <a:pt x="1592" y="633"/>
                  <a:pt x="1603" y="621"/>
                  <a:pt x="1603" y="602"/>
                </a:cubicBezTo>
                <a:cubicBezTo>
                  <a:pt x="1603" y="601"/>
                  <a:pt x="1603" y="601"/>
                  <a:pt x="1603" y="601"/>
                </a:cubicBezTo>
                <a:cubicBezTo>
                  <a:pt x="1603" y="591"/>
                  <a:pt x="1600" y="581"/>
                  <a:pt x="1593" y="575"/>
                </a:cubicBezTo>
                <a:cubicBezTo>
                  <a:pt x="1585" y="567"/>
                  <a:pt x="1573" y="563"/>
                  <a:pt x="1558" y="563"/>
                </a:cubicBezTo>
                <a:cubicBezTo>
                  <a:pt x="1514" y="563"/>
                  <a:pt x="1514" y="563"/>
                  <a:pt x="1514" y="563"/>
                </a:cubicBezTo>
                <a:cubicBezTo>
                  <a:pt x="1508" y="563"/>
                  <a:pt x="1503" y="567"/>
                  <a:pt x="1503" y="573"/>
                </a:cubicBezTo>
                <a:lnTo>
                  <a:pt x="1503" y="675"/>
                </a:lnTo>
                <a:close/>
                <a:moveTo>
                  <a:pt x="1525" y="623"/>
                </a:moveTo>
                <a:cubicBezTo>
                  <a:pt x="1525" y="582"/>
                  <a:pt x="1525" y="582"/>
                  <a:pt x="1525" y="582"/>
                </a:cubicBezTo>
                <a:cubicBezTo>
                  <a:pt x="1556" y="582"/>
                  <a:pt x="1556" y="582"/>
                  <a:pt x="1556" y="582"/>
                </a:cubicBezTo>
                <a:cubicBezTo>
                  <a:pt x="1572" y="582"/>
                  <a:pt x="1581" y="589"/>
                  <a:pt x="1581" y="602"/>
                </a:cubicBezTo>
                <a:cubicBezTo>
                  <a:pt x="1581" y="603"/>
                  <a:pt x="1581" y="603"/>
                  <a:pt x="1581" y="603"/>
                </a:cubicBezTo>
                <a:cubicBezTo>
                  <a:pt x="1581" y="615"/>
                  <a:pt x="1572" y="623"/>
                  <a:pt x="1556" y="623"/>
                </a:cubicBezTo>
                <a:lnTo>
                  <a:pt x="1525" y="623"/>
                </a:lnTo>
                <a:close/>
                <a:moveTo>
                  <a:pt x="1658" y="685"/>
                </a:moveTo>
                <a:cubicBezTo>
                  <a:pt x="1730" y="685"/>
                  <a:pt x="1730" y="685"/>
                  <a:pt x="1730" y="685"/>
                </a:cubicBezTo>
                <a:cubicBezTo>
                  <a:pt x="1735" y="685"/>
                  <a:pt x="1740" y="681"/>
                  <a:pt x="1740" y="675"/>
                </a:cubicBezTo>
                <a:cubicBezTo>
                  <a:pt x="1740" y="670"/>
                  <a:pt x="1735" y="666"/>
                  <a:pt x="1730" y="666"/>
                </a:cubicBezTo>
                <a:cubicBezTo>
                  <a:pt x="1669" y="666"/>
                  <a:pt x="1669" y="666"/>
                  <a:pt x="1669" y="666"/>
                </a:cubicBezTo>
                <a:cubicBezTo>
                  <a:pt x="1669" y="633"/>
                  <a:pt x="1669" y="633"/>
                  <a:pt x="1669" y="633"/>
                </a:cubicBezTo>
                <a:cubicBezTo>
                  <a:pt x="1721" y="633"/>
                  <a:pt x="1721" y="633"/>
                  <a:pt x="1721" y="633"/>
                </a:cubicBezTo>
                <a:cubicBezTo>
                  <a:pt x="1727" y="633"/>
                  <a:pt x="1731" y="629"/>
                  <a:pt x="1731" y="623"/>
                </a:cubicBezTo>
                <a:cubicBezTo>
                  <a:pt x="1731" y="618"/>
                  <a:pt x="1727" y="614"/>
                  <a:pt x="1721" y="614"/>
                </a:cubicBezTo>
                <a:cubicBezTo>
                  <a:pt x="1669" y="614"/>
                  <a:pt x="1669" y="614"/>
                  <a:pt x="1669" y="614"/>
                </a:cubicBezTo>
                <a:cubicBezTo>
                  <a:pt x="1669" y="582"/>
                  <a:pt x="1669" y="582"/>
                  <a:pt x="1669" y="582"/>
                </a:cubicBezTo>
                <a:cubicBezTo>
                  <a:pt x="1729" y="582"/>
                  <a:pt x="1729" y="582"/>
                  <a:pt x="1729" y="582"/>
                </a:cubicBezTo>
                <a:cubicBezTo>
                  <a:pt x="1734" y="582"/>
                  <a:pt x="1739" y="578"/>
                  <a:pt x="1739" y="572"/>
                </a:cubicBezTo>
                <a:cubicBezTo>
                  <a:pt x="1739" y="567"/>
                  <a:pt x="1734" y="563"/>
                  <a:pt x="1729" y="563"/>
                </a:cubicBezTo>
                <a:cubicBezTo>
                  <a:pt x="1658" y="563"/>
                  <a:pt x="1658" y="563"/>
                  <a:pt x="1658" y="563"/>
                </a:cubicBezTo>
                <a:cubicBezTo>
                  <a:pt x="1652" y="563"/>
                  <a:pt x="1647" y="567"/>
                  <a:pt x="1647" y="573"/>
                </a:cubicBezTo>
                <a:cubicBezTo>
                  <a:pt x="1647" y="674"/>
                  <a:pt x="1647" y="674"/>
                  <a:pt x="1647" y="674"/>
                </a:cubicBezTo>
                <a:cubicBezTo>
                  <a:pt x="1647" y="680"/>
                  <a:pt x="1652" y="685"/>
                  <a:pt x="1658" y="685"/>
                </a:cubicBezTo>
                <a:close/>
                <a:moveTo>
                  <a:pt x="1782" y="675"/>
                </a:moveTo>
                <a:cubicBezTo>
                  <a:pt x="1782" y="681"/>
                  <a:pt x="1787" y="686"/>
                  <a:pt x="1793" y="686"/>
                </a:cubicBezTo>
                <a:cubicBezTo>
                  <a:pt x="1798" y="686"/>
                  <a:pt x="1803" y="681"/>
                  <a:pt x="1803" y="675"/>
                </a:cubicBezTo>
                <a:cubicBezTo>
                  <a:pt x="1803" y="598"/>
                  <a:pt x="1803" y="598"/>
                  <a:pt x="1803" y="598"/>
                </a:cubicBezTo>
                <a:cubicBezTo>
                  <a:pt x="1866" y="679"/>
                  <a:pt x="1866" y="679"/>
                  <a:pt x="1866" y="679"/>
                </a:cubicBezTo>
                <a:cubicBezTo>
                  <a:pt x="1869" y="683"/>
                  <a:pt x="1872" y="686"/>
                  <a:pt x="1877" y="686"/>
                </a:cubicBezTo>
                <a:cubicBezTo>
                  <a:pt x="1878" y="686"/>
                  <a:pt x="1878" y="686"/>
                  <a:pt x="1878" y="686"/>
                </a:cubicBezTo>
                <a:cubicBezTo>
                  <a:pt x="1884" y="686"/>
                  <a:pt x="1889" y="681"/>
                  <a:pt x="1889" y="675"/>
                </a:cubicBezTo>
                <a:cubicBezTo>
                  <a:pt x="1889" y="572"/>
                  <a:pt x="1889" y="572"/>
                  <a:pt x="1889" y="572"/>
                </a:cubicBezTo>
                <a:cubicBezTo>
                  <a:pt x="1889" y="566"/>
                  <a:pt x="1884" y="562"/>
                  <a:pt x="1878" y="562"/>
                </a:cubicBezTo>
                <a:cubicBezTo>
                  <a:pt x="1872" y="562"/>
                  <a:pt x="1867" y="566"/>
                  <a:pt x="1867" y="572"/>
                </a:cubicBezTo>
                <a:cubicBezTo>
                  <a:pt x="1867" y="647"/>
                  <a:pt x="1867" y="647"/>
                  <a:pt x="1867" y="647"/>
                </a:cubicBezTo>
                <a:cubicBezTo>
                  <a:pt x="1806" y="568"/>
                  <a:pt x="1806" y="568"/>
                  <a:pt x="1806" y="568"/>
                </a:cubicBezTo>
                <a:cubicBezTo>
                  <a:pt x="1803" y="564"/>
                  <a:pt x="1800" y="562"/>
                  <a:pt x="1795" y="562"/>
                </a:cubicBezTo>
                <a:cubicBezTo>
                  <a:pt x="1793" y="562"/>
                  <a:pt x="1793" y="562"/>
                  <a:pt x="1793" y="562"/>
                </a:cubicBezTo>
                <a:cubicBezTo>
                  <a:pt x="1787" y="562"/>
                  <a:pt x="1782" y="567"/>
                  <a:pt x="1782" y="573"/>
                </a:cubicBezTo>
                <a:lnTo>
                  <a:pt x="1782" y="675"/>
                </a:lnTo>
                <a:close/>
                <a:moveTo>
                  <a:pt x="1994" y="687"/>
                </a:moveTo>
                <a:cubicBezTo>
                  <a:pt x="2014" y="687"/>
                  <a:pt x="2027" y="681"/>
                  <a:pt x="2039" y="671"/>
                </a:cubicBezTo>
                <a:cubicBezTo>
                  <a:pt x="2041" y="669"/>
                  <a:pt x="2042" y="666"/>
                  <a:pt x="2042" y="663"/>
                </a:cubicBezTo>
                <a:cubicBezTo>
                  <a:pt x="2042" y="657"/>
                  <a:pt x="2037" y="653"/>
                  <a:pt x="2032" y="653"/>
                </a:cubicBezTo>
                <a:cubicBezTo>
                  <a:pt x="2029" y="653"/>
                  <a:pt x="2027" y="654"/>
                  <a:pt x="2026" y="655"/>
                </a:cubicBezTo>
                <a:cubicBezTo>
                  <a:pt x="2017" y="663"/>
                  <a:pt x="2008" y="667"/>
                  <a:pt x="1995" y="667"/>
                </a:cubicBezTo>
                <a:cubicBezTo>
                  <a:pt x="1972" y="667"/>
                  <a:pt x="1955" y="648"/>
                  <a:pt x="1955" y="624"/>
                </a:cubicBezTo>
                <a:cubicBezTo>
                  <a:pt x="1955" y="623"/>
                  <a:pt x="1955" y="623"/>
                  <a:pt x="1955" y="623"/>
                </a:cubicBezTo>
                <a:cubicBezTo>
                  <a:pt x="1955" y="599"/>
                  <a:pt x="1972" y="580"/>
                  <a:pt x="1995" y="580"/>
                </a:cubicBezTo>
                <a:cubicBezTo>
                  <a:pt x="2007" y="580"/>
                  <a:pt x="2016" y="584"/>
                  <a:pt x="2024" y="591"/>
                </a:cubicBezTo>
                <a:cubicBezTo>
                  <a:pt x="2026" y="592"/>
                  <a:pt x="2028" y="593"/>
                  <a:pt x="2031" y="593"/>
                </a:cubicBezTo>
                <a:cubicBezTo>
                  <a:pt x="2037" y="593"/>
                  <a:pt x="2041" y="589"/>
                  <a:pt x="2041" y="583"/>
                </a:cubicBezTo>
                <a:cubicBezTo>
                  <a:pt x="2041" y="579"/>
                  <a:pt x="2039" y="576"/>
                  <a:pt x="2037" y="574"/>
                </a:cubicBezTo>
                <a:cubicBezTo>
                  <a:pt x="2026" y="566"/>
                  <a:pt x="2014" y="560"/>
                  <a:pt x="1995" y="560"/>
                </a:cubicBezTo>
                <a:cubicBezTo>
                  <a:pt x="1958" y="560"/>
                  <a:pt x="1932" y="589"/>
                  <a:pt x="1932" y="624"/>
                </a:cubicBezTo>
                <a:cubicBezTo>
                  <a:pt x="1932" y="624"/>
                  <a:pt x="1932" y="624"/>
                  <a:pt x="1932" y="624"/>
                </a:cubicBezTo>
                <a:cubicBezTo>
                  <a:pt x="1932" y="659"/>
                  <a:pt x="1959" y="687"/>
                  <a:pt x="1994" y="687"/>
                </a:cubicBezTo>
                <a:close/>
                <a:moveTo>
                  <a:pt x="2095" y="685"/>
                </a:moveTo>
                <a:cubicBezTo>
                  <a:pt x="2167" y="685"/>
                  <a:pt x="2167" y="685"/>
                  <a:pt x="2167" y="685"/>
                </a:cubicBezTo>
                <a:cubicBezTo>
                  <a:pt x="2172" y="685"/>
                  <a:pt x="2176" y="681"/>
                  <a:pt x="2176" y="675"/>
                </a:cubicBezTo>
                <a:cubicBezTo>
                  <a:pt x="2176" y="670"/>
                  <a:pt x="2172" y="666"/>
                  <a:pt x="2167" y="666"/>
                </a:cubicBezTo>
                <a:cubicBezTo>
                  <a:pt x="2106" y="666"/>
                  <a:pt x="2106" y="666"/>
                  <a:pt x="2106" y="666"/>
                </a:cubicBezTo>
                <a:cubicBezTo>
                  <a:pt x="2106" y="633"/>
                  <a:pt x="2106" y="633"/>
                  <a:pt x="2106" y="633"/>
                </a:cubicBezTo>
                <a:cubicBezTo>
                  <a:pt x="2158" y="633"/>
                  <a:pt x="2158" y="633"/>
                  <a:pt x="2158" y="633"/>
                </a:cubicBezTo>
                <a:cubicBezTo>
                  <a:pt x="2163" y="633"/>
                  <a:pt x="2168" y="629"/>
                  <a:pt x="2168" y="623"/>
                </a:cubicBezTo>
                <a:cubicBezTo>
                  <a:pt x="2168" y="618"/>
                  <a:pt x="2163" y="614"/>
                  <a:pt x="2158" y="614"/>
                </a:cubicBezTo>
                <a:cubicBezTo>
                  <a:pt x="2106" y="614"/>
                  <a:pt x="2106" y="614"/>
                  <a:pt x="2106" y="614"/>
                </a:cubicBezTo>
                <a:cubicBezTo>
                  <a:pt x="2106" y="582"/>
                  <a:pt x="2106" y="582"/>
                  <a:pt x="2106" y="582"/>
                </a:cubicBezTo>
                <a:cubicBezTo>
                  <a:pt x="2166" y="582"/>
                  <a:pt x="2166" y="582"/>
                  <a:pt x="2166" y="582"/>
                </a:cubicBezTo>
                <a:cubicBezTo>
                  <a:pt x="2171" y="582"/>
                  <a:pt x="2176" y="578"/>
                  <a:pt x="2176" y="572"/>
                </a:cubicBezTo>
                <a:cubicBezTo>
                  <a:pt x="2176" y="567"/>
                  <a:pt x="2171" y="563"/>
                  <a:pt x="2166" y="563"/>
                </a:cubicBezTo>
                <a:cubicBezTo>
                  <a:pt x="2095" y="563"/>
                  <a:pt x="2095" y="563"/>
                  <a:pt x="2095" y="563"/>
                </a:cubicBezTo>
                <a:cubicBezTo>
                  <a:pt x="2089" y="563"/>
                  <a:pt x="2084" y="567"/>
                  <a:pt x="2084" y="573"/>
                </a:cubicBezTo>
                <a:cubicBezTo>
                  <a:pt x="2084" y="674"/>
                  <a:pt x="2084" y="674"/>
                  <a:pt x="2084" y="674"/>
                </a:cubicBezTo>
                <a:cubicBezTo>
                  <a:pt x="2084" y="680"/>
                  <a:pt x="2089" y="685"/>
                  <a:pt x="2095" y="685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433909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3D1E63C8-E924-4DF0-82B5-41085E463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78793"/>
            <a:ext cx="10515600" cy="12234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Content">
            <a:extLst>
              <a:ext uri="{FF2B5EF4-FFF2-40B4-BE49-F238E27FC236}">
                <a16:creationId xmlns:a16="http://schemas.microsoft.com/office/drawing/2014/main" id="{28D972C8-5779-4779-A80E-ECE30A3ECB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304357"/>
            <a:ext cx="10515600" cy="4225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13" name="Navina Classic">
            <a:extLst>
              <a:ext uri="{FF2B5EF4-FFF2-40B4-BE49-F238E27FC236}">
                <a16:creationId xmlns:a16="http://schemas.microsoft.com/office/drawing/2014/main" id="{9357385C-973E-453D-B7C0-79088BAD9CE0}"/>
              </a:ext>
            </a:extLst>
          </p:cNvPr>
          <p:cNvGrpSpPr/>
          <p:nvPr userDrawn="1"/>
        </p:nvGrpSpPr>
        <p:grpSpPr>
          <a:xfrm>
            <a:off x="9345116" y="6146799"/>
            <a:ext cx="2430462" cy="331788"/>
            <a:chOff x="4710113" y="-950913"/>
            <a:chExt cx="2430462" cy="331788"/>
          </a:xfrm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E59D6842-FA9C-4BC4-99B3-062991EF052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151563" y="-863600"/>
              <a:ext cx="989012" cy="241300"/>
            </a:xfrm>
            <a:custGeom>
              <a:avLst/>
              <a:gdLst>
                <a:gd name="T0" fmla="*/ 288 w 311"/>
                <a:gd name="T1" fmla="*/ 27 h 74"/>
                <a:gd name="T2" fmla="*/ 309 w 311"/>
                <a:gd name="T3" fmla="*/ 34 h 74"/>
                <a:gd name="T4" fmla="*/ 265 w 311"/>
                <a:gd name="T5" fmla="*/ 35 h 74"/>
                <a:gd name="T6" fmla="*/ 308 w 311"/>
                <a:gd name="T7" fmla="*/ 63 h 74"/>
                <a:gd name="T8" fmla="*/ 301 w 311"/>
                <a:gd name="T9" fmla="*/ 57 h 74"/>
                <a:gd name="T10" fmla="*/ 248 w 311"/>
                <a:gd name="T11" fmla="*/ 12 h 74"/>
                <a:gd name="T12" fmla="*/ 242 w 311"/>
                <a:gd name="T13" fmla="*/ 6 h 74"/>
                <a:gd name="T14" fmla="*/ 243 w 311"/>
                <a:gd name="T15" fmla="*/ 24 h 74"/>
                <a:gd name="T16" fmla="*/ 252 w 311"/>
                <a:gd name="T17" fmla="*/ 71 h 74"/>
                <a:gd name="T18" fmla="*/ 212 w 311"/>
                <a:gd name="T19" fmla="*/ 40 h 74"/>
                <a:gd name="T20" fmla="*/ 212 w 311"/>
                <a:gd name="T21" fmla="*/ 26 h 74"/>
                <a:gd name="T22" fmla="*/ 232 w 311"/>
                <a:gd name="T23" fmla="*/ 33 h 74"/>
                <a:gd name="T24" fmla="*/ 208 w 311"/>
                <a:gd name="T25" fmla="*/ 49 h 74"/>
                <a:gd name="T26" fmla="*/ 213 w 311"/>
                <a:gd name="T27" fmla="*/ 67 h 74"/>
                <a:gd name="T28" fmla="*/ 197 w 311"/>
                <a:gd name="T29" fmla="*/ 54 h 74"/>
                <a:gd name="T30" fmla="*/ 213 w 311"/>
                <a:gd name="T31" fmla="*/ 74 h 74"/>
                <a:gd name="T32" fmla="*/ 218 w 311"/>
                <a:gd name="T33" fmla="*/ 42 h 74"/>
                <a:gd name="T34" fmla="*/ 155 w 311"/>
                <a:gd name="T35" fmla="*/ 33 h 74"/>
                <a:gd name="T36" fmla="*/ 176 w 311"/>
                <a:gd name="T37" fmla="*/ 33 h 74"/>
                <a:gd name="T38" fmla="*/ 165 w 311"/>
                <a:gd name="T39" fmla="*/ 19 h 74"/>
                <a:gd name="T40" fmla="*/ 166 w 311"/>
                <a:gd name="T41" fmla="*/ 50 h 74"/>
                <a:gd name="T42" fmla="*/ 155 w 311"/>
                <a:gd name="T43" fmla="*/ 62 h 74"/>
                <a:gd name="T44" fmla="*/ 144 w 311"/>
                <a:gd name="T45" fmla="*/ 58 h 74"/>
                <a:gd name="T46" fmla="*/ 179 w 311"/>
                <a:gd name="T47" fmla="*/ 70 h 74"/>
                <a:gd name="T48" fmla="*/ 164 w 311"/>
                <a:gd name="T49" fmla="*/ 40 h 74"/>
                <a:gd name="T50" fmla="*/ 123 w 311"/>
                <a:gd name="T51" fmla="*/ 61 h 74"/>
                <a:gd name="T52" fmla="*/ 108 w 311"/>
                <a:gd name="T53" fmla="*/ 50 h 74"/>
                <a:gd name="T54" fmla="*/ 134 w 311"/>
                <a:gd name="T55" fmla="*/ 39 h 74"/>
                <a:gd name="T56" fmla="*/ 97 w 311"/>
                <a:gd name="T57" fmla="*/ 27 h 74"/>
                <a:gd name="T58" fmla="*/ 104 w 311"/>
                <a:gd name="T59" fmla="*/ 34 h 74"/>
                <a:gd name="T60" fmla="*/ 123 w 311"/>
                <a:gd name="T61" fmla="*/ 39 h 74"/>
                <a:gd name="T62" fmla="*/ 92 w 311"/>
                <a:gd name="T63" fmla="*/ 58 h 74"/>
                <a:gd name="T64" fmla="*/ 126 w 311"/>
                <a:gd name="T65" fmla="*/ 71 h 74"/>
                <a:gd name="T66" fmla="*/ 134 w 311"/>
                <a:gd name="T67" fmla="*/ 39 h 74"/>
                <a:gd name="T68" fmla="*/ 73 w 311"/>
                <a:gd name="T69" fmla="*/ 5 h 74"/>
                <a:gd name="T70" fmla="*/ 82 w 311"/>
                <a:gd name="T71" fmla="*/ 69 h 74"/>
                <a:gd name="T72" fmla="*/ 16 w 311"/>
                <a:gd name="T73" fmla="*/ 57 h 74"/>
                <a:gd name="T74" fmla="*/ 34 w 311"/>
                <a:gd name="T75" fmla="*/ 8 h 74"/>
                <a:gd name="T76" fmla="*/ 64 w 311"/>
                <a:gd name="T77" fmla="*/ 21 h 74"/>
                <a:gd name="T78" fmla="*/ 9 w 311"/>
                <a:gd name="T79" fmla="*/ 10 h 74"/>
                <a:gd name="T80" fmla="*/ 34 w 311"/>
                <a:gd name="T81" fmla="*/ 74 h 74"/>
                <a:gd name="T82" fmla="*/ 59 w 311"/>
                <a:gd name="T83" fmla="*/ 48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11" h="74">
                  <a:moveTo>
                    <a:pt x="288" y="66"/>
                  </a:moveTo>
                  <a:cubicBezTo>
                    <a:pt x="275" y="66"/>
                    <a:pt x="273" y="55"/>
                    <a:pt x="273" y="46"/>
                  </a:cubicBezTo>
                  <a:cubicBezTo>
                    <a:pt x="273" y="36"/>
                    <a:pt x="277" y="27"/>
                    <a:pt x="288" y="27"/>
                  </a:cubicBezTo>
                  <a:cubicBezTo>
                    <a:pt x="296" y="27"/>
                    <a:pt x="299" y="32"/>
                    <a:pt x="300" y="34"/>
                  </a:cubicBezTo>
                  <a:cubicBezTo>
                    <a:pt x="301" y="36"/>
                    <a:pt x="302" y="38"/>
                    <a:pt x="304" y="38"/>
                  </a:cubicBezTo>
                  <a:cubicBezTo>
                    <a:pt x="307" y="38"/>
                    <a:pt x="309" y="36"/>
                    <a:pt x="309" y="34"/>
                  </a:cubicBezTo>
                  <a:cubicBezTo>
                    <a:pt x="309" y="33"/>
                    <a:pt x="309" y="32"/>
                    <a:pt x="307" y="29"/>
                  </a:cubicBezTo>
                  <a:cubicBezTo>
                    <a:pt x="305" y="24"/>
                    <a:pt x="300" y="19"/>
                    <a:pt x="288" y="19"/>
                  </a:cubicBezTo>
                  <a:cubicBezTo>
                    <a:pt x="284" y="19"/>
                    <a:pt x="270" y="19"/>
                    <a:pt x="265" y="35"/>
                  </a:cubicBezTo>
                  <a:cubicBezTo>
                    <a:pt x="263" y="38"/>
                    <a:pt x="263" y="42"/>
                    <a:pt x="263" y="46"/>
                  </a:cubicBezTo>
                  <a:cubicBezTo>
                    <a:pt x="263" y="59"/>
                    <a:pt x="269" y="74"/>
                    <a:pt x="288" y="74"/>
                  </a:cubicBezTo>
                  <a:cubicBezTo>
                    <a:pt x="302" y="74"/>
                    <a:pt x="307" y="66"/>
                    <a:pt x="308" y="63"/>
                  </a:cubicBezTo>
                  <a:cubicBezTo>
                    <a:pt x="310" y="61"/>
                    <a:pt x="311" y="58"/>
                    <a:pt x="311" y="57"/>
                  </a:cubicBezTo>
                  <a:cubicBezTo>
                    <a:pt x="311" y="53"/>
                    <a:pt x="307" y="53"/>
                    <a:pt x="306" y="53"/>
                  </a:cubicBezTo>
                  <a:cubicBezTo>
                    <a:pt x="303" y="53"/>
                    <a:pt x="302" y="55"/>
                    <a:pt x="301" y="57"/>
                  </a:cubicBezTo>
                  <a:cubicBezTo>
                    <a:pt x="300" y="60"/>
                    <a:pt x="297" y="66"/>
                    <a:pt x="288" y="66"/>
                  </a:cubicBezTo>
                  <a:moveTo>
                    <a:pt x="242" y="6"/>
                  </a:moveTo>
                  <a:cubicBezTo>
                    <a:pt x="242" y="9"/>
                    <a:pt x="244" y="12"/>
                    <a:pt x="248" y="12"/>
                  </a:cubicBezTo>
                  <a:cubicBezTo>
                    <a:pt x="251" y="12"/>
                    <a:pt x="253" y="10"/>
                    <a:pt x="253" y="6"/>
                  </a:cubicBezTo>
                  <a:cubicBezTo>
                    <a:pt x="253" y="2"/>
                    <a:pt x="251" y="0"/>
                    <a:pt x="248" y="0"/>
                  </a:cubicBezTo>
                  <a:cubicBezTo>
                    <a:pt x="245" y="0"/>
                    <a:pt x="242" y="2"/>
                    <a:pt x="242" y="6"/>
                  </a:cubicBezTo>
                  <a:moveTo>
                    <a:pt x="252" y="24"/>
                  </a:moveTo>
                  <a:cubicBezTo>
                    <a:pt x="252" y="23"/>
                    <a:pt x="252" y="19"/>
                    <a:pt x="248" y="19"/>
                  </a:cubicBezTo>
                  <a:cubicBezTo>
                    <a:pt x="244" y="19"/>
                    <a:pt x="243" y="23"/>
                    <a:pt x="243" y="24"/>
                  </a:cubicBezTo>
                  <a:cubicBezTo>
                    <a:pt x="243" y="69"/>
                    <a:pt x="243" y="69"/>
                    <a:pt x="243" y="69"/>
                  </a:cubicBezTo>
                  <a:cubicBezTo>
                    <a:pt x="243" y="72"/>
                    <a:pt x="245" y="73"/>
                    <a:pt x="248" y="73"/>
                  </a:cubicBezTo>
                  <a:cubicBezTo>
                    <a:pt x="250" y="73"/>
                    <a:pt x="252" y="72"/>
                    <a:pt x="252" y="71"/>
                  </a:cubicBezTo>
                  <a:cubicBezTo>
                    <a:pt x="252" y="71"/>
                    <a:pt x="252" y="70"/>
                    <a:pt x="252" y="69"/>
                  </a:cubicBezTo>
                  <a:lnTo>
                    <a:pt x="252" y="24"/>
                  </a:lnTo>
                  <a:close/>
                  <a:moveTo>
                    <a:pt x="212" y="40"/>
                  </a:moveTo>
                  <a:cubicBezTo>
                    <a:pt x="207" y="39"/>
                    <a:pt x="203" y="38"/>
                    <a:pt x="203" y="33"/>
                  </a:cubicBezTo>
                  <a:cubicBezTo>
                    <a:pt x="203" y="31"/>
                    <a:pt x="204" y="29"/>
                    <a:pt x="206" y="28"/>
                  </a:cubicBezTo>
                  <a:cubicBezTo>
                    <a:pt x="208" y="26"/>
                    <a:pt x="211" y="26"/>
                    <a:pt x="212" y="26"/>
                  </a:cubicBezTo>
                  <a:cubicBezTo>
                    <a:pt x="220" y="26"/>
                    <a:pt x="223" y="31"/>
                    <a:pt x="224" y="33"/>
                  </a:cubicBezTo>
                  <a:cubicBezTo>
                    <a:pt x="225" y="36"/>
                    <a:pt x="226" y="37"/>
                    <a:pt x="228" y="37"/>
                  </a:cubicBezTo>
                  <a:cubicBezTo>
                    <a:pt x="230" y="37"/>
                    <a:pt x="232" y="36"/>
                    <a:pt x="232" y="33"/>
                  </a:cubicBezTo>
                  <a:cubicBezTo>
                    <a:pt x="232" y="31"/>
                    <a:pt x="230" y="19"/>
                    <a:pt x="212" y="19"/>
                  </a:cubicBezTo>
                  <a:cubicBezTo>
                    <a:pt x="195" y="19"/>
                    <a:pt x="194" y="32"/>
                    <a:pt x="194" y="34"/>
                  </a:cubicBezTo>
                  <a:cubicBezTo>
                    <a:pt x="194" y="44"/>
                    <a:pt x="203" y="47"/>
                    <a:pt x="208" y="49"/>
                  </a:cubicBezTo>
                  <a:cubicBezTo>
                    <a:pt x="214" y="50"/>
                    <a:pt x="214" y="50"/>
                    <a:pt x="214" y="50"/>
                  </a:cubicBezTo>
                  <a:cubicBezTo>
                    <a:pt x="219" y="52"/>
                    <a:pt x="224" y="53"/>
                    <a:pt x="224" y="59"/>
                  </a:cubicBezTo>
                  <a:cubicBezTo>
                    <a:pt x="224" y="63"/>
                    <a:pt x="219" y="67"/>
                    <a:pt x="213" y="67"/>
                  </a:cubicBezTo>
                  <a:cubicBezTo>
                    <a:pt x="209" y="67"/>
                    <a:pt x="205" y="65"/>
                    <a:pt x="203" y="62"/>
                  </a:cubicBezTo>
                  <a:cubicBezTo>
                    <a:pt x="202" y="60"/>
                    <a:pt x="202" y="60"/>
                    <a:pt x="200" y="56"/>
                  </a:cubicBezTo>
                  <a:cubicBezTo>
                    <a:pt x="200" y="55"/>
                    <a:pt x="199" y="54"/>
                    <a:pt x="197" y="54"/>
                  </a:cubicBezTo>
                  <a:cubicBezTo>
                    <a:pt x="195" y="54"/>
                    <a:pt x="192" y="55"/>
                    <a:pt x="192" y="58"/>
                  </a:cubicBezTo>
                  <a:cubicBezTo>
                    <a:pt x="192" y="60"/>
                    <a:pt x="193" y="65"/>
                    <a:pt x="197" y="69"/>
                  </a:cubicBezTo>
                  <a:cubicBezTo>
                    <a:pt x="203" y="74"/>
                    <a:pt x="210" y="74"/>
                    <a:pt x="213" y="74"/>
                  </a:cubicBezTo>
                  <a:cubicBezTo>
                    <a:pt x="217" y="74"/>
                    <a:pt x="223" y="73"/>
                    <a:pt x="227" y="70"/>
                  </a:cubicBezTo>
                  <a:cubicBezTo>
                    <a:pt x="230" y="68"/>
                    <a:pt x="233" y="64"/>
                    <a:pt x="233" y="58"/>
                  </a:cubicBezTo>
                  <a:cubicBezTo>
                    <a:pt x="233" y="47"/>
                    <a:pt x="223" y="44"/>
                    <a:pt x="218" y="42"/>
                  </a:cubicBezTo>
                  <a:lnTo>
                    <a:pt x="212" y="40"/>
                  </a:lnTo>
                  <a:close/>
                  <a:moveTo>
                    <a:pt x="164" y="40"/>
                  </a:moveTo>
                  <a:cubicBezTo>
                    <a:pt x="159" y="39"/>
                    <a:pt x="155" y="38"/>
                    <a:pt x="155" y="33"/>
                  </a:cubicBezTo>
                  <a:cubicBezTo>
                    <a:pt x="155" y="31"/>
                    <a:pt x="156" y="29"/>
                    <a:pt x="158" y="28"/>
                  </a:cubicBezTo>
                  <a:cubicBezTo>
                    <a:pt x="160" y="26"/>
                    <a:pt x="163" y="26"/>
                    <a:pt x="164" y="26"/>
                  </a:cubicBezTo>
                  <a:cubicBezTo>
                    <a:pt x="172" y="26"/>
                    <a:pt x="175" y="31"/>
                    <a:pt x="176" y="33"/>
                  </a:cubicBezTo>
                  <a:cubicBezTo>
                    <a:pt x="177" y="36"/>
                    <a:pt x="178" y="37"/>
                    <a:pt x="180" y="37"/>
                  </a:cubicBezTo>
                  <a:cubicBezTo>
                    <a:pt x="182" y="37"/>
                    <a:pt x="185" y="36"/>
                    <a:pt x="185" y="33"/>
                  </a:cubicBezTo>
                  <a:cubicBezTo>
                    <a:pt x="185" y="31"/>
                    <a:pt x="182" y="19"/>
                    <a:pt x="165" y="19"/>
                  </a:cubicBezTo>
                  <a:cubicBezTo>
                    <a:pt x="147" y="19"/>
                    <a:pt x="146" y="32"/>
                    <a:pt x="146" y="34"/>
                  </a:cubicBezTo>
                  <a:cubicBezTo>
                    <a:pt x="146" y="44"/>
                    <a:pt x="155" y="47"/>
                    <a:pt x="160" y="49"/>
                  </a:cubicBezTo>
                  <a:cubicBezTo>
                    <a:pt x="166" y="50"/>
                    <a:pt x="166" y="50"/>
                    <a:pt x="166" y="50"/>
                  </a:cubicBezTo>
                  <a:cubicBezTo>
                    <a:pt x="171" y="52"/>
                    <a:pt x="176" y="53"/>
                    <a:pt x="176" y="59"/>
                  </a:cubicBezTo>
                  <a:cubicBezTo>
                    <a:pt x="176" y="63"/>
                    <a:pt x="172" y="67"/>
                    <a:pt x="166" y="67"/>
                  </a:cubicBezTo>
                  <a:cubicBezTo>
                    <a:pt x="161" y="67"/>
                    <a:pt x="157" y="65"/>
                    <a:pt x="155" y="62"/>
                  </a:cubicBezTo>
                  <a:cubicBezTo>
                    <a:pt x="154" y="60"/>
                    <a:pt x="154" y="60"/>
                    <a:pt x="152" y="56"/>
                  </a:cubicBezTo>
                  <a:cubicBezTo>
                    <a:pt x="152" y="55"/>
                    <a:pt x="151" y="54"/>
                    <a:pt x="149" y="54"/>
                  </a:cubicBezTo>
                  <a:cubicBezTo>
                    <a:pt x="147" y="54"/>
                    <a:pt x="144" y="55"/>
                    <a:pt x="144" y="58"/>
                  </a:cubicBezTo>
                  <a:cubicBezTo>
                    <a:pt x="144" y="60"/>
                    <a:pt x="145" y="65"/>
                    <a:pt x="150" y="69"/>
                  </a:cubicBezTo>
                  <a:cubicBezTo>
                    <a:pt x="155" y="74"/>
                    <a:pt x="162" y="74"/>
                    <a:pt x="165" y="74"/>
                  </a:cubicBezTo>
                  <a:cubicBezTo>
                    <a:pt x="170" y="74"/>
                    <a:pt x="175" y="73"/>
                    <a:pt x="179" y="70"/>
                  </a:cubicBezTo>
                  <a:cubicBezTo>
                    <a:pt x="182" y="68"/>
                    <a:pt x="185" y="64"/>
                    <a:pt x="185" y="58"/>
                  </a:cubicBezTo>
                  <a:cubicBezTo>
                    <a:pt x="185" y="47"/>
                    <a:pt x="175" y="44"/>
                    <a:pt x="170" y="42"/>
                  </a:cubicBezTo>
                  <a:lnTo>
                    <a:pt x="164" y="40"/>
                  </a:lnTo>
                  <a:close/>
                  <a:moveTo>
                    <a:pt x="119" y="47"/>
                  </a:moveTo>
                  <a:cubicBezTo>
                    <a:pt x="123" y="47"/>
                    <a:pt x="124" y="46"/>
                    <a:pt x="126" y="46"/>
                  </a:cubicBezTo>
                  <a:cubicBezTo>
                    <a:pt x="126" y="52"/>
                    <a:pt x="125" y="57"/>
                    <a:pt x="123" y="61"/>
                  </a:cubicBezTo>
                  <a:cubicBezTo>
                    <a:pt x="121" y="63"/>
                    <a:pt x="117" y="66"/>
                    <a:pt x="112" y="66"/>
                  </a:cubicBezTo>
                  <a:cubicBezTo>
                    <a:pt x="107" y="66"/>
                    <a:pt x="102" y="63"/>
                    <a:pt x="102" y="58"/>
                  </a:cubicBezTo>
                  <a:cubicBezTo>
                    <a:pt x="102" y="52"/>
                    <a:pt x="107" y="51"/>
                    <a:pt x="108" y="50"/>
                  </a:cubicBezTo>
                  <a:cubicBezTo>
                    <a:pt x="110" y="50"/>
                    <a:pt x="112" y="49"/>
                    <a:pt x="113" y="49"/>
                  </a:cubicBezTo>
                  <a:lnTo>
                    <a:pt x="119" y="47"/>
                  </a:lnTo>
                  <a:close/>
                  <a:moveTo>
                    <a:pt x="134" y="39"/>
                  </a:moveTo>
                  <a:cubicBezTo>
                    <a:pt x="134" y="34"/>
                    <a:pt x="134" y="29"/>
                    <a:pt x="131" y="25"/>
                  </a:cubicBezTo>
                  <a:cubicBezTo>
                    <a:pt x="127" y="20"/>
                    <a:pt x="121" y="19"/>
                    <a:pt x="115" y="19"/>
                  </a:cubicBezTo>
                  <a:cubicBezTo>
                    <a:pt x="108" y="19"/>
                    <a:pt x="101" y="21"/>
                    <a:pt x="97" y="27"/>
                  </a:cubicBezTo>
                  <a:cubicBezTo>
                    <a:pt x="96" y="28"/>
                    <a:pt x="95" y="31"/>
                    <a:pt x="95" y="33"/>
                  </a:cubicBezTo>
                  <a:cubicBezTo>
                    <a:pt x="95" y="35"/>
                    <a:pt x="96" y="37"/>
                    <a:pt x="99" y="37"/>
                  </a:cubicBezTo>
                  <a:cubicBezTo>
                    <a:pt x="103" y="37"/>
                    <a:pt x="103" y="35"/>
                    <a:pt x="104" y="34"/>
                  </a:cubicBezTo>
                  <a:cubicBezTo>
                    <a:pt x="105" y="31"/>
                    <a:pt x="106" y="27"/>
                    <a:pt x="115" y="27"/>
                  </a:cubicBezTo>
                  <a:cubicBezTo>
                    <a:pt x="117" y="27"/>
                    <a:pt x="126" y="27"/>
                    <a:pt x="126" y="35"/>
                  </a:cubicBezTo>
                  <a:cubicBezTo>
                    <a:pt x="126" y="38"/>
                    <a:pt x="125" y="39"/>
                    <a:pt x="123" y="39"/>
                  </a:cubicBezTo>
                  <a:cubicBezTo>
                    <a:pt x="122" y="40"/>
                    <a:pt x="120" y="40"/>
                    <a:pt x="117" y="41"/>
                  </a:cubicBezTo>
                  <a:cubicBezTo>
                    <a:pt x="108" y="42"/>
                    <a:pt x="108" y="42"/>
                    <a:pt x="108" y="42"/>
                  </a:cubicBezTo>
                  <a:cubicBezTo>
                    <a:pt x="102" y="44"/>
                    <a:pt x="92" y="46"/>
                    <a:pt x="92" y="58"/>
                  </a:cubicBezTo>
                  <a:cubicBezTo>
                    <a:pt x="92" y="67"/>
                    <a:pt x="99" y="74"/>
                    <a:pt x="110" y="74"/>
                  </a:cubicBezTo>
                  <a:cubicBezTo>
                    <a:pt x="114" y="74"/>
                    <a:pt x="121" y="73"/>
                    <a:pt x="126" y="66"/>
                  </a:cubicBezTo>
                  <a:cubicBezTo>
                    <a:pt x="126" y="70"/>
                    <a:pt x="126" y="70"/>
                    <a:pt x="126" y="71"/>
                  </a:cubicBezTo>
                  <a:cubicBezTo>
                    <a:pt x="127" y="73"/>
                    <a:pt x="129" y="73"/>
                    <a:pt x="130" y="73"/>
                  </a:cubicBezTo>
                  <a:cubicBezTo>
                    <a:pt x="134" y="73"/>
                    <a:pt x="134" y="71"/>
                    <a:pt x="134" y="69"/>
                  </a:cubicBezTo>
                  <a:lnTo>
                    <a:pt x="134" y="39"/>
                  </a:lnTo>
                  <a:close/>
                  <a:moveTo>
                    <a:pt x="82" y="5"/>
                  </a:moveTo>
                  <a:cubicBezTo>
                    <a:pt x="82" y="4"/>
                    <a:pt x="82" y="0"/>
                    <a:pt x="78" y="0"/>
                  </a:cubicBezTo>
                  <a:cubicBezTo>
                    <a:pt x="73" y="0"/>
                    <a:pt x="73" y="4"/>
                    <a:pt x="73" y="5"/>
                  </a:cubicBezTo>
                  <a:cubicBezTo>
                    <a:pt x="73" y="69"/>
                    <a:pt x="73" y="69"/>
                    <a:pt x="73" y="69"/>
                  </a:cubicBezTo>
                  <a:cubicBezTo>
                    <a:pt x="73" y="72"/>
                    <a:pt x="75" y="73"/>
                    <a:pt x="78" y="73"/>
                  </a:cubicBezTo>
                  <a:cubicBezTo>
                    <a:pt x="82" y="73"/>
                    <a:pt x="82" y="70"/>
                    <a:pt x="82" y="69"/>
                  </a:cubicBezTo>
                  <a:lnTo>
                    <a:pt x="82" y="5"/>
                  </a:lnTo>
                  <a:close/>
                  <a:moveTo>
                    <a:pt x="34" y="66"/>
                  </a:moveTo>
                  <a:cubicBezTo>
                    <a:pt x="29" y="66"/>
                    <a:pt x="21" y="65"/>
                    <a:pt x="16" y="57"/>
                  </a:cubicBezTo>
                  <a:cubicBezTo>
                    <a:pt x="12" y="51"/>
                    <a:pt x="10" y="44"/>
                    <a:pt x="10" y="37"/>
                  </a:cubicBezTo>
                  <a:cubicBezTo>
                    <a:pt x="10" y="29"/>
                    <a:pt x="12" y="19"/>
                    <a:pt x="19" y="13"/>
                  </a:cubicBezTo>
                  <a:cubicBezTo>
                    <a:pt x="24" y="9"/>
                    <a:pt x="30" y="8"/>
                    <a:pt x="34" y="8"/>
                  </a:cubicBezTo>
                  <a:cubicBezTo>
                    <a:pt x="42" y="8"/>
                    <a:pt x="49" y="10"/>
                    <a:pt x="54" y="21"/>
                  </a:cubicBezTo>
                  <a:cubicBezTo>
                    <a:pt x="55" y="24"/>
                    <a:pt x="56" y="26"/>
                    <a:pt x="58" y="26"/>
                  </a:cubicBezTo>
                  <a:cubicBezTo>
                    <a:pt x="61" y="26"/>
                    <a:pt x="64" y="24"/>
                    <a:pt x="64" y="21"/>
                  </a:cubicBezTo>
                  <a:cubicBezTo>
                    <a:pt x="64" y="18"/>
                    <a:pt x="61" y="12"/>
                    <a:pt x="58" y="9"/>
                  </a:cubicBezTo>
                  <a:cubicBezTo>
                    <a:pt x="50" y="0"/>
                    <a:pt x="38" y="0"/>
                    <a:pt x="34" y="0"/>
                  </a:cubicBezTo>
                  <a:cubicBezTo>
                    <a:pt x="30" y="0"/>
                    <a:pt x="18" y="0"/>
                    <a:pt x="9" y="10"/>
                  </a:cubicBezTo>
                  <a:cubicBezTo>
                    <a:pt x="2" y="17"/>
                    <a:pt x="0" y="27"/>
                    <a:pt x="0" y="37"/>
                  </a:cubicBezTo>
                  <a:cubicBezTo>
                    <a:pt x="0" y="47"/>
                    <a:pt x="2" y="56"/>
                    <a:pt x="8" y="64"/>
                  </a:cubicBezTo>
                  <a:cubicBezTo>
                    <a:pt x="11" y="68"/>
                    <a:pt x="18" y="74"/>
                    <a:pt x="34" y="74"/>
                  </a:cubicBezTo>
                  <a:cubicBezTo>
                    <a:pt x="40" y="74"/>
                    <a:pt x="53" y="73"/>
                    <a:pt x="61" y="61"/>
                  </a:cubicBezTo>
                  <a:cubicBezTo>
                    <a:pt x="62" y="60"/>
                    <a:pt x="65" y="55"/>
                    <a:pt x="65" y="52"/>
                  </a:cubicBezTo>
                  <a:cubicBezTo>
                    <a:pt x="65" y="49"/>
                    <a:pt x="61" y="48"/>
                    <a:pt x="59" y="48"/>
                  </a:cubicBezTo>
                  <a:cubicBezTo>
                    <a:pt x="56" y="48"/>
                    <a:pt x="56" y="50"/>
                    <a:pt x="54" y="53"/>
                  </a:cubicBezTo>
                  <a:cubicBezTo>
                    <a:pt x="51" y="61"/>
                    <a:pt x="43" y="66"/>
                    <a:pt x="34" y="66"/>
                  </a:cubicBezTo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C4F7CDC4-77E7-4CEA-A203-C364AE44D29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710113" y="-950913"/>
              <a:ext cx="1416050" cy="331788"/>
            </a:xfrm>
            <a:custGeom>
              <a:avLst/>
              <a:gdLst>
                <a:gd name="T0" fmla="*/ 425 w 445"/>
                <a:gd name="T1" fmla="*/ 4 h 102"/>
                <a:gd name="T2" fmla="*/ 416 w 445"/>
                <a:gd name="T3" fmla="*/ 7 h 102"/>
                <a:gd name="T4" fmla="*/ 419 w 445"/>
                <a:gd name="T5" fmla="*/ 7 h 102"/>
                <a:gd name="T6" fmla="*/ 436 w 445"/>
                <a:gd name="T7" fmla="*/ 19 h 102"/>
                <a:gd name="T8" fmla="*/ 427 w 445"/>
                <a:gd name="T9" fmla="*/ 23 h 102"/>
                <a:gd name="T10" fmla="*/ 430 w 445"/>
                <a:gd name="T11" fmla="*/ 8 h 102"/>
                <a:gd name="T12" fmla="*/ 437 w 445"/>
                <a:gd name="T13" fmla="*/ 23 h 102"/>
                <a:gd name="T14" fmla="*/ 442 w 445"/>
                <a:gd name="T15" fmla="*/ 11 h 102"/>
                <a:gd name="T16" fmla="*/ 445 w 445"/>
                <a:gd name="T17" fmla="*/ 4 h 102"/>
                <a:gd name="T18" fmla="*/ 366 w 445"/>
                <a:gd name="T19" fmla="*/ 86 h 102"/>
                <a:gd name="T20" fmla="*/ 388 w 445"/>
                <a:gd name="T21" fmla="*/ 65 h 102"/>
                <a:gd name="T22" fmla="*/ 409 w 445"/>
                <a:gd name="T23" fmla="*/ 33 h 102"/>
                <a:gd name="T24" fmla="*/ 360 w 445"/>
                <a:gd name="T25" fmla="*/ 51 h 102"/>
                <a:gd name="T26" fmla="*/ 392 w 445"/>
                <a:gd name="T27" fmla="*/ 49 h 102"/>
                <a:gd name="T28" fmla="*/ 342 w 445"/>
                <a:gd name="T29" fmla="*/ 70 h 102"/>
                <a:gd name="T30" fmla="*/ 377 w 445"/>
                <a:gd name="T31" fmla="*/ 96 h 102"/>
                <a:gd name="T32" fmla="*/ 403 w 445"/>
                <a:gd name="T33" fmla="*/ 86 h 102"/>
                <a:gd name="T34" fmla="*/ 332 w 445"/>
                <a:gd name="T35" fmla="*/ 31 h 102"/>
                <a:gd name="T36" fmla="*/ 293 w 445"/>
                <a:gd name="T37" fmla="*/ 28 h 102"/>
                <a:gd name="T38" fmla="*/ 276 w 445"/>
                <a:gd name="T39" fmla="*/ 40 h 102"/>
                <a:gd name="T40" fmla="*/ 270 w 445"/>
                <a:gd name="T41" fmla="*/ 101 h 102"/>
                <a:gd name="T42" fmla="*/ 290 w 445"/>
                <a:gd name="T43" fmla="*/ 60 h 102"/>
                <a:gd name="T44" fmla="*/ 315 w 445"/>
                <a:gd name="T45" fmla="*/ 50 h 102"/>
                <a:gd name="T46" fmla="*/ 306 w 445"/>
                <a:gd name="T47" fmla="*/ 98 h 102"/>
                <a:gd name="T48" fmla="*/ 326 w 445"/>
                <a:gd name="T49" fmla="*/ 88 h 102"/>
                <a:gd name="T50" fmla="*/ 271 w 445"/>
                <a:gd name="T51" fmla="*/ 10 h 102"/>
                <a:gd name="T52" fmla="*/ 258 w 445"/>
                <a:gd name="T53" fmla="*/ 21 h 102"/>
                <a:gd name="T54" fmla="*/ 237 w 445"/>
                <a:gd name="T55" fmla="*/ 101 h 102"/>
                <a:gd name="T56" fmla="*/ 263 w 445"/>
                <a:gd name="T57" fmla="*/ 40 h 102"/>
                <a:gd name="T58" fmla="*/ 248 w 445"/>
                <a:gd name="T59" fmla="*/ 30 h 102"/>
                <a:gd name="T60" fmla="*/ 198 w 445"/>
                <a:gd name="T61" fmla="*/ 40 h 102"/>
                <a:gd name="T62" fmla="*/ 177 w 445"/>
                <a:gd name="T63" fmla="*/ 44 h 102"/>
                <a:gd name="T64" fmla="*/ 207 w 445"/>
                <a:gd name="T65" fmla="*/ 89 h 102"/>
                <a:gd name="T66" fmla="*/ 230 w 445"/>
                <a:gd name="T67" fmla="*/ 28 h 102"/>
                <a:gd name="T68" fmla="*/ 197 w 445"/>
                <a:gd name="T69" fmla="*/ 78 h 102"/>
                <a:gd name="T70" fmla="*/ 141 w 445"/>
                <a:gd name="T71" fmla="*/ 77 h 102"/>
                <a:gd name="T72" fmla="*/ 114 w 445"/>
                <a:gd name="T73" fmla="*/ 78 h 102"/>
                <a:gd name="T74" fmla="*/ 141 w 445"/>
                <a:gd name="T75" fmla="*/ 77 h 102"/>
                <a:gd name="T76" fmla="*/ 144 w 445"/>
                <a:gd name="T77" fmla="*/ 27 h 102"/>
                <a:gd name="T78" fmla="*/ 124 w 445"/>
                <a:gd name="T79" fmla="*/ 47 h 102"/>
                <a:gd name="T80" fmla="*/ 136 w 445"/>
                <a:gd name="T81" fmla="*/ 54 h 102"/>
                <a:gd name="T82" fmla="*/ 94 w 445"/>
                <a:gd name="T83" fmla="*/ 79 h 102"/>
                <a:gd name="T84" fmla="*/ 137 w 445"/>
                <a:gd name="T85" fmla="*/ 93 h 102"/>
                <a:gd name="T86" fmla="*/ 167 w 445"/>
                <a:gd name="T87" fmla="*/ 56 h 102"/>
                <a:gd name="T88" fmla="*/ 26 w 445"/>
                <a:gd name="T89" fmla="*/ 6 h 102"/>
                <a:gd name="T90" fmla="*/ 3 w 445"/>
                <a:gd name="T91" fmla="*/ 98 h 102"/>
                <a:gd name="T92" fmla="*/ 34 w 445"/>
                <a:gd name="T93" fmla="*/ 46 h 102"/>
                <a:gd name="T94" fmla="*/ 64 w 445"/>
                <a:gd name="T95" fmla="*/ 101 h 102"/>
                <a:gd name="T96" fmla="*/ 99 w 445"/>
                <a:gd name="T97" fmla="*/ 2 h 102"/>
                <a:gd name="T98" fmla="*/ 81 w 445"/>
                <a:gd name="T99" fmla="*/ 14 h 102"/>
                <a:gd name="T100" fmla="*/ 67 w 445"/>
                <a:gd name="T101" fmla="*/ 6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445" h="102">
                  <a:moveTo>
                    <a:pt x="419" y="7"/>
                  </a:moveTo>
                  <a:cubicBezTo>
                    <a:pt x="425" y="7"/>
                    <a:pt x="425" y="7"/>
                    <a:pt x="425" y="7"/>
                  </a:cubicBezTo>
                  <a:cubicBezTo>
                    <a:pt x="425" y="4"/>
                    <a:pt x="425" y="4"/>
                    <a:pt x="425" y="4"/>
                  </a:cubicBezTo>
                  <a:cubicBezTo>
                    <a:pt x="410" y="4"/>
                    <a:pt x="410" y="4"/>
                    <a:pt x="410" y="4"/>
                  </a:cubicBezTo>
                  <a:cubicBezTo>
                    <a:pt x="410" y="7"/>
                    <a:pt x="410" y="7"/>
                    <a:pt x="410" y="7"/>
                  </a:cubicBezTo>
                  <a:cubicBezTo>
                    <a:pt x="416" y="7"/>
                    <a:pt x="416" y="7"/>
                    <a:pt x="416" y="7"/>
                  </a:cubicBezTo>
                  <a:cubicBezTo>
                    <a:pt x="416" y="23"/>
                    <a:pt x="416" y="23"/>
                    <a:pt x="416" y="23"/>
                  </a:cubicBezTo>
                  <a:cubicBezTo>
                    <a:pt x="419" y="23"/>
                    <a:pt x="419" y="23"/>
                    <a:pt x="419" y="23"/>
                  </a:cubicBezTo>
                  <a:lnTo>
                    <a:pt x="419" y="7"/>
                  </a:lnTo>
                  <a:close/>
                  <a:moveTo>
                    <a:pt x="445" y="4"/>
                  </a:moveTo>
                  <a:cubicBezTo>
                    <a:pt x="440" y="4"/>
                    <a:pt x="440" y="4"/>
                    <a:pt x="440" y="4"/>
                  </a:cubicBezTo>
                  <a:cubicBezTo>
                    <a:pt x="436" y="19"/>
                    <a:pt x="436" y="19"/>
                    <a:pt x="436" y="19"/>
                  </a:cubicBezTo>
                  <a:cubicBezTo>
                    <a:pt x="431" y="4"/>
                    <a:pt x="431" y="4"/>
                    <a:pt x="431" y="4"/>
                  </a:cubicBezTo>
                  <a:cubicBezTo>
                    <a:pt x="427" y="4"/>
                    <a:pt x="427" y="4"/>
                    <a:pt x="427" y="4"/>
                  </a:cubicBezTo>
                  <a:cubicBezTo>
                    <a:pt x="427" y="23"/>
                    <a:pt x="427" y="23"/>
                    <a:pt x="427" y="23"/>
                  </a:cubicBezTo>
                  <a:cubicBezTo>
                    <a:pt x="430" y="23"/>
                    <a:pt x="430" y="23"/>
                    <a:pt x="430" y="23"/>
                  </a:cubicBezTo>
                  <a:cubicBezTo>
                    <a:pt x="430" y="11"/>
                    <a:pt x="430" y="11"/>
                    <a:pt x="430" y="11"/>
                  </a:cubicBezTo>
                  <a:cubicBezTo>
                    <a:pt x="430" y="10"/>
                    <a:pt x="430" y="9"/>
                    <a:pt x="430" y="8"/>
                  </a:cubicBezTo>
                  <a:cubicBezTo>
                    <a:pt x="430" y="10"/>
                    <a:pt x="430" y="10"/>
                    <a:pt x="431" y="11"/>
                  </a:cubicBezTo>
                  <a:cubicBezTo>
                    <a:pt x="434" y="23"/>
                    <a:pt x="434" y="23"/>
                    <a:pt x="434" y="23"/>
                  </a:cubicBezTo>
                  <a:cubicBezTo>
                    <a:pt x="437" y="23"/>
                    <a:pt x="437" y="23"/>
                    <a:pt x="437" y="23"/>
                  </a:cubicBezTo>
                  <a:cubicBezTo>
                    <a:pt x="441" y="11"/>
                    <a:pt x="441" y="11"/>
                    <a:pt x="441" y="11"/>
                  </a:cubicBezTo>
                  <a:cubicBezTo>
                    <a:pt x="442" y="9"/>
                    <a:pt x="442" y="9"/>
                    <a:pt x="442" y="8"/>
                  </a:cubicBezTo>
                  <a:cubicBezTo>
                    <a:pt x="442" y="8"/>
                    <a:pt x="442" y="10"/>
                    <a:pt x="442" y="11"/>
                  </a:cubicBezTo>
                  <a:cubicBezTo>
                    <a:pt x="442" y="23"/>
                    <a:pt x="442" y="23"/>
                    <a:pt x="442" y="23"/>
                  </a:cubicBezTo>
                  <a:cubicBezTo>
                    <a:pt x="445" y="23"/>
                    <a:pt x="445" y="23"/>
                    <a:pt x="445" y="23"/>
                  </a:cubicBezTo>
                  <a:lnTo>
                    <a:pt x="445" y="4"/>
                  </a:lnTo>
                  <a:close/>
                  <a:moveTo>
                    <a:pt x="385" y="77"/>
                  </a:moveTo>
                  <a:cubicBezTo>
                    <a:pt x="384" y="78"/>
                    <a:pt x="381" y="81"/>
                    <a:pt x="375" y="84"/>
                  </a:cubicBezTo>
                  <a:cubicBezTo>
                    <a:pt x="371" y="86"/>
                    <a:pt x="368" y="86"/>
                    <a:pt x="366" y="86"/>
                  </a:cubicBezTo>
                  <a:cubicBezTo>
                    <a:pt x="361" y="86"/>
                    <a:pt x="358" y="83"/>
                    <a:pt x="359" y="78"/>
                  </a:cubicBezTo>
                  <a:cubicBezTo>
                    <a:pt x="361" y="71"/>
                    <a:pt x="368" y="70"/>
                    <a:pt x="374" y="69"/>
                  </a:cubicBezTo>
                  <a:cubicBezTo>
                    <a:pt x="384" y="67"/>
                    <a:pt x="385" y="66"/>
                    <a:pt x="388" y="65"/>
                  </a:cubicBezTo>
                  <a:lnTo>
                    <a:pt x="385" y="77"/>
                  </a:lnTo>
                  <a:close/>
                  <a:moveTo>
                    <a:pt x="411" y="56"/>
                  </a:moveTo>
                  <a:cubicBezTo>
                    <a:pt x="413" y="49"/>
                    <a:pt x="415" y="40"/>
                    <a:pt x="409" y="33"/>
                  </a:cubicBezTo>
                  <a:cubicBezTo>
                    <a:pt x="406" y="30"/>
                    <a:pt x="401" y="27"/>
                    <a:pt x="388" y="27"/>
                  </a:cubicBezTo>
                  <a:cubicBezTo>
                    <a:pt x="365" y="27"/>
                    <a:pt x="355" y="36"/>
                    <a:pt x="354" y="43"/>
                  </a:cubicBezTo>
                  <a:cubicBezTo>
                    <a:pt x="352" y="48"/>
                    <a:pt x="356" y="51"/>
                    <a:pt x="360" y="51"/>
                  </a:cubicBezTo>
                  <a:cubicBezTo>
                    <a:pt x="364" y="51"/>
                    <a:pt x="368" y="48"/>
                    <a:pt x="369" y="47"/>
                  </a:cubicBezTo>
                  <a:cubicBezTo>
                    <a:pt x="372" y="45"/>
                    <a:pt x="374" y="42"/>
                    <a:pt x="382" y="42"/>
                  </a:cubicBezTo>
                  <a:cubicBezTo>
                    <a:pt x="385" y="42"/>
                    <a:pt x="394" y="42"/>
                    <a:pt x="392" y="49"/>
                  </a:cubicBezTo>
                  <a:cubicBezTo>
                    <a:pt x="391" y="52"/>
                    <a:pt x="388" y="53"/>
                    <a:pt x="381" y="54"/>
                  </a:cubicBezTo>
                  <a:cubicBezTo>
                    <a:pt x="364" y="57"/>
                    <a:pt x="358" y="58"/>
                    <a:pt x="352" y="62"/>
                  </a:cubicBezTo>
                  <a:cubicBezTo>
                    <a:pt x="349" y="63"/>
                    <a:pt x="345" y="65"/>
                    <a:pt x="342" y="70"/>
                  </a:cubicBezTo>
                  <a:cubicBezTo>
                    <a:pt x="341" y="72"/>
                    <a:pt x="339" y="75"/>
                    <a:pt x="338" y="79"/>
                  </a:cubicBezTo>
                  <a:cubicBezTo>
                    <a:pt x="335" y="93"/>
                    <a:pt x="342" y="102"/>
                    <a:pt x="357" y="102"/>
                  </a:cubicBezTo>
                  <a:cubicBezTo>
                    <a:pt x="363" y="102"/>
                    <a:pt x="370" y="100"/>
                    <a:pt x="377" y="96"/>
                  </a:cubicBezTo>
                  <a:cubicBezTo>
                    <a:pt x="379" y="95"/>
                    <a:pt x="380" y="94"/>
                    <a:pt x="382" y="93"/>
                  </a:cubicBezTo>
                  <a:cubicBezTo>
                    <a:pt x="382" y="96"/>
                    <a:pt x="382" y="101"/>
                    <a:pt x="389" y="101"/>
                  </a:cubicBezTo>
                  <a:cubicBezTo>
                    <a:pt x="399" y="101"/>
                    <a:pt x="401" y="91"/>
                    <a:pt x="403" y="86"/>
                  </a:cubicBezTo>
                  <a:lnTo>
                    <a:pt x="411" y="56"/>
                  </a:lnTo>
                  <a:close/>
                  <a:moveTo>
                    <a:pt x="336" y="53"/>
                  </a:moveTo>
                  <a:cubicBezTo>
                    <a:pt x="338" y="47"/>
                    <a:pt x="339" y="38"/>
                    <a:pt x="332" y="31"/>
                  </a:cubicBezTo>
                  <a:cubicBezTo>
                    <a:pt x="329" y="29"/>
                    <a:pt x="325" y="27"/>
                    <a:pt x="319" y="27"/>
                  </a:cubicBezTo>
                  <a:cubicBezTo>
                    <a:pt x="307" y="27"/>
                    <a:pt x="300" y="34"/>
                    <a:pt x="297" y="37"/>
                  </a:cubicBezTo>
                  <a:cubicBezTo>
                    <a:pt x="297" y="34"/>
                    <a:pt x="297" y="30"/>
                    <a:pt x="293" y="28"/>
                  </a:cubicBezTo>
                  <a:cubicBezTo>
                    <a:pt x="291" y="28"/>
                    <a:pt x="290" y="28"/>
                    <a:pt x="289" y="28"/>
                  </a:cubicBezTo>
                  <a:cubicBezTo>
                    <a:pt x="286" y="28"/>
                    <a:pt x="283" y="29"/>
                    <a:pt x="282" y="30"/>
                  </a:cubicBezTo>
                  <a:cubicBezTo>
                    <a:pt x="278" y="33"/>
                    <a:pt x="277" y="36"/>
                    <a:pt x="276" y="40"/>
                  </a:cubicBezTo>
                  <a:cubicBezTo>
                    <a:pt x="263" y="89"/>
                    <a:pt x="263" y="89"/>
                    <a:pt x="263" y="89"/>
                  </a:cubicBezTo>
                  <a:cubicBezTo>
                    <a:pt x="262" y="92"/>
                    <a:pt x="260" y="98"/>
                    <a:pt x="266" y="100"/>
                  </a:cubicBezTo>
                  <a:cubicBezTo>
                    <a:pt x="267" y="101"/>
                    <a:pt x="268" y="101"/>
                    <a:pt x="270" y="101"/>
                  </a:cubicBezTo>
                  <a:cubicBezTo>
                    <a:pt x="272" y="101"/>
                    <a:pt x="275" y="100"/>
                    <a:pt x="278" y="98"/>
                  </a:cubicBezTo>
                  <a:cubicBezTo>
                    <a:pt x="281" y="95"/>
                    <a:pt x="282" y="92"/>
                    <a:pt x="283" y="89"/>
                  </a:cubicBezTo>
                  <a:cubicBezTo>
                    <a:pt x="290" y="60"/>
                    <a:pt x="290" y="60"/>
                    <a:pt x="290" y="60"/>
                  </a:cubicBezTo>
                  <a:cubicBezTo>
                    <a:pt x="291" y="56"/>
                    <a:pt x="293" y="50"/>
                    <a:pt x="299" y="46"/>
                  </a:cubicBezTo>
                  <a:cubicBezTo>
                    <a:pt x="302" y="45"/>
                    <a:pt x="304" y="44"/>
                    <a:pt x="307" y="44"/>
                  </a:cubicBezTo>
                  <a:cubicBezTo>
                    <a:pt x="311" y="44"/>
                    <a:pt x="314" y="46"/>
                    <a:pt x="315" y="50"/>
                  </a:cubicBezTo>
                  <a:cubicBezTo>
                    <a:pt x="316" y="52"/>
                    <a:pt x="315" y="55"/>
                    <a:pt x="314" y="58"/>
                  </a:cubicBezTo>
                  <a:cubicBezTo>
                    <a:pt x="306" y="89"/>
                    <a:pt x="306" y="89"/>
                    <a:pt x="306" y="89"/>
                  </a:cubicBezTo>
                  <a:cubicBezTo>
                    <a:pt x="305" y="91"/>
                    <a:pt x="304" y="95"/>
                    <a:pt x="306" y="98"/>
                  </a:cubicBezTo>
                  <a:cubicBezTo>
                    <a:pt x="307" y="99"/>
                    <a:pt x="309" y="101"/>
                    <a:pt x="313" y="101"/>
                  </a:cubicBezTo>
                  <a:cubicBezTo>
                    <a:pt x="317" y="101"/>
                    <a:pt x="320" y="99"/>
                    <a:pt x="322" y="97"/>
                  </a:cubicBezTo>
                  <a:cubicBezTo>
                    <a:pt x="325" y="95"/>
                    <a:pt x="326" y="91"/>
                    <a:pt x="326" y="88"/>
                  </a:cubicBezTo>
                  <a:lnTo>
                    <a:pt x="336" y="53"/>
                  </a:lnTo>
                  <a:close/>
                  <a:moveTo>
                    <a:pt x="258" y="21"/>
                  </a:moveTo>
                  <a:cubicBezTo>
                    <a:pt x="264" y="21"/>
                    <a:pt x="269" y="16"/>
                    <a:pt x="271" y="10"/>
                  </a:cubicBezTo>
                  <a:cubicBezTo>
                    <a:pt x="273" y="5"/>
                    <a:pt x="269" y="0"/>
                    <a:pt x="264" y="0"/>
                  </a:cubicBezTo>
                  <a:cubicBezTo>
                    <a:pt x="258" y="0"/>
                    <a:pt x="252" y="5"/>
                    <a:pt x="251" y="10"/>
                  </a:cubicBezTo>
                  <a:cubicBezTo>
                    <a:pt x="250" y="16"/>
                    <a:pt x="253" y="21"/>
                    <a:pt x="258" y="21"/>
                  </a:cubicBezTo>
                  <a:moveTo>
                    <a:pt x="230" y="88"/>
                  </a:moveTo>
                  <a:cubicBezTo>
                    <a:pt x="229" y="92"/>
                    <a:pt x="228" y="98"/>
                    <a:pt x="233" y="100"/>
                  </a:cubicBezTo>
                  <a:cubicBezTo>
                    <a:pt x="234" y="100"/>
                    <a:pt x="235" y="101"/>
                    <a:pt x="237" y="101"/>
                  </a:cubicBezTo>
                  <a:cubicBezTo>
                    <a:pt x="240" y="101"/>
                    <a:pt x="243" y="100"/>
                    <a:pt x="246" y="97"/>
                  </a:cubicBezTo>
                  <a:cubicBezTo>
                    <a:pt x="248" y="94"/>
                    <a:pt x="249" y="91"/>
                    <a:pt x="250" y="88"/>
                  </a:cubicBezTo>
                  <a:cubicBezTo>
                    <a:pt x="263" y="40"/>
                    <a:pt x="263" y="40"/>
                    <a:pt x="263" y="40"/>
                  </a:cubicBezTo>
                  <a:cubicBezTo>
                    <a:pt x="264" y="36"/>
                    <a:pt x="265" y="31"/>
                    <a:pt x="260" y="29"/>
                  </a:cubicBezTo>
                  <a:cubicBezTo>
                    <a:pt x="259" y="28"/>
                    <a:pt x="258" y="28"/>
                    <a:pt x="256" y="28"/>
                  </a:cubicBezTo>
                  <a:cubicBezTo>
                    <a:pt x="253" y="28"/>
                    <a:pt x="250" y="29"/>
                    <a:pt x="248" y="30"/>
                  </a:cubicBezTo>
                  <a:cubicBezTo>
                    <a:pt x="246" y="32"/>
                    <a:pt x="245" y="34"/>
                    <a:pt x="243" y="40"/>
                  </a:cubicBezTo>
                  <a:lnTo>
                    <a:pt x="230" y="88"/>
                  </a:lnTo>
                  <a:close/>
                  <a:moveTo>
                    <a:pt x="198" y="40"/>
                  </a:moveTo>
                  <a:cubicBezTo>
                    <a:pt x="198" y="35"/>
                    <a:pt x="198" y="28"/>
                    <a:pt x="190" y="28"/>
                  </a:cubicBezTo>
                  <a:cubicBezTo>
                    <a:pt x="186" y="28"/>
                    <a:pt x="179" y="31"/>
                    <a:pt x="177" y="38"/>
                  </a:cubicBezTo>
                  <a:cubicBezTo>
                    <a:pt x="177" y="40"/>
                    <a:pt x="177" y="42"/>
                    <a:pt x="177" y="44"/>
                  </a:cubicBezTo>
                  <a:cubicBezTo>
                    <a:pt x="180" y="91"/>
                    <a:pt x="180" y="91"/>
                    <a:pt x="180" y="91"/>
                  </a:cubicBezTo>
                  <a:cubicBezTo>
                    <a:pt x="181" y="98"/>
                    <a:pt x="181" y="101"/>
                    <a:pt x="190" y="101"/>
                  </a:cubicBezTo>
                  <a:cubicBezTo>
                    <a:pt x="200" y="101"/>
                    <a:pt x="202" y="98"/>
                    <a:pt x="207" y="89"/>
                  </a:cubicBezTo>
                  <a:cubicBezTo>
                    <a:pt x="235" y="43"/>
                    <a:pt x="235" y="43"/>
                    <a:pt x="235" y="43"/>
                  </a:cubicBezTo>
                  <a:cubicBezTo>
                    <a:pt x="236" y="41"/>
                    <a:pt x="237" y="39"/>
                    <a:pt x="238" y="37"/>
                  </a:cubicBezTo>
                  <a:cubicBezTo>
                    <a:pt x="239" y="31"/>
                    <a:pt x="235" y="28"/>
                    <a:pt x="230" y="28"/>
                  </a:cubicBezTo>
                  <a:cubicBezTo>
                    <a:pt x="223" y="28"/>
                    <a:pt x="220" y="34"/>
                    <a:pt x="217" y="38"/>
                  </a:cubicBezTo>
                  <a:cubicBezTo>
                    <a:pt x="202" y="67"/>
                    <a:pt x="202" y="67"/>
                    <a:pt x="202" y="67"/>
                  </a:cubicBezTo>
                  <a:cubicBezTo>
                    <a:pt x="199" y="72"/>
                    <a:pt x="198" y="73"/>
                    <a:pt x="197" y="78"/>
                  </a:cubicBezTo>
                  <a:cubicBezTo>
                    <a:pt x="197" y="75"/>
                    <a:pt x="197" y="72"/>
                    <a:pt x="197" y="68"/>
                  </a:cubicBezTo>
                  <a:lnTo>
                    <a:pt x="198" y="40"/>
                  </a:lnTo>
                  <a:close/>
                  <a:moveTo>
                    <a:pt x="141" y="77"/>
                  </a:moveTo>
                  <a:cubicBezTo>
                    <a:pt x="139" y="78"/>
                    <a:pt x="137" y="81"/>
                    <a:pt x="131" y="84"/>
                  </a:cubicBezTo>
                  <a:cubicBezTo>
                    <a:pt x="127" y="86"/>
                    <a:pt x="124" y="86"/>
                    <a:pt x="122" y="86"/>
                  </a:cubicBezTo>
                  <a:cubicBezTo>
                    <a:pt x="116" y="86"/>
                    <a:pt x="113" y="83"/>
                    <a:pt x="114" y="78"/>
                  </a:cubicBezTo>
                  <a:cubicBezTo>
                    <a:pt x="116" y="71"/>
                    <a:pt x="124" y="70"/>
                    <a:pt x="130" y="69"/>
                  </a:cubicBezTo>
                  <a:cubicBezTo>
                    <a:pt x="140" y="67"/>
                    <a:pt x="141" y="66"/>
                    <a:pt x="144" y="65"/>
                  </a:cubicBezTo>
                  <a:lnTo>
                    <a:pt x="141" y="77"/>
                  </a:lnTo>
                  <a:close/>
                  <a:moveTo>
                    <a:pt x="167" y="56"/>
                  </a:moveTo>
                  <a:cubicBezTo>
                    <a:pt x="168" y="49"/>
                    <a:pt x="171" y="40"/>
                    <a:pt x="165" y="33"/>
                  </a:cubicBezTo>
                  <a:cubicBezTo>
                    <a:pt x="162" y="30"/>
                    <a:pt x="156" y="27"/>
                    <a:pt x="144" y="27"/>
                  </a:cubicBezTo>
                  <a:cubicBezTo>
                    <a:pt x="121" y="27"/>
                    <a:pt x="111" y="36"/>
                    <a:pt x="109" y="43"/>
                  </a:cubicBezTo>
                  <a:cubicBezTo>
                    <a:pt x="108" y="48"/>
                    <a:pt x="112" y="51"/>
                    <a:pt x="116" y="51"/>
                  </a:cubicBezTo>
                  <a:cubicBezTo>
                    <a:pt x="120" y="51"/>
                    <a:pt x="123" y="48"/>
                    <a:pt x="124" y="47"/>
                  </a:cubicBezTo>
                  <a:cubicBezTo>
                    <a:pt x="127" y="45"/>
                    <a:pt x="130" y="42"/>
                    <a:pt x="138" y="42"/>
                  </a:cubicBezTo>
                  <a:cubicBezTo>
                    <a:pt x="140" y="42"/>
                    <a:pt x="149" y="42"/>
                    <a:pt x="148" y="49"/>
                  </a:cubicBezTo>
                  <a:cubicBezTo>
                    <a:pt x="147" y="52"/>
                    <a:pt x="143" y="53"/>
                    <a:pt x="136" y="54"/>
                  </a:cubicBezTo>
                  <a:cubicBezTo>
                    <a:pt x="120" y="57"/>
                    <a:pt x="114" y="58"/>
                    <a:pt x="107" y="62"/>
                  </a:cubicBezTo>
                  <a:cubicBezTo>
                    <a:pt x="105" y="63"/>
                    <a:pt x="101" y="65"/>
                    <a:pt x="98" y="70"/>
                  </a:cubicBezTo>
                  <a:cubicBezTo>
                    <a:pt x="96" y="72"/>
                    <a:pt x="95" y="75"/>
                    <a:pt x="94" y="79"/>
                  </a:cubicBezTo>
                  <a:cubicBezTo>
                    <a:pt x="90" y="93"/>
                    <a:pt x="97" y="102"/>
                    <a:pt x="113" y="102"/>
                  </a:cubicBezTo>
                  <a:cubicBezTo>
                    <a:pt x="119" y="102"/>
                    <a:pt x="126" y="100"/>
                    <a:pt x="132" y="96"/>
                  </a:cubicBezTo>
                  <a:cubicBezTo>
                    <a:pt x="134" y="95"/>
                    <a:pt x="135" y="94"/>
                    <a:pt x="137" y="93"/>
                  </a:cubicBezTo>
                  <a:cubicBezTo>
                    <a:pt x="138" y="96"/>
                    <a:pt x="138" y="101"/>
                    <a:pt x="145" y="101"/>
                  </a:cubicBezTo>
                  <a:cubicBezTo>
                    <a:pt x="154" y="101"/>
                    <a:pt x="157" y="91"/>
                    <a:pt x="159" y="86"/>
                  </a:cubicBezTo>
                  <a:lnTo>
                    <a:pt x="167" y="56"/>
                  </a:lnTo>
                  <a:close/>
                  <a:moveTo>
                    <a:pt x="49" y="9"/>
                  </a:moveTo>
                  <a:cubicBezTo>
                    <a:pt x="48" y="4"/>
                    <a:pt x="46" y="1"/>
                    <a:pt x="38" y="1"/>
                  </a:cubicBezTo>
                  <a:cubicBezTo>
                    <a:pt x="34" y="1"/>
                    <a:pt x="29" y="3"/>
                    <a:pt x="26" y="6"/>
                  </a:cubicBezTo>
                  <a:cubicBezTo>
                    <a:pt x="23" y="9"/>
                    <a:pt x="23" y="12"/>
                    <a:pt x="22" y="16"/>
                  </a:cubicBezTo>
                  <a:cubicBezTo>
                    <a:pt x="3" y="87"/>
                    <a:pt x="3" y="87"/>
                    <a:pt x="3" y="87"/>
                  </a:cubicBezTo>
                  <a:cubicBezTo>
                    <a:pt x="2" y="91"/>
                    <a:pt x="0" y="95"/>
                    <a:pt x="3" y="98"/>
                  </a:cubicBezTo>
                  <a:cubicBezTo>
                    <a:pt x="3" y="99"/>
                    <a:pt x="5" y="101"/>
                    <a:pt x="9" y="101"/>
                  </a:cubicBezTo>
                  <a:cubicBezTo>
                    <a:pt x="19" y="101"/>
                    <a:pt x="22" y="91"/>
                    <a:pt x="23" y="86"/>
                  </a:cubicBezTo>
                  <a:cubicBezTo>
                    <a:pt x="34" y="46"/>
                    <a:pt x="34" y="46"/>
                    <a:pt x="34" y="46"/>
                  </a:cubicBezTo>
                  <a:cubicBezTo>
                    <a:pt x="35" y="41"/>
                    <a:pt x="35" y="40"/>
                    <a:pt x="36" y="36"/>
                  </a:cubicBezTo>
                  <a:cubicBezTo>
                    <a:pt x="54" y="91"/>
                    <a:pt x="54" y="91"/>
                    <a:pt x="54" y="91"/>
                  </a:cubicBezTo>
                  <a:cubicBezTo>
                    <a:pt x="56" y="97"/>
                    <a:pt x="57" y="101"/>
                    <a:pt x="64" y="101"/>
                  </a:cubicBezTo>
                  <a:cubicBezTo>
                    <a:pt x="77" y="101"/>
                    <a:pt x="80" y="93"/>
                    <a:pt x="81" y="87"/>
                  </a:cubicBezTo>
                  <a:cubicBezTo>
                    <a:pt x="101" y="14"/>
                    <a:pt x="101" y="14"/>
                    <a:pt x="101" y="14"/>
                  </a:cubicBezTo>
                  <a:cubicBezTo>
                    <a:pt x="102" y="10"/>
                    <a:pt x="103" y="5"/>
                    <a:pt x="99" y="2"/>
                  </a:cubicBezTo>
                  <a:cubicBezTo>
                    <a:pt x="98" y="2"/>
                    <a:pt x="97" y="1"/>
                    <a:pt x="94" y="1"/>
                  </a:cubicBezTo>
                  <a:cubicBezTo>
                    <a:pt x="91" y="1"/>
                    <a:pt x="88" y="3"/>
                    <a:pt x="86" y="5"/>
                  </a:cubicBezTo>
                  <a:cubicBezTo>
                    <a:pt x="83" y="7"/>
                    <a:pt x="81" y="11"/>
                    <a:pt x="81" y="14"/>
                  </a:cubicBezTo>
                  <a:cubicBezTo>
                    <a:pt x="70" y="53"/>
                    <a:pt x="70" y="53"/>
                    <a:pt x="70" y="53"/>
                  </a:cubicBezTo>
                  <a:cubicBezTo>
                    <a:pt x="70" y="55"/>
                    <a:pt x="69" y="57"/>
                    <a:pt x="69" y="59"/>
                  </a:cubicBezTo>
                  <a:cubicBezTo>
                    <a:pt x="68" y="61"/>
                    <a:pt x="68" y="63"/>
                    <a:pt x="67" y="65"/>
                  </a:cubicBezTo>
                  <a:lnTo>
                    <a:pt x="49" y="9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14" name="White Frame">
            <a:extLst>
              <a:ext uri="{FF2B5EF4-FFF2-40B4-BE49-F238E27FC236}">
                <a16:creationId xmlns:a16="http://schemas.microsoft.com/office/drawing/2014/main" id="{DB162BB3-7193-4D28-9E28-412CA9AA57A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2291"/>
            <a:ext cx="12196074" cy="6855709"/>
          </a:xfrm>
          <a:prstGeom prst="rect">
            <a:avLst/>
          </a:prstGeom>
        </p:spPr>
      </p:pic>
      <p:sp>
        <p:nvSpPr>
          <p:cNvPr id="10" name="Wellspect">
            <a:extLst>
              <a:ext uri="{FF2B5EF4-FFF2-40B4-BE49-F238E27FC236}">
                <a16:creationId xmlns:a16="http://schemas.microsoft.com/office/drawing/2014/main" id="{48988171-71BD-490C-815F-659FD4D8FE6C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528300" y="219295"/>
            <a:ext cx="1439863" cy="436563"/>
          </a:xfrm>
          <a:custGeom>
            <a:avLst/>
            <a:gdLst>
              <a:gd name="T0" fmla="*/ 142 w 2268"/>
              <a:gd name="T1" fmla="*/ 392 h 687"/>
              <a:gd name="T2" fmla="*/ 147 w 2268"/>
              <a:gd name="T3" fmla="*/ 293 h 687"/>
              <a:gd name="T4" fmla="*/ 451 w 2268"/>
              <a:gd name="T5" fmla="*/ 18 h 687"/>
              <a:gd name="T6" fmla="*/ 677 w 2268"/>
              <a:gd name="T7" fmla="*/ 220 h 687"/>
              <a:gd name="T8" fmla="*/ 505 w 2268"/>
              <a:gd name="T9" fmla="*/ 356 h 687"/>
              <a:gd name="T10" fmla="*/ 542 w 2268"/>
              <a:gd name="T11" fmla="*/ 326 h 687"/>
              <a:gd name="T12" fmla="*/ 813 w 2268"/>
              <a:gd name="T13" fmla="*/ 368 h 687"/>
              <a:gd name="T14" fmla="*/ 919 w 2268"/>
              <a:gd name="T15" fmla="*/ 25 h 687"/>
              <a:gd name="T16" fmla="*/ 1066 w 2268"/>
              <a:gd name="T17" fmla="*/ 101 h 687"/>
              <a:gd name="T18" fmla="*/ 982 w 2268"/>
              <a:gd name="T19" fmla="*/ 287 h 687"/>
              <a:gd name="T20" fmla="*/ 1337 w 2268"/>
              <a:gd name="T21" fmla="*/ 142 h 687"/>
              <a:gd name="T22" fmla="*/ 1234 w 2268"/>
              <a:gd name="T23" fmla="*/ 495 h 687"/>
              <a:gd name="T24" fmla="*/ 1234 w 2268"/>
              <a:gd name="T25" fmla="*/ 103 h 687"/>
              <a:gd name="T26" fmla="*/ 1720 w 2268"/>
              <a:gd name="T27" fmla="*/ 261 h 687"/>
              <a:gd name="T28" fmla="*/ 1723 w 2268"/>
              <a:gd name="T29" fmla="*/ 352 h 687"/>
              <a:gd name="T30" fmla="*/ 1720 w 2268"/>
              <a:gd name="T31" fmla="*/ 261 h 687"/>
              <a:gd name="T32" fmla="*/ 2002 w 2268"/>
              <a:gd name="T33" fmla="*/ 152 h 687"/>
              <a:gd name="T34" fmla="*/ 1969 w 2268"/>
              <a:gd name="T35" fmla="*/ 302 h 687"/>
              <a:gd name="T36" fmla="*/ 2099 w 2268"/>
              <a:gd name="T37" fmla="*/ 331 h 687"/>
              <a:gd name="T38" fmla="*/ 2072 w 2268"/>
              <a:gd name="T39" fmla="*/ 19 h 687"/>
              <a:gd name="T40" fmla="*/ 2216 w 2268"/>
              <a:gd name="T41" fmla="*/ 45 h 687"/>
              <a:gd name="T42" fmla="*/ 2244 w 2268"/>
              <a:gd name="T43" fmla="*/ 64 h 687"/>
              <a:gd name="T44" fmla="*/ 2208 w 2268"/>
              <a:gd name="T45" fmla="*/ 28 h 687"/>
              <a:gd name="T46" fmla="*/ 2224 w 2268"/>
              <a:gd name="T47" fmla="*/ 90 h 687"/>
              <a:gd name="T48" fmla="*/ 29 w 2268"/>
              <a:gd name="T49" fmla="*/ 686 h 687"/>
              <a:gd name="T50" fmla="*/ 93 w 2268"/>
              <a:gd name="T51" fmla="*/ 570 h 687"/>
              <a:gd name="T52" fmla="*/ 101 w 2268"/>
              <a:gd name="T53" fmla="*/ 636 h 687"/>
              <a:gd name="T54" fmla="*/ 339 w 2268"/>
              <a:gd name="T55" fmla="*/ 686 h 687"/>
              <a:gd name="T56" fmla="*/ 261 w 2268"/>
              <a:gd name="T57" fmla="*/ 563 h 687"/>
              <a:gd name="T58" fmla="*/ 303 w 2268"/>
              <a:gd name="T59" fmla="*/ 623 h 687"/>
              <a:gd name="T60" fmla="*/ 468 w 2268"/>
              <a:gd name="T61" fmla="*/ 633 h 687"/>
              <a:gd name="T62" fmla="*/ 405 w 2268"/>
              <a:gd name="T63" fmla="*/ 563 h 687"/>
              <a:gd name="T64" fmla="*/ 610 w 2268"/>
              <a:gd name="T65" fmla="*/ 655 h 687"/>
              <a:gd name="T66" fmla="*/ 567 w 2268"/>
              <a:gd name="T67" fmla="*/ 570 h 687"/>
              <a:gd name="T68" fmla="*/ 692 w 2268"/>
              <a:gd name="T69" fmla="*/ 685 h 687"/>
              <a:gd name="T70" fmla="*/ 682 w 2268"/>
              <a:gd name="T71" fmla="*/ 674 h 687"/>
              <a:gd name="T72" fmla="*/ 877 w 2268"/>
              <a:gd name="T73" fmla="*/ 573 h 687"/>
              <a:gd name="T74" fmla="*/ 899 w 2268"/>
              <a:gd name="T75" fmla="*/ 665 h 687"/>
              <a:gd name="T76" fmla="*/ 1104 w 2268"/>
              <a:gd name="T77" fmla="*/ 675 h 687"/>
              <a:gd name="T78" fmla="*/ 1126 w 2268"/>
              <a:gd name="T79" fmla="*/ 582 h 687"/>
              <a:gd name="T80" fmla="*/ 1247 w 2268"/>
              <a:gd name="T81" fmla="*/ 686 h 687"/>
              <a:gd name="T82" fmla="*/ 1319 w 2268"/>
              <a:gd name="T83" fmla="*/ 582 h 687"/>
              <a:gd name="T84" fmla="*/ 1461 w 2268"/>
              <a:gd name="T85" fmla="*/ 675 h 687"/>
              <a:gd name="T86" fmla="*/ 1390 w 2268"/>
              <a:gd name="T87" fmla="*/ 582 h 687"/>
              <a:gd name="T88" fmla="*/ 1503 w 2268"/>
              <a:gd name="T89" fmla="*/ 675 h 687"/>
              <a:gd name="T90" fmla="*/ 1599 w 2268"/>
              <a:gd name="T91" fmla="*/ 668 h 687"/>
              <a:gd name="T92" fmla="*/ 1503 w 2268"/>
              <a:gd name="T93" fmla="*/ 675 h 687"/>
              <a:gd name="T94" fmla="*/ 1658 w 2268"/>
              <a:gd name="T95" fmla="*/ 685 h 687"/>
              <a:gd name="T96" fmla="*/ 1721 w 2268"/>
              <a:gd name="T97" fmla="*/ 614 h 687"/>
              <a:gd name="T98" fmla="*/ 1647 w 2268"/>
              <a:gd name="T99" fmla="*/ 674 h 687"/>
              <a:gd name="T100" fmla="*/ 1878 w 2268"/>
              <a:gd name="T101" fmla="*/ 686 h 687"/>
              <a:gd name="T102" fmla="*/ 1793 w 2268"/>
              <a:gd name="T103" fmla="*/ 562 h 687"/>
              <a:gd name="T104" fmla="*/ 1995 w 2268"/>
              <a:gd name="T105" fmla="*/ 667 h 687"/>
              <a:gd name="T106" fmla="*/ 1995 w 2268"/>
              <a:gd name="T107" fmla="*/ 560 h 687"/>
              <a:gd name="T108" fmla="*/ 2106 w 2268"/>
              <a:gd name="T109" fmla="*/ 666 h 687"/>
              <a:gd name="T110" fmla="*/ 2176 w 2268"/>
              <a:gd name="T111" fmla="*/ 572 h 6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2268" h="687">
                <a:moveTo>
                  <a:pt x="394" y="374"/>
                </a:moveTo>
                <a:cubicBezTo>
                  <a:pt x="391" y="382"/>
                  <a:pt x="388" y="392"/>
                  <a:pt x="364" y="392"/>
                </a:cubicBezTo>
                <a:cubicBezTo>
                  <a:pt x="342" y="392"/>
                  <a:pt x="337" y="383"/>
                  <a:pt x="334" y="374"/>
                </a:cubicBezTo>
                <a:cubicBezTo>
                  <a:pt x="269" y="154"/>
                  <a:pt x="269" y="154"/>
                  <a:pt x="269" y="154"/>
                </a:cubicBezTo>
                <a:cubicBezTo>
                  <a:pt x="260" y="126"/>
                  <a:pt x="254" y="98"/>
                  <a:pt x="250" y="69"/>
                </a:cubicBezTo>
                <a:cubicBezTo>
                  <a:pt x="245" y="103"/>
                  <a:pt x="238" y="133"/>
                  <a:pt x="233" y="152"/>
                </a:cubicBezTo>
                <a:cubicBezTo>
                  <a:pt x="172" y="373"/>
                  <a:pt x="172" y="373"/>
                  <a:pt x="172" y="373"/>
                </a:cubicBezTo>
                <a:cubicBezTo>
                  <a:pt x="170" y="382"/>
                  <a:pt x="166" y="392"/>
                  <a:pt x="142" y="392"/>
                </a:cubicBezTo>
                <a:cubicBezTo>
                  <a:pt x="118" y="392"/>
                  <a:pt x="115" y="382"/>
                  <a:pt x="112" y="374"/>
                </a:cubicBezTo>
                <a:cubicBezTo>
                  <a:pt x="2" y="32"/>
                  <a:pt x="2" y="32"/>
                  <a:pt x="2" y="32"/>
                </a:cubicBezTo>
                <a:cubicBezTo>
                  <a:pt x="0" y="29"/>
                  <a:pt x="0" y="26"/>
                  <a:pt x="0" y="22"/>
                </a:cubicBezTo>
                <a:cubicBezTo>
                  <a:pt x="0" y="12"/>
                  <a:pt x="11" y="1"/>
                  <a:pt x="27" y="1"/>
                </a:cubicBezTo>
                <a:cubicBezTo>
                  <a:pt x="43" y="1"/>
                  <a:pt x="48" y="11"/>
                  <a:pt x="51" y="18"/>
                </a:cubicBezTo>
                <a:cubicBezTo>
                  <a:pt x="124" y="249"/>
                  <a:pt x="124" y="249"/>
                  <a:pt x="124" y="249"/>
                </a:cubicBezTo>
                <a:cubicBezTo>
                  <a:pt x="136" y="290"/>
                  <a:pt x="139" y="306"/>
                  <a:pt x="141" y="321"/>
                </a:cubicBezTo>
                <a:cubicBezTo>
                  <a:pt x="142" y="314"/>
                  <a:pt x="145" y="302"/>
                  <a:pt x="147" y="293"/>
                </a:cubicBezTo>
                <a:cubicBezTo>
                  <a:pt x="148" y="289"/>
                  <a:pt x="152" y="274"/>
                  <a:pt x="153" y="272"/>
                </a:cubicBezTo>
                <a:cubicBezTo>
                  <a:pt x="221" y="19"/>
                  <a:pt x="221" y="19"/>
                  <a:pt x="221" y="19"/>
                </a:cubicBezTo>
                <a:cubicBezTo>
                  <a:pt x="223" y="11"/>
                  <a:pt x="228" y="0"/>
                  <a:pt x="250" y="0"/>
                </a:cubicBezTo>
                <a:cubicBezTo>
                  <a:pt x="272" y="0"/>
                  <a:pt x="277" y="11"/>
                  <a:pt x="280" y="19"/>
                </a:cubicBezTo>
                <a:cubicBezTo>
                  <a:pt x="349" y="260"/>
                  <a:pt x="349" y="260"/>
                  <a:pt x="349" y="260"/>
                </a:cubicBezTo>
                <a:cubicBezTo>
                  <a:pt x="357" y="286"/>
                  <a:pt x="360" y="305"/>
                  <a:pt x="362" y="318"/>
                </a:cubicBezTo>
                <a:cubicBezTo>
                  <a:pt x="365" y="309"/>
                  <a:pt x="379" y="261"/>
                  <a:pt x="382" y="250"/>
                </a:cubicBezTo>
                <a:cubicBezTo>
                  <a:pt x="451" y="18"/>
                  <a:pt x="451" y="18"/>
                  <a:pt x="451" y="18"/>
                </a:cubicBezTo>
                <a:cubicBezTo>
                  <a:pt x="453" y="11"/>
                  <a:pt x="458" y="1"/>
                  <a:pt x="474" y="1"/>
                </a:cubicBezTo>
                <a:cubicBezTo>
                  <a:pt x="487" y="1"/>
                  <a:pt x="500" y="9"/>
                  <a:pt x="500" y="22"/>
                </a:cubicBezTo>
                <a:cubicBezTo>
                  <a:pt x="500" y="26"/>
                  <a:pt x="499" y="28"/>
                  <a:pt x="499" y="31"/>
                </a:cubicBezTo>
                <a:lnTo>
                  <a:pt x="394" y="374"/>
                </a:lnTo>
                <a:close/>
                <a:moveTo>
                  <a:pt x="521" y="220"/>
                </a:moveTo>
                <a:cubicBezTo>
                  <a:pt x="524" y="208"/>
                  <a:pt x="529" y="182"/>
                  <a:pt x="550" y="163"/>
                </a:cubicBezTo>
                <a:cubicBezTo>
                  <a:pt x="570" y="146"/>
                  <a:pt x="592" y="145"/>
                  <a:pt x="603" y="145"/>
                </a:cubicBezTo>
                <a:cubicBezTo>
                  <a:pt x="655" y="145"/>
                  <a:pt x="675" y="184"/>
                  <a:pt x="677" y="220"/>
                </a:cubicBezTo>
                <a:lnTo>
                  <a:pt x="521" y="220"/>
                </a:lnTo>
                <a:close/>
                <a:moveTo>
                  <a:pt x="704" y="261"/>
                </a:moveTo>
                <a:cubicBezTo>
                  <a:pt x="711" y="261"/>
                  <a:pt x="728" y="260"/>
                  <a:pt x="728" y="237"/>
                </a:cubicBezTo>
                <a:cubicBezTo>
                  <a:pt x="728" y="206"/>
                  <a:pt x="719" y="171"/>
                  <a:pt x="701" y="146"/>
                </a:cubicBezTo>
                <a:cubicBezTo>
                  <a:pt x="684" y="123"/>
                  <a:pt x="663" y="111"/>
                  <a:pt x="638" y="105"/>
                </a:cubicBezTo>
                <a:cubicBezTo>
                  <a:pt x="627" y="102"/>
                  <a:pt x="615" y="101"/>
                  <a:pt x="603" y="101"/>
                </a:cubicBezTo>
                <a:cubicBezTo>
                  <a:pt x="506" y="101"/>
                  <a:pt x="469" y="181"/>
                  <a:pt x="469" y="250"/>
                </a:cubicBezTo>
                <a:cubicBezTo>
                  <a:pt x="469" y="289"/>
                  <a:pt x="481" y="328"/>
                  <a:pt x="505" y="356"/>
                </a:cubicBezTo>
                <a:cubicBezTo>
                  <a:pt x="533" y="387"/>
                  <a:pt x="569" y="394"/>
                  <a:pt x="604" y="394"/>
                </a:cubicBezTo>
                <a:cubicBezTo>
                  <a:pt x="620" y="394"/>
                  <a:pt x="669" y="394"/>
                  <a:pt x="706" y="352"/>
                </a:cubicBezTo>
                <a:cubicBezTo>
                  <a:pt x="712" y="345"/>
                  <a:pt x="722" y="333"/>
                  <a:pt x="724" y="323"/>
                </a:cubicBezTo>
                <a:cubicBezTo>
                  <a:pt x="724" y="321"/>
                  <a:pt x="724" y="320"/>
                  <a:pt x="724" y="317"/>
                </a:cubicBezTo>
                <a:cubicBezTo>
                  <a:pt x="724" y="302"/>
                  <a:pt x="708" y="295"/>
                  <a:pt x="696" y="295"/>
                </a:cubicBezTo>
                <a:cubicBezTo>
                  <a:pt x="684" y="295"/>
                  <a:pt x="681" y="300"/>
                  <a:pt x="673" y="315"/>
                </a:cubicBezTo>
                <a:cubicBezTo>
                  <a:pt x="663" y="330"/>
                  <a:pt x="648" y="352"/>
                  <a:pt x="604" y="352"/>
                </a:cubicBezTo>
                <a:cubicBezTo>
                  <a:pt x="583" y="352"/>
                  <a:pt x="560" y="348"/>
                  <a:pt x="542" y="326"/>
                </a:cubicBezTo>
                <a:cubicBezTo>
                  <a:pt x="527" y="308"/>
                  <a:pt x="522" y="286"/>
                  <a:pt x="521" y="261"/>
                </a:cubicBezTo>
                <a:lnTo>
                  <a:pt x="704" y="261"/>
                </a:lnTo>
                <a:close/>
                <a:moveTo>
                  <a:pt x="813" y="25"/>
                </a:moveTo>
                <a:cubicBezTo>
                  <a:pt x="813" y="18"/>
                  <a:pt x="811" y="1"/>
                  <a:pt x="788" y="1"/>
                </a:cubicBezTo>
                <a:cubicBezTo>
                  <a:pt x="766" y="1"/>
                  <a:pt x="763" y="18"/>
                  <a:pt x="763" y="25"/>
                </a:cubicBezTo>
                <a:cubicBezTo>
                  <a:pt x="763" y="368"/>
                  <a:pt x="763" y="368"/>
                  <a:pt x="763" y="368"/>
                </a:cubicBezTo>
                <a:cubicBezTo>
                  <a:pt x="763" y="384"/>
                  <a:pt x="774" y="392"/>
                  <a:pt x="788" y="392"/>
                </a:cubicBezTo>
                <a:cubicBezTo>
                  <a:pt x="811" y="392"/>
                  <a:pt x="813" y="374"/>
                  <a:pt x="813" y="368"/>
                </a:cubicBezTo>
                <a:lnTo>
                  <a:pt x="813" y="25"/>
                </a:lnTo>
                <a:close/>
                <a:moveTo>
                  <a:pt x="919" y="25"/>
                </a:moveTo>
                <a:cubicBezTo>
                  <a:pt x="919" y="18"/>
                  <a:pt x="917" y="1"/>
                  <a:pt x="894" y="1"/>
                </a:cubicBezTo>
                <a:cubicBezTo>
                  <a:pt x="872" y="1"/>
                  <a:pt x="869" y="18"/>
                  <a:pt x="869" y="25"/>
                </a:cubicBezTo>
                <a:cubicBezTo>
                  <a:pt x="869" y="368"/>
                  <a:pt x="869" y="368"/>
                  <a:pt x="869" y="368"/>
                </a:cubicBezTo>
                <a:cubicBezTo>
                  <a:pt x="869" y="384"/>
                  <a:pt x="880" y="392"/>
                  <a:pt x="894" y="392"/>
                </a:cubicBezTo>
                <a:cubicBezTo>
                  <a:pt x="917" y="392"/>
                  <a:pt x="919" y="374"/>
                  <a:pt x="919" y="368"/>
                </a:cubicBezTo>
                <a:lnTo>
                  <a:pt x="919" y="25"/>
                </a:lnTo>
                <a:close/>
                <a:moveTo>
                  <a:pt x="1063" y="215"/>
                </a:moveTo>
                <a:cubicBezTo>
                  <a:pt x="1038" y="207"/>
                  <a:pt x="1016" y="201"/>
                  <a:pt x="1016" y="176"/>
                </a:cubicBezTo>
                <a:cubicBezTo>
                  <a:pt x="1016" y="164"/>
                  <a:pt x="1023" y="153"/>
                  <a:pt x="1032" y="147"/>
                </a:cubicBezTo>
                <a:cubicBezTo>
                  <a:pt x="1042" y="140"/>
                  <a:pt x="1057" y="139"/>
                  <a:pt x="1063" y="139"/>
                </a:cubicBezTo>
                <a:cubicBezTo>
                  <a:pt x="1107" y="139"/>
                  <a:pt x="1121" y="165"/>
                  <a:pt x="1126" y="174"/>
                </a:cubicBezTo>
                <a:cubicBezTo>
                  <a:pt x="1134" y="190"/>
                  <a:pt x="1138" y="196"/>
                  <a:pt x="1150" y="196"/>
                </a:cubicBezTo>
                <a:cubicBezTo>
                  <a:pt x="1158" y="196"/>
                  <a:pt x="1173" y="191"/>
                  <a:pt x="1173" y="175"/>
                </a:cubicBezTo>
                <a:cubicBezTo>
                  <a:pt x="1173" y="164"/>
                  <a:pt x="1158" y="101"/>
                  <a:pt x="1066" y="101"/>
                </a:cubicBezTo>
                <a:cubicBezTo>
                  <a:pt x="972" y="101"/>
                  <a:pt x="966" y="168"/>
                  <a:pt x="966" y="182"/>
                </a:cubicBezTo>
                <a:cubicBezTo>
                  <a:pt x="966" y="235"/>
                  <a:pt x="1013" y="250"/>
                  <a:pt x="1043" y="260"/>
                </a:cubicBezTo>
                <a:cubicBezTo>
                  <a:pt x="1074" y="269"/>
                  <a:pt x="1074" y="269"/>
                  <a:pt x="1074" y="269"/>
                </a:cubicBezTo>
                <a:cubicBezTo>
                  <a:pt x="1102" y="277"/>
                  <a:pt x="1127" y="284"/>
                  <a:pt x="1127" y="313"/>
                </a:cubicBezTo>
                <a:cubicBezTo>
                  <a:pt x="1127" y="338"/>
                  <a:pt x="1103" y="355"/>
                  <a:pt x="1071" y="355"/>
                </a:cubicBezTo>
                <a:cubicBezTo>
                  <a:pt x="1048" y="355"/>
                  <a:pt x="1025" y="347"/>
                  <a:pt x="1013" y="328"/>
                </a:cubicBezTo>
                <a:cubicBezTo>
                  <a:pt x="1009" y="322"/>
                  <a:pt x="1008" y="320"/>
                  <a:pt x="1001" y="299"/>
                </a:cubicBezTo>
                <a:cubicBezTo>
                  <a:pt x="998" y="294"/>
                  <a:pt x="995" y="287"/>
                  <a:pt x="982" y="287"/>
                </a:cubicBezTo>
                <a:cubicBezTo>
                  <a:pt x="974" y="287"/>
                  <a:pt x="956" y="292"/>
                  <a:pt x="956" y="310"/>
                </a:cubicBezTo>
                <a:cubicBezTo>
                  <a:pt x="956" y="318"/>
                  <a:pt x="960" y="348"/>
                  <a:pt x="986" y="369"/>
                </a:cubicBezTo>
                <a:cubicBezTo>
                  <a:pt x="1013" y="393"/>
                  <a:pt x="1052" y="394"/>
                  <a:pt x="1068" y="394"/>
                </a:cubicBezTo>
                <a:cubicBezTo>
                  <a:pt x="1093" y="394"/>
                  <a:pt x="1122" y="389"/>
                  <a:pt x="1143" y="375"/>
                </a:cubicBezTo>
                <a:cubicBezTo>
                  <a:pt x="1159" y="364"/>
                  <a:pt x="1177" y="343"/>
                  <a:pt x="1177" y="308"/>
                </a:cubicBezTo>
                <a:cubicBezTo>
                  <a:pt x="1177" y="249"/>
                  <a:pt x="1124" y="233"/>
                  <a:pt x="1095" y="225"/>
                </a:cubicBezTo>
                <a:lnTo>
                  <a:pt x="1063" y="215"/>
                </a:lnTo>
                <a:close/>
                <a:moveTo>
                  <a:pt x="1337" y="142"/>
                </a:moveTo>
                <a:cubicBezTo>
                  <a:pt x="1411" y="142"/>
                  <a:pt x="1413" y="219"/>
                  <a:pt x="1413" y="248"/>
                </a:cubicBezTo>
                <a:cubicBezTo>
                  <a:pt x="1413" y="274"/>
                  <a:pt x="1410" y="304"/>
                  <a:pt x="1394" y="325"/>
                </a:cubicBezTo>
                <a:cubicBezTo>
                  <a:pt x="1384" y="339"/>
                  <a:pt x="1365" y="354"/>
                  <a:pt x="1337" y="354"/>
                </a:cubicBezTo>
                <a:cubicBezTo>
                  <a:pt x="1284" y="354"/>
                  <a:pt x="1258" y="308"/>
                  <a:pt x="1258" y="244"/>
                </a:cubicBezTo>
                <a:cubicBezTo>
                  <a:pt x="1258" y="182"/>
                  <a:pt x="1286" y="142"/>
                  <a:pt x="1337" y="142"/>
                </a:cubicBezTo>
                <a:moveTo>
                  <a:pt x="1208" y="470"/>
                </a:moveTo>
                <a:cubicBezTo>
                  <a:pt x="1208" y="478"/>
                  <a:pt x="1210" y="486"/>
                  <a:pt x="1221" y="492"/>
                </a:cubicBezTo>
                <a:cubicBezTo>
                  <a:pt x="1225" y="494"/>
                  <a:pt x="1229" y="495"/>
                  <a:pt x="1234" y="495"/>
                </a:cubicBezTo>
                <a:cubicBezTo>
                  <a:pt x="1257" y="495"/>
                  <a:pt x="1259" y="477"/>
                  <a:pt x="1259" y="470"/>
                </a:cubicBezTo>
                <a:cubicBezTo>
                  <a:pt x="1259" y="356"/>
                  <a:pt x="1259" y="356"/>
                  <a:pt x="1259" y="356"/>
                </a:cubicBezTo>
                <a:cubicBezTo>
                  <a:pt x="1283" y="376"/>
                  <a:pt x="1304" y="394"/>
                  <a:pt x="1349" y="394"/>
                </a:cubicBezTo>
                <a:cubicBezTo>
                  <a:pt x="1435" y="394"/>
                  <a:pt x="1465" y="315"/>
                  <a:pt x="1465" y="247"/>
                </a:cubicBezTo>
                <a:cubicBezTo>
                  <a:pt x="1465" y="154"/>
                  <a:pt x="1413" y="100"/>
                  <a:pt x="1343" y="100"/>
                </a:cubicBezTo>
                <a:cubicBezTo>
                  <a:pt x="1308" y="100"/>
                  <a:pt x="1281" y="112"/>
                  <a:pt x="1259" y="139"/>
                </a:cubicBezTo>
                <a:cubicBezTo>
                  <a:pt x="1259" y="122"/>
                  <a:pt x="1259" y="112"/>
                  <a:pt x="1247" y="106"/>
                </a:cubicBezTo>
                <a:cubicBezTo>
                  <a:pt x="1241" y="103"/>
                  <a:pt x="1236" y="103"/>
                  <a:pt x="1234" y="103"/>
                </a:cubicBezTo>
                <a:cubicBezTo>
                  <a:pt x="1211" y="103"/>
                  <a:pt x="1208" y="121"/>
                  <a:pt x="1208" y="128"/>
                </a:cubicBezTo>
                <a:lnTo>
                  <a:pt x="1208" y="470"/>
                </a:lnTo>
                <a:close/>
                <a:moveTo>
                  <a:pt x="1537" y="220"/>
                </a:moveTo>
                <a:cubicBezTo>
                  <a:pt x="1540" y="208"/>
                  <a:pt x="1545" y="182"/>
                  <a:pt x="1567" y="163"/>
                </a:cubicBezTo>
                <a:cubicBezTo>
                  <a:pt x="1586" y="146"/>
                  <a:pt x="1608" y="145"/>
                  <a:pt x="1619" y="145"/>
                </a:cubicBezTo>
                <a:cubicBezTo>
                  <a:pt x="1671" y="145"/>
                  <a:pt x="1691" y="184"/>
                  <a:pt x="1693" y="220"/>
                </a:cubicBezTo>
                <a:lnTo>
                  <a:pt x="1537" y="220"/>
                </a:lnTo>
                <a:close/>
                <a:moveTo>
                  <a:pt x="1720" y="261"/>
                </a:moveTo>
                <a:cubicBezTo>
                  <a:pt x="1727" y="261"/>
                  <a:pt x="1744" y="260"/>
                  <a:pt x="1744" y="237"/>
                </a:cubicBezTo>
                <a:cubicBezTo>
                  <a:pt x="1744" y="206"/>
                  <a:pt x="1735" y="171"/>
                  <a:pt x="1717" y="146"/>
                </a:cubicBezTo>
                <a:cubicBezTo>
                  <a:pt x="1700" y="123"/>
                  <a:pt x="1679" y="111"/>
                  <a:pt x="1654" y="105"/>
                </a:cubicBezTo>
                <a:cubicBezTo>
                  <a:pt x="1643" y="102"/>
                  <a:pt x="1631" y="101"/>
                  <a:pt x="1619" y="101"/>
                </a:cubicBezTo>
                <a:cubicBezTo>
                  <a:pt x="1522" y="101"/>
                  <a:pt x="1485" y="181"/>
                  <a:pt x="1485" y="250"/>
                </a:cubicBezTo>
                <a:cubicBezTo>
                  <a:pt x="1485" y="289"/>
                  <a:pt x="1497" y="328"/>
                  <a:pt x="1521" y="356"/>
                </a:cubicBezTo>
                <a:cubicBezTo>
                  <a:pt x="1549" y="387"/>
                  <a:pt x="1585" y="394"/>
                  <a:pt x="1621" y="394"/>
                </a:cubicBezTo>
                <a:cubicBezTo>
                  <a:pt x="1636" y="394"/>
                  <a:pt x="1685" y="394"/>
                  <a:pt x="1723" y="352"/>
                </a:cubicBezTo>
                <a:cubicBezTo>
                  <a:pt x="1729" y="345"/>
                  <a:pt x="1738" y="333"/>
                  <a:pt x="1740" y="323"/>
                </a:cubicBezTo>
                <a:cubicBezTo>
                  <a:pt x="1741" y="321"/>
                  <a:pt x="1741" y="320"/>
                  <a:pt x="1741" y="317"/>
                </a:cubicBezTo>
                <a:cubicBezTo>
                  <a:pt x="1741" y="302"/>
                  <a:pt x="1724" y="295"/>
                  <a:pt x="1712" y="295"/>
                </a:cubicBezTo>
                <a:cubicBezTo>
                  <a:pt x="1700" y="295"/>
                  <a:pt x="1697" y="300"/>
                  <a:pt x="1689" y="315"/>
                </a:cubicBezTo>
                <a:cubicBezTo>
                  <a:pt x="1679" y="330"/>
                  <a:pt x="1664" y="352"/>
                  <a:pt x="1621" y="352"/>
                </a:cubicBezTo>
                <a:cubicBezTo>
                  <a:pt x="1599" y="352"/>
                  <a:pt x="1576" y="348"/>
                  <a:pt x="1558" y="326"/>
                </a:cubicBezTo>
                <a:cubicBezTo>
                  <a:pt x="1543" y="308"/>
                  <a:pt x="1538" y="286"/>
                  <a:pt x="1537" y="261"/>
                </a:cubicBezTo>
                <a:lnTo>
                  <a:pt x="1720" y="261"/>
                </a:lnTo>
                <a:close/>
                <a:moveTo>
                  <a:pt x="1969" y="302"/>
                </a:moveTo>
                <a:cubicBezTo>
                  <a:pt x="1961" y="320"/>
                  <a:pt x="1947" y="352"/>
                  <a:pt x="1897" y="352"/>
                </a:cubicBezTo>
                <a:cubicBezTo>
                  <a:pt x="1831" y="352"/>
                  <a:pt x="1817" y="292"/>
                  <a:pt x="1817" y="245"/>
                </a:cubicBezTo>
                <a:cubicBezTo>
                  <a:pt x="1817" y="192"/>
                  <a:pt x="1839" y="142"/>
                  <a:pt x="1897" y="142"/>
                </a:cubicBezTo>
                <a:cubicBezTo>
                  <a:pt x="1940" y="142"/>
                  <a:pt x="1955" y="170"/>
                  <a:pt x="1960" y="181"/>
                </a:cubicBezTo>
                <a:cubicBezTo>
                  <a:pt x="1966" y="194"/>
                  <a:pt x="1971" y="204"/>
                  <a:pt x="1986" y="204"/>
                </a:cubicBezTo>
                <a:cubicBezTo>
                  <a:pt x="2001" y="204"/>
                  <a:pt x="2013" y="194"/>
                  <a:pt x="2013" y="180"/>
                </a:cubicBezTo>
                <a:cubicBezTo>
                  <a:pt x="2013" y="176"/>
                  <a:pt x="2013" y="170"/>
                  <a:pt x="2002" y="152"/>
                </a:cubicBezTo>
                <a:cubicBezTo>
                  <a:pt x="1987" y="128"/>
                  <a:pt x="1962" y="101"/>
                  <a:pt x="1899" y="101"/>
                </a:cubicBezTo>
                <a:cubicBezTo>
                  <a:pt x="1878" y="101"/>
                  <a:pt x="1804" y="101"/>
                  <a:pt x="1774" y="184"/>
                </a:cubicBezTo>
                <a:cubicBezTo>
                  <a:pt x="1767" y="204"/>
                  <a:pt x="1764" y="225"/>
                  <a:pt x="1764" y="247"/>
                </a:cubicBezTo>
                <a:cubicBezTo>
                  <a:pt x="1764" y="315"/>
                  <a:pt x="1797" y="394"/>
                  <a:pt x="1896" y="394"/>
                </a:cubicBezTo>
                <a:cubicBezTo>
                  <a:pt x="1973" y="394"/>
                  <a:pt x="1998" y="352"/>
                  <a:pt x="2007" y="337"/>
                </a:cubicBezTo>
                <a:cubicBezTo>
                  <a:pt x="2015" y="323"/>
                  <a:pt x="2019" y="311"/>
                  <a:pt x="2019" y="304"/>
                </a:cubicBezTo>
                <a:cubicBezTo>
                  <a:pt x="2019" y="285"/>
                  <a:pt x="1999" y="281"/>
                  <a:pt x="1992" y="281"/>
                </a:cubicBezTo>
                <a:cubicBezTo>
                  <a:pt x="1978" y="281"/>
                  <a:pt x="1973" y="292"/>
                  <a:pt x="1969" y="302"/>
                </a:cubicBezTo>
                <a:moveTo>
                  <a:pt x="2047" y="149"/>
                </a:moveTo>
                <a:cubicBezTo>
                  <a:pt x="2047" y="309"/>
                  <a:pt x="2047" y="309"/>
                  <a:pt x="2047" y="309"/>
                </a:cubicBezTo>
                <a:cubicBezTo>
                  <a:pt x="2047" y="351"/>
                  <a:pt x="2052" y="392"/>
                  <a:pt x="2127" y="392"/>
                </a:cubicBezTo>
                <a:cubicBezTo>
                  <a:pt x="2132" y="392"/>
                  <a:pt x="2141" y="391"/>
                  <a:pt x="2144" y="391"/>
                </a:cubicBezTo>
                <a:cubicBezTo>
                  <a:pt x="2156" y="389"/>
                  <a:pt x="2174" y="386"/>
                  <a:pt x="2174" y="370"/>
                </a:cubicBezTo>
                <a:cubicBezTo>
                  <a:pt x="2174" y="351"/>
                  <a:pt x="2161" y="350"/>
                  <a:pt x="2148" y="349"/>
                </a:cubicBezTo>
                <a:cubicBezTo>
                  <a:pt x="2144" y="349"/>
                  <a:pt x="2132" y="350"/>
                  <a:pt x="2128" y="350"/>
                </a:cubicBezTo>
                <a:cubicBezTo>
                  <a:pt x="2115" y="349"/>
                  <a:pt x="2103" y="347"/>
                  <a:pt x="2099" y="331"/>
                </a:cubicBezTo>
                <a:cubicBezTo>
                  <a:pt x="2098" y="324"/>
                  <a:pt x="2097" y="320"/>
                  <a:pt x="2097" y="287"/>
                </a:cubicBezTo>
                <a:cubicBezTo>
                  <a:pt x="2097" y="149"/>
                  <a:pt x="2097" y="149"/>
                  <a:pt x="2097" y="149"/>
                </a:cubicBezTo>
                <a:cubicBezTo>
                  <a:pt x="2154" y="149"/>
                  <a:pt x="2154" y="149"/>
                  <a:pt x="2154" y="149"/>
                </a:cubicBezTo>
                <a:cubicBezTo>
                  <a:pt x="2160" y="149"/>
                  <a:pt x="2174" y="147"/>
                  <a:pt x="2174" y="128"/>
                </a:cubicBezTo>
                <a:cubicBezTo>
                  <a:pt x="2174" y="108"/>
                  <a:pt x="2160" y="106"/>
                  <a:pt x="2154" y="106"/>
                </a:cubicBezTo>
                <a:cubicBezTo>
                  <a:pt x="2097" y="106"/>
                  <a:pt x="2097" y="106"/>
                  <a:pt x="2097" y="106"/>
                </a:cubicBezTo>
                <a:cubicBezTo>
                  <a:pt x="2097" y="43"/>
                  <a:pt x="2097" y="43"/>
                  <a:pt x="2097" y="43"/>
                </a:cubicBezTo>
                <a:cubicBezTo>
                  <a:pt x="2097" y="35"/>
                  <a:pt x="2096" y="19"/>
                  <a:pt x="2072" y="19"/>
                </a:cubicBezTo>
                <a:cubicBezTo>
                  <a:pt x="2050" y="19"/>
                  <a:pt x="2048" y="36"/>
                  <a:pt x="2048" y="43"/>
                </a:cubicBezTo>
                <a:cubicBezTo>
                  <a:pt x="2048" y="106"/>
                  <a:pt x="2048" y="106"/>
                  <a:pt x="2048" y="106"/>
                </a:cubicBezTo>
                <a:lnTo>
                  <a:pt x="2047" y="149"/>
                </a:lnTo>
                <a:close/>
                <a:moveTo>
                  <a:pt x="2227" y="45"/>
                </a:moveTo>
                <a:cubicBezTo>
                  <a:pt x="2232" y="45"/>
                  <a:pt x="2236" y="42"/>
                  <a:pt x="2236" y="38"/>
                </a:cubicBezTo>
                <a:cubicBezTo>
                  <a:pt x="2236" y="33"/>
                  <a:pt x="2232" y="31"/>
                  <a:pt x="2227" y="31"/>
                </a:cubicBezTo>
                <a:cubicBezTo>
                  <a:pt x="2216" y="31"/>
                  <a:pt x="2216" y="31"/>
                  <a:pt x="2216" y="31"/>
                </a:cubicBezTo>
                <a:cubicBezTo>
                  <a:pt x="2216" y="45"/>
                  <a:pt x="2216" y="45"/>
                  <a:pt x="2216" y="45"/>
                </a:cubicBezTo>
                <a:lnTo>
                  <a:pt x="2227" y="45"/>
                </a:lnTo>
                <a:close/>
                <a:moveTo>
                  <a:pt x="2208" y="28"/>
                </a:moveTo>
                <a:cubicBezTo>
                  <a:pt x="2208" y="26"/>
                  <a:pt x="2209" y="24"/>
                  <a:pt x="2212" y="24"/>
                </a:cubicBezTo>
                <a:cubicBezTo>
                  <a:pt x="2227" y="24"/>
                  <a:pt x="2227" y="24"/>
                  <a:pt x="2227" y="24"/>
                </a:cubicBezTo>
                <a:cubicBezTo>
                  <a:pt x="2237" y="24"/>
                  <a:pt x="2244" y="28"/>
                  <a:pt x="2244" y="37"/>
                </a:cubicBezTo>
                <a:cubicBezTo>
                  <a:pt x="2244" y="44"/>
                  <a:pt x="2241" y="49"/>
                  <a:pt x="2235" y="51"/>
                </a:cubicBezTo>
                <a:cubicBezTo>
                  <a:pt x="2243" y="61"/>
                  <a:pt x="2243" y="61"/>
                  <a:pt x="2243" y="61"/>
                </a:cubicBezTo>
                <a:cubicBezTo>
                  <a:pt x="2244" y="62"/>
                  <a:pt x="2244" y="63"/>
                  <a:pt x="2244" y="64"/>
                </a:cubicBezTo>
                <a:cubicBezTo>
                  <a:pt x="2244" y="66"/>
                  <a:pt x="2243" y="68"/>
                  <a:pt x="2240" y="68"/>
                </a:cubicBezTo>
                <a:cubicBezTo>
                  <a:pt x="2239" y="68"/>
                  <a:pt x="2237" y="67"/>
                  <a:pt x="2236" y="66"/>
                </a:cubicBezTo>
                <a:cubicBezTo>
                  <a:pt x="2225" y="52"/>
                  <a:pt x="2225" y="52"/>
                  <a:pt x="2225" y="52"/>
                </a:cubicBezTo>
                <a:cubicBezTo>
                  <a:pt x="2216" y="52"/>
                  <a:pt x="2216" y="52"/>
                  <a:pt x="2216" y="52"/>
                </a:cubicBezTo>
                <a:cubicBezTo>
                  <a:pt x="2216" y="64"/>
                  <a:pt x="2216" y="64"/>
                  <a:pt x="2216" y="64"/>
                </a:cubicBezTo>
                <a:cubicBezTo>
                  <a:pt x="2216" y="66"/>
                  <a:pt x="2214" y="68"/>
                  <a:pt x="2212" y="68"/>
                </a:cubicBezTo>
                <a:cubicBezTo>
                  <a:pt x="2209" y="68"/>
                  <a:pt x="2208" y="66"/>
                  <a:pt x="2208" y="64"/>
                </a:cubicBezTo>
                <a:lnTo>
                  <a:pt x="2208" y="28"/>
                </a:lnTo>
                <a:close/>
                <a:moveTo>
                  <a:pt x="2224" y="85"/>
                </a:moveTo>
                <a:cubicBezTo>
                  <a:pt x="2246" y="85"/>
                  <a:pt x="2263" y="67"/>
                  <a:pt x="2263" y="46"/>
                </a:cubicBezTo>
                <a:cubicBezTo>
                  <a:pt x="2263" y="46"/>
                  <a:pt x="2263" y="46"/>
                  <a:pt x="2263" y="46"/>
                </a:cubicBezTo>
                <a:cubicBezTo>
                  <a:pt x="2263" y="25"/>
                  <a:pt x="2246" y="8"/>
                  <a:pt x="2224" y="8"/>
                </a:cubicBezTo>
                <a:cubicBezTo>
                  <a:pt x="2203" y="8"/>
                  <a:pt x="2186" y="25"/>
                  <a:pt x="2186" y="46"/>
                </a:cubicBezTo>
                <a:cubicBezTo>
                  <a:pt x="2186" y="46"/>
                  <a:pt x="2186" y="46"/>
                  <a:pt x="2186" y="46"/>
                </a:cubicBezTo>
                <a:cubicBezTo>
                  <a:pt x="2186" y="68"/>
                  <a:pt x="2203" y="85"/>
                  <a:pt x="2224" y="85"/>
                </a:cubicBezTo>
                <a:moveTo>
                  <a:pt x="2224" y="90"/>
                </a:moveTo>
                <a:cubicBezTo>
                  <a:pt x="2200" y="90"/>
                  <a:pt x="2181" y="70"/>
                  <a:pt x="2181" y="46"/>
                </a:cubicBezTo>
                <a:cubicBezTo>
                  <a:pt x="2181" y="46"/>
                  <a:pt x="2181" y="46"/>
                  <a:pt x="2181" y="46"/>
                </a:cubicBezTo>
                <a:cubicBezTo>
                  <a:pt x="2181" y="23"/>
                  <a:pt x="2200" y="3"/>
                  <a:pt x="2224" y="3"/>
                </a:cubicBezTo>
                <a:cubicBezTo>
                  <a:pt x="2249" y="3"/>
                  <a:pt x="2268" y="23"/>
                  <a:pt x="2268" y="46"/>
                </a:cubicBezTo>
                <a:cubicBezTo>
                  <a:pt x="2268" y="46"/>
                  <a:pt x="2268" y="46"/>
                  <a:pt x="2268" y="46"/>
                </a:cubicBezTo>
                <a:cubicBezTo>
                  <a:pt x="2268" y="70"/>
                  <a:pt x="2249" y="90"/>
                  <a:pt x="2224" y="90"/>
                </a:cubicBezTo>
                <a:moveTo>
                  <a:pt x="19" y="676"/>
                </a:moveTo>
                <a:cubicBezTo>
                  <a:pt x="19" y="681"/>
                  <a:pt x="24" y="686"/>
                  <a:pt x="29" y="686"/>
                </a:cubicBezTo>
                <a:cubicBezTo>
                  <a:pt x="34" y="686"/>
                  <a:pt x="38" y="683"/>
                  <a:pt x="39" y="679"/>
                </a:cubicBezTo>
                <a:cubicBezTo>
                  <a:pt x="50" y="655"/>
                  <a:pt x="50" y="655"/>
                  <a:pt x="50" y="655"/>
                </a:cubicBezTo>
                <a:cubicBezTo>
                  <a:pt x="109" y="655"/>
                  <a:pt x="109" y="655"/>
                  <a:pt x="109" y="655"/>
                </a:cubicBezTo>
                <a:cubicBezTo>
                  <a:pt x="119" y="678"/>
                  <a:pt x="119" y="678"/>
                  <a:pt x="119" y="678"/>
                </a:cubicBezTo>
                <a:cubicBezTo>
                  <a:pt x="121" y="683"/>
                  <a:pt x="124" y="686"/>
                  <a:pt x="129" y="686"/>
                </a:cubicBezTo>
                <a:cubicBezTo>
                  <a:pt x="135" y="686"/>
                  <a:pt x="140" y="681"/>
                  <a:pt x="140" y="675"/>
                </a:cubicBezTo>
                <a:cubicBezTo>
                  <a:pt x="140" y="674"/>
                  <a:pt x="139" y="672"/>
                  <a:pt x="138" y="671"/>
                </a:cubicBezTo>
                <a:cubicBezTo>
                  <a:pt x="93" y="570"/>
                  <a:pt x="93" y="570"/>
                  <a:pt x="93" y="570"/>
                </a:cubicBezTo>
                <a:cubicBezTo>
                  <a:pt x="90" y="564"/>
                  <a:pt x="86" y="561"/>
                  <a:pt x="80" y="561"/>
                </a:cubicBezTo>
                <a:cubicBezTo>
                  <a:pt x="79" y="561"/>
                  <a:pt x="79" y="561"/>
                  <a:pt x="79" y="561"/>
                </a:cubicBezTo>
                <a:cubicBezTo>
                  <a:pt x="73" y="561"/>
                  <a:pt x="69" y="564"/>
                  <a:pt x="66" y="570"/>
                </a:cubicBezTo>
                <a:cubicBezTo>
                  <a:pt x="21" y="671"/>
                  <a:pt x="21" y="671"/>
                  <a:pt x="21" y="671"/>
                </a:cubicBezTo>
                <a:cubicBezTo>
                  <a:pt x="20" y="673"/>
                  <a:pt x="19" y="674"/>
                  <a:pt x="19" y="676"/>
                </a:cubicBezTo>
                <a:close/>
                <a:moveTo>
                  <a:pt x="58" y="636"/>
                </a:moveTo>
                <a:cubicBezTo>
                  <a:pt x="79" y="587"/>
                  <a:pt x="79" y="587"/>
                  <a:pt x="79" y="587"/>
                </a:cubicBezTo>
                <a:cubicBezTo>
                  <a:pt x="101" y="636"/>
                  <a:pt x="101" y="636"/>
                  <a:pt x="101" y="636"/>
                </a:cubicBezTo>
                <a:lnTo>
                  <a:pt x="58" y="636"/>
                </a:lnTo>
                <a:close/>
                <a:moveTo>
                  <a:pt x="250" y="675"/>
                </a:moveTo>
                <a:cubicBezTo>
                  <a:pt x="250" y="681"/>
                  <a:pt x="255" y="686"/>
                  <a:pt x="261" y="686"/>
                </a:cubicBezTo>
                <a:cubicBezTo>
                  <a:pt x="267" y="686"/>
                  <a:pt x="272" y="681"/>
                  <a:pt x="272" y="675"/>
                </a:cubicBezTo>
                <a:cubicBezTo>
                  <a:pt x="272" y="642"/>
                  <a:pt x="272" y="642"/>
                  <a:pt x="272" y="642"/>
                </a:cubicBezTo>
                <a:cubicBezTo>
                  <a:pt x="299" y="642"/>
                  <a:pt x="299" y="642"/>
                  <a:pt x="299" y="642"/>
                </a:cubicBezTo>
                <a:cubicBezTo>
                  <a:pt x="329" y="680"/>
                  <a:pt x="329" y="680"/>
                  <a:pt x="329" y="680"/>
                </a:cubicBezTo>
                <a:cubicBezTo>
                  <a:pt x="331" y="683"/>
                  <a:pt x="334" y="686"/>
                  <a:pt x="339" y="686"/>
                </a:cubicBezTo>
                <a:cubicBezTo>
                  <a:pt x="344" y="686"/>
                  <a:pt x="349" y="682"/>
                  <a:pt x="349" y="676"/>
                </a:cubicBezTo>
                <a:cubicBezTo>
                  <a:pt x="349" y="672"/>
                  <a:pt x="348" y="670"/>
                  <a:pt x="346" y="668"/>
                </a:cubicBezTo>
                <a:cubicBezTo>
                  <a:pt x="323" y="638"/>
                  <a:pt x="323" y="638"/>
                  <a:pt x="323" y="638"/>
                </a:cubicBezTo>
                <a:cubicBezTo>
                  <a:pt x="339" y="633"/>
                  <a:pt x="350" y="621"/>
                  <a:pt x="350" y="602"/>
                </a:cubicBezTo>
                <a:cubicBezTo>
                  <a:pt x="350" y="601"/>
                  <a:pt x="350" y="601"/>
                  <a:pt x="350" y="601"/>
                </a:cubicBezTo>
                <a:cubicBezTo>
                  <a:pt x="350" y="591"/>
                  <a:pt x="347" y="581"/>
                  <a:pt x="340" y="575"/>
                </a:cubicBezTo>
                <a:cubicBezTo>
                  <a:pt x="332" y="567"/>
                  <a:pt x="320" y="563"/>
                  <a:pt x="305" y="563"/>
                </a:cubicBezTo>
                <a:cubicBezTo>
                  <a:pt x="261" y="563"/>
                  <a:pt x="261" y="563"/>
                  <a:pt x="261" y="563"/>
                </a:cubicBezTo>
                <a:cubicBezTo>
                  <a:pt x="255" y="563"/>
                  <a:pt x="250" y="567"/>
                  <a:pt x="250" y="573"/>
                </a:cubicBezTo>
                <a:lnTo>
                  <a:pt x="250" y="675"/>
                </a:lnTo>
                <a:close/>
                <a:moveTo>
                  <a:pt x="272" y="623"/>
                </a:moveTo>
                <a:cubicBezTo>
                  <a:pt x="272" y="582"/>
                  <a:pt x="272" y="582"/>
                  <a:pt x="272" y="582"/>
                </a:cubicBezTo>
                <a:cubicBezTo>
                  <a:pt x="303" y="582"/>
                  <a:pt x="303" y="582"/>
                  <a:pt x="303" y="582"/>
                </a:cubicBezTo>
                <a:cubicBezTo>
                  <a:pt x="319" y="582"/>
                  <a:pt x="328" y="589"/>
                  <a:pt x="328" y="602"/>
                </a:cubicBezTo>
                <a:cubicBezTo>
                  <a:pt x="328" y="603"/>
                  <a:pt x="328" y="603"/>
                  <a:pt x="328" y="603"/>
                </a:cubicBezTo>
                <a:cubicBezTo>
                  <a:pt x="328" y="615"/>
                  <a:pt x="319" y="623"/>
                  <a:pt x="303" y="623"/>
                </a:cubicBezTo>
                <a:lnTo>
                  <a:pt x="272" y="623"/>
                </a:lnTo>
                <a:close/>
                <a:moveTo>
                  <a:pt x="405" y="685"/>
                </a:moveTo>
                <a:cubicBezTo>
                  <a:pt x="477" y="685"/>
                  <a:pt x="477" y="685"/>
                  <a:pt x="477" y="685"/>
                </a:cubicBezTo>
                <a:cubicBezTo>
                  <a:pt x="482" y="685"/>
                  <a:pt x="487" y="681"/>
                  <a:pt x="487" y="675"/>
                </a:cubicBezTo>
                <a:cubicBezTo>
                  <a:pt x="487" y="670"/>
                  <a:pt x="482" y="666"/>
                  <a:pt x="477" y="666"/>
                </a:cubicBezTo>
                <a:cubicBezTo>
                  <a:pt x="416" y="666"/>
                  <a:pt x="416" y="666"/>
                  <a:pt x="416" y="666"/>
                </a:cubicBezTo>
                <a:cubicBezTo>
                  <a:pt x="416" y="633"/>
                  <a:pt x="416" y="633"/>
                  <a:pt x="416" y="633"/>
                </a:cubicBezTo>
                <a:cubicBezTo>
                  <a:pt x="468" y="633"/>
                  <a:pt x="468" y="633"/>
                  <a:pt x="468" y="633"/>
                </a:cubicBezTo>
                <a:cubicBezTo>
                  <a:pt x="474" y="633"/>
                  <a:pt x="478" y="629"/>
                  <a:pt x="478" y="623"/>
                </a:cubicBezTo>
                <a:cubicBezTo>
                  <a:pt x="478" y="618"/>
                  <a:pt x="474" y="614"/>
                  <a:pt x="468" y="614"/>
                </a:cubicBezTo>
                <a:cubicBezTo>
                  <a:pt x="416" y="614"/>
                  <a:pt x="416" y="614"/>
                  <a:pt x="416" y="614"/>
                </a:cubicBezTo>
                <a:cubicBezTo>
                  <a:pt x="416" y="582"/>
                  <a:pt x="416" y="582"/>
                  <a:pt x="416" y="582"/>
                </a:cubicBezTo>
                <a:cubicBezTo>
                  <a:pt x="476" y="582"/>
                  <a:pt x="476" y="582"/>
                  <a:pt x="476" y="582"/>
                </a:cubicBezTo>
                <a:cubicBezTo>
                  <a:pt x="481" y="582"/>
                  <a:pt x="486" y="578"/>
                  <a:pt x="486" y="572"/>
                </a:cubicBezTo>
                <a:cubicBezTo>
                  <a:pt x="486" y="567"/>
                  <a:pt x="481" y="563"/>
                  <a:pt x="476" y="563"/>
                </a:cubicBezTo>
                <a:cubicBezTo>
                  <a:pt x="405" y="563"/>
                  <a:pt x="405" y="563"/>
                  <a:pt x="405" y="563"/>
                </a:cubicBezTo>
                <a:cubicBezTo>
                  <a:pt x="399" y="563"/>
                  <a:pt x="394" y="567"/>
                  <a:pt x="394" y="573"/>
                </a:cubicBezTo>
                <a:cubicBezTo>
                  <a:pt x="394" y="674"/>
                  <a:pt x="394" y="674"/>
                  <a:pt x="394" y="674"/>
                </a:cubicBezTo>
                <a:cubicBezTo>
                  <a:pt x="394" y="680"/>
                  <a:pt x="399" y="685"/>
                  <a:pt x="405" y="685"/>
                </a:cubicBezTo>
                <a:close/>
                <a:moveTo>
                  <a:pt x="521" y="676"/>
                </a:moveTo>
                <a:cubicBezTo>
                  <a:pt x="521" y="681"/>
                  <a:pt x="525" y="686"/>
                  <a:pt x="530" y="686"/>
                </a:cubicBezTo>
                <a:cubicBezTo>
                  <a:pt x="535" y="686"/>
                  <a:pt x="539" y="683"/>
                  <a:pt x="540" y="679"/>
                </a:cubicBezTo>
                <a:cubicBezTo>
                  <a:pt x="551" y="655"/>
                  <a:pt x="551" y="655"/>
                  <a:pt x="551" y="655"/>
                </a:cubicBezTo>
                <a:cubicBezTo>
                  <a:pt x="610" y="655"/>
                  <a:pt x="610" y="655"/>
                  <a:pt x="610" y="655"/>
                </a:cubicBezTo>
                <a:cubicBezTo>
                  <a:pt x="620" y="678"/>
                  <a:pt x="620" y="678"/>
                  <a:pt x="620" y="678"/>
                </a:cubicBezTo>
                <a:cubicBezTo>
                  <a:pt x="622" y="683"/>
                  <a:pt x="626" y="686"/>
                  <a:pt x="631" y="686"/>
                </a:cubicBezTo>
                <a:cubicBezTo>
                  <a:pt x="636" y="686"/>
                  <a:pt x="641" y="681"/>
                  <a:pt x="641" y="675"/>
                </a:cubicBezTo>
                <a:cubicBezTo>
                  <a:pt x="641" y="674"/>
                  <a:pt x="640" y="672"/>
                  <a:pt x="640" y="671"/>
                </a:cubicBezTo>
                <a:cubicBezTo>
                  <a:pt x="594" y="570"/>
                  <a:pt x="594" y="570"/>
                  <a:pt x="594" y="570"/>
                </a:cubicBezTo>
                <a:cubicBezTo>
                  <a:pt x="592" y="564"/>
                  <a:pt x="587" y="561"/>
                  <a:pt x="581" y="561"/>
                </a:cubicBezTo>
                <a:cubicBezTo>
                  <a:pt x="580" y="561"/>
                  <a:pt x="580" y="561"/>
                  <a:pt x="580" y="561"/>
                </a:cubicBezTo>
                <a:cubicBezTo>
                  <a:pt x="574" y="561"/>
                  <a:pt x="570" y="564"/>
                  <a:pt x="567" y="570"/>
                </a:cubicBezTo>
                <a:cubicBezTo>
                  <a:pt x="522" y="671"/>
                  <a:pt x="522" y="671"/>
                  <a:pt x="522" y="671"/>
                </a:cubicBezTo>
                <a:cubicBezTo>
                  <a:pt x="521" y="673"/>
                  <a:pt x="521" y="674"/>
                  <a:pt x="521" y="676"/>
                </a:cubicBezTo>
                <a:close/>
                <a:moveTo>
                  <a:pt x="559" y="636"/>
                </a:moveTo>
                <a:cubicBezTo>
                  <a:pt x="580" y="587"/>
                  <a:pt x="580" y="587"/>
                  <a:pt x="580" y="587"/>
                </a:cubicBezTo>
                <a:cubicBezTo>
                  <a:pt x="602" y="636"/>
                  <a:pt x="602" y="636"/>
                  <a:pt x="602" y="636"/>
                </a:cubicBezTo>
                <a:lnTo>
                  <a:pt x="559" y="636"/>
                </a:lnTo>
                <a:close/>
                <a:moveTo>
                  <a:pt x="682" y="674"/>
                </a:moveTo>
                <a:cubicBezTo>
                  <a:pt x="682" y="680"/>
                  <a:pt x="686" y="685"/>
                  <a:pt x="692" y="685"/>
                </a:cubicBezTo>
                <a:cubicBezTo>
                  <a:pt x="758" y="685"/>
                  <a:pt x="758" y="685"/>
                  <a:pt x="758" y="685"/>
                </a:cubicBezTo>
                <a:cubicBezTo>
                  <a:pt x="764" y="685"/>
                  <a:pt x="768" y="680"/>
                  <a:pt x="768" y="675"/>
                </a:cubicBezTo>
                <a:cubicBezTo>
                  <a:pt x="768" y="670"/>
                  <a:pt x="764" y="665"/>
                  <a:pt x="758" y="665"/>
                </a:cubicBezTo>
                <a:cubicBezTo>
                  <a:pt x="703" y="665"/>
                  <a:pt x="703" y="665"/>
                  <a:pt x="703" y="665"/>
                </a:cubicBezTo>
                <a:cubicBezTo>
                  <a:pt x="703" y="572"/>
                  <a:pt x="703" y="572"/>
                  <a:pt x="703" y="572"/>
                </a:cubicBezTo>
                <a:cubicBezTo>
                  <a:pt x="703" y="566"/>
                  <a:pt x="698" y="562"/>
                  <a:pt x="692" y="562"/>
                </a:cubicBezTo>
                <a:cubicBezTo>
                  <a:pt x="686" y="562"/>
                  <a:pt x="682" y="566"/>
                  <a:pt x="682" y="572"/>
                </a:cubicBezTo>
                <a:lnTo>
                  <a:pt x="682" y="674"/>
                </a:lnTo>
                <a:close/>
                <a:moveTo>
                  <a:pt x="877" y="674"/>
                </a:moveTo>
                <a:cubicBezTo>
                  <a:pt x="877" y="680"/>
                  <a:pt x="882" y="685"/>
                  <a:pt x="888" y="685"/>
                </a:cubicBezTo>
                <a:cubicBezTo>
                  <a:pt x="923" y="685"/>
                  <a:pt x="923" y="685"/>
                  <a:pt x="923" y="685"/>
                </a:cubicBezTo>
                <a:cubicBezTo>
                  <a:pt x="961" y="685"/>
                  <a:pt x="988" y="658"/>
                  <a:pt x="988" y="624"/>
                </a:cubicBezTo>
                <a:cubicBezTo>
                  <a:pt x="988" y="623"/>
                  <a:pt x="988" y="623"/>
                  <a:pt x="988" y="623"/>
                </a:cubicBezTo>
                <a:cubicBezTo>
                  <a:pt x="988" y="589"/>
                  <a:pt x="961" y="563"/>
                  <a:pt x="923" y="563"/>
                </a:cubicBezTo>
                <a:cubicBezTo>
                  <a:pt x="888" y="563"/>
                  <a:pt x="888" y="563"/>
                  <a:pt x="888" y="563"/>
                </a:cubicBezTo>
                <a:cubicBezTo>
                  <a:pt x="882" y="563"/>
                  <a:pt x="877" y="567"/>
                  <a:pt x="877" y="573"/>
                </a:cubicBezTo>
                <a:lnTo>
                  <a:pt x="877" y="674"/>
                </a:lnTo>
                <a:close/>
                <a:moveTo>
                  <a:pt x="899" y="665"/>
                </a:moveTo>
                <a:cubicBezTo>
                  <a:pt x="899" y="582"/>
                  <a:pt x="899" y="582"/>
                  <a:pt x="899" y="582"/>
                </a:cubicBezTo>
                <a:cubicBezTo>
                  <a:pt x="923" y="582"/>
                  <a:pt x="923" y="582"/>
                  <a:pt x="923" y="582"/>
                </a:cubicBezTo>
                <a:cubicBezTo>
                  <a:pt x="949" y="582"/>
                  <a:pt x="965" y="600"/>
                  <a:pt x="965" y="624"/>
                </a:cubicBezTo>
                <a:cubicBezTo>
                  <a:pt x="965" y="624"/>
                  <a:pt x="965" y="624"/>
                  <a:pt x="965" y="624"/>
                </a:cubicBezTo>
                <a:cubicBezTo>
                  <a:pt x="965" y="648"/>
                  <a:pt x="949" y="665"/>
                  <a:pt x="923" y="665"/>
                </a:cubicBezTo>
                <a:lnTo>
                  <a:pt x="899" y="665"/>
                </a:lnTo>
                <a:close/>
                <a:moveTo>
                  <a:pt x="1033" y="675"/>
                </a:moveTo>
                <a:cubicBezTo>
                  <a:pt x="1033" y="681"/>
                  <a:pt x="1037" y="686"/>
                  <a:pt x="1043" y="686"/>
                </a:cubicBezTo>
                <a:cubicBezTo>
                  <a:pt x="1049" y="686"/>
                  <a:pt x="1054" y="681"/>
                  <a:pt x="1054" y="675"/>
                </a:cubicBezTo>
                <a:cubicBezTo>
                  <a:pt x="1054" y="572"/>
                  <a:pt x="1054" y="572"/>
                  <a:pt x="1054" y="572"/>
                </a:cubicBezTo>
                <a:cubicBezTo>
                  <a:pt x="1054" y="566"/>
                  <a:pt x="1049" y="562"/>
                  <a:pt x="1043" y="562"/>
                </a:cubicBezTo>
                <a:cubicBezTo>
                  <a:pt x="1037" y="562"/>
                  <a:pt x="1033" y="566"/>
                  <a:pt x="1033" y="572"/>
                </a:cubicBezTo>
                <a:lnTo>
                  <a:pt x="1033" y="675"/>
                </a:lnTo>
                <a:close/>
                <a:moveTo>
                  <a:pt x="1104" y="675"/>
                </a:moveTo>
                <a:cubicBezTo>
                  <a:pt x="1104" y="681"/>
                  <a:pt x="1109" y="686"/>
                  <a:pt x="1115" y="686"/>
                </a:cubicBezTo>
                <a:cubicBezTo>
                  <a:pt x="1121" y="686"/>
                  <a:pt x="1126" y="681"/>
                  <a:pt x="1126" y="675"/>
                </a:cubicBezTo>
                <a:cubicBezTo>
                  <a:pt x="1126" y="635"/>
                  <a:pt x="1126" y="635"/>
                  <a:pt x="1126" y="635"/>
                </a:cubicBezTo>
                <a:cubicBezTo>
                  <a:pt x="1179" y="635"/>
                  <a:pt x="1179" y="635"/>
                  <a:pt x="1179" y="635"/>
                </a:cubicBezTo>
                <a:cubicBezTo>
                  <a:pt x="1184" y="635"/>
                  <a:pt x="1188" y="631"/>
                  <a:pt x="1188" y="625"/>
                </a:cubicBezTo>
                <a:cubicBezTo>
                  <a:pt x="1188" y="620"/>
                  <a:pt x="1184" y="615"/>
                  <a:pt x="1179" y="615"/>
                </a:cubicBezTo>
                <a:cubicBezTo>
                  <a:pt x="1126" y="615"/>
                  <a:pt x="1126" y="615"/>
                  <a:pt x="1126" y="615"/>
                </a:cubicBezTo>
                <a:cubicBezTo>
                  <a:pt x="1126" y="582"/>
                  <a:pt x="1126" y="582"/>
                  <a:pt x="1126" y="582"/>
                </a:cubicBezTo>
                <a:cubicBezTo>
                  <a:pt x="1186" y="582"/>
                  <a:pt x="1186" y="582"/>
                  <a:pt x="1186" y="582"/>
                </a:cubicBezTo>
                <a:cubicBezTo>
                  <a:pt x="1192" y="582"/>
                  <a:pt x="1196" y="578"/>
                  <a:pt x="1196" y="572"/>
                </a:cubicBezTo>
                <a:cubicBezTo>
                  <a:pt x="1196" y="567"/>
                  <a:pt x="1192" y="563"/>
                  <a:pt x="1186" y="563"/>
                </a:cubicBezTo>
                <a:cubicBezTo>
                  <a:pt x="1115" y="563"/>
                  <a:pt x="1115" y="563"/>
                  <a:pt x="1115" y="563"/>
                </a:cubicBezTo>
                <a:cubicBezTo>
                  <a:pt x="1109" y="563"/>
                  <a:pt x="1104" y="567"/>
                  <a:pt x="1104" y="573"/>
                </a:cubicBezTo>
                <a:lnTo>
                  <a:pt x="1104" y="675"/>
                </a:lnTo>
                <a:close/>
                <a:moveTo>
                  <a:pt x="1237" y="675"/>
                </a:moveTo>
                <a:cubicBezTo>
                  <a:pt x="1237" y="681"/>
                  <a:pt x="1241" y="686"/>
                  <a:pt x="1247" y="686"/>
                </a:cubicBezTo>
                <a:cubicBezTo>
                  <a:pt x="1253" y="686"/>
                  <a:pt x="1258" y="681"/>
                  <a:pt x="1258" y="675"/>
                </a:cubicBezTo>
                <a:cubicBezTo>
                  <a:pt x="1258" y="635"/>
                  <a:pt x="1258" y="635"/>
                  <a:pt x="1258" y="635"/>
                </a:cubicBezTo>
                <a:cubicBezTo>
                  <a:pt x="1311" y="635"/>
                  <a:pt x="1311" y="635"/>
                  <a:pt x="1311" y="635"/>
                </a:cubicBezTo>
                <a:cubicBezTo>
                  <a:pt x="1316" y="635"/>
                  <a:pt x="1321" y="631"/>
                  <a:pt x="1321" y="625"/>
                </a:cubicBezTo>
                <a:cubicBezTo>
                  <a:pt x="1321" y="620"/>
                  <a:pt x="1316" y="615"/>
                  <a:pt x="1311" y="615"/>
                </a:cubicBezTo>
                <a:cubicBezTo>
                  <a:pt x="1258" y="615"/>
                  <a:pt x="1258" y="615"/>
                  <a:pt x="1258" y="615"/>
                </a:cubicBezTo>
                <a:cubicBezTo>
                  <a:pt x="1258" y="582"/>
                  <a:pt x="1258" y="582"/>
                  <a:pt x="1258" y="582"/>
                </a:cubicBezTo>
                <a:cubicBezTo>
                  <a:pt x="1319" y="582"/>
                  <a:pt x="1319" y="582"/>
                  <a:pt x="1319" y="582"/>
                </a:cubicBezTo>
                <a:cubicBezTo>
                  <a:pt x="1324" y="582"/>
                  <a:pt x="1328" y="578"/>
                  <a:pt x="1328" y="572"/>
                </a:cubicBezTo>
                <a:cubicBezTo>
                  <a:pt x="1328" y="567"/>
                  <a:pt x="1324" y="563"/>
                  <a:pt x="1319" y="563"/>
                </a:cubicBezTo>
                <a:cubicBezTo>
                  <a:pt x="1247" y="563"/>
                  <a:pt x="1247" y="563"/>
                  <a:pt x="1247" y="563"/>
                </a:cubicBezTo>
                <a:cubicBezTo>
                  <a:pt x="1241" y="563"/>
                  <a:pt x="1237" y="567"/>
                  <a:pt x="1237" y="573"/>
                </a:cubicBezTo>
                <a:lnTo>
                  <a:pt x="1237" y="675"/>
                </a:lnTo>
                <a:close/>
                <a:moveTo>
                  <a:pt x="1380" y="685"/>
                </a:moveTo>
                <a:cubicBezTo>
                  <a:pt x="1452" y="685"/>
                  <a:pt x="1452" y="685"/>
                  <a:pt x="1452" y="685"/>
                </a:cubicBezTo>
                <a:cubicBezTo>
                  <a:pt x="1457" y="685"/>
                  <a:pt x="1461" y="681"/>
                  <a:pt x="1461" y="675"/>
                </a:cubicBezTo>
                <a:cubicBezTo>
                  <a:pt x="1461" y="670"/>
                  <a:pt x="1457" y="666"/>
                  <a:pt x="1452" y="666"/>
                </a:cubicBezTo>
                <a:cubicBezTo>
                  <a:pt x="1390" y="666"/>
                  <a:pt x="1390" y="666"/>
                  <a:pt x="1390" y="666"/>
                </a:cubicBezTo>
                <a:cubicBezTo>
                  <a:pt x="1390" y="633"/>
                  <a:pt x="1390" y="633"/>
                  <a:pt x="1390" y="633"/>
                </a:cubicBezTo>
                <a:cubicBezTo>
                  <a:pt x="1443" y="633"/>
                  <a:pt x="1443" y="633"/>
                  <a:pt x="1443" y="633"/>
                </a:cubicBezTo>
                <a:cubicBezTo>
                  <a:pt x="1448" y="633"/>
                  <a:pt x="1452" y="629"/>
                  <a:pt x="1452" y="623"/>
                </a:cubicBezTo>
                <a:cubicBezTo>
                  <a:pt x="1452" y="618"/>
                  <a:pt x="1448" y="614"/>
                  <a:pt x="1443" y="614"/>
                </a:cubicBezTo>
                <a:cubicBezTo>
                  <a:pt x="1390" y="614"/>
                  <a:pt x="1390" y="614"/>
                  <a:pt x="1390" y="614"/>
                </a:cubicBezTo>
                <a:cubicBezTo>
                  <a:pt x="1390" y="582"/>
                  <a:pt x="1390" y="582"/>
                  <a:pt x="1390" y="582"/>
                </a:cubicBezTo>
                <a:cubicBezTo>
                  <a:pt x="1451" y="582"/>
                  <a:pt x="1451" y="582"/>
                  <a:pt x="1451" y="582"/>
                </a:cubicBezTo>
                <a:cubicBezTo>
                  <a:pt x="1456" y="582"/>
                  <a:pt x="1460" y="578"/>
                  <a:pt x="1460" y="572"/>
                </a:cubicBezTo>
                <a:cubicBezTo>
                  <a:pt x="1460" y="567"/>
                  <a:pt x="1456" y="563"/>
                  <a:pt x="1451" y="563"/>
                </a:cubicBezTo>
                <a:cubicBezTo>
                  <a:pt x="1380" y="563"/>
                  <a:pt x="1380" y="563"/>
                  <a:pt x="1380" y="563"/>
                </a:cubicBezTo>
                <a:cubicBezTo>
                  <a:pt x="1373" y="563"/>
                  <a:pt x="1369" y="567"/>
                  <a:pt x="1369" y="573"/>
                </a:cubicBezTo>
                <a:cubicBezTo>
                  <a:pt x="1369" y="674"/>
                  <a:pt x="1369" y="674"/>
                  <a:pt x="1369" y="674"/>
                </a:cubicBezTo>
                <a:cubicBezTo>
                  <a:pt x="1369" y="680"/>
                  <a:pt x="1373" y="685"/>
                  <a:pt x="1380" y="685"/>
                </a:cubicBezTo>
                <a:close/>
                <a:moveTo>
                  <a:pt x="1503" y="675"/>
                </a:moveTo>
                <a:cubicBezTo>
                  <a:pt x="1503" y="681"/>
                  <a:pt x="1508" y="686"/>
                  <a:pt x="1514" y="686"/>
                </a:cubicBezTo>
                <a:cubicBezTo>
                  <a:pt x="1520" y="686"/>
                  <a:pt x="1525" y="681"/>
                  <a:pt x="1525" y="675"/>
                </a:cubicBezTo>
                <a:cubicBezTo>
                  <a:pt x="1525" y="642"/>
                  <a:pt x="1525" y="642"/>
                  <a:pt x="1525" y="642"/>
                </a:cubicBezTo>
                <a:cubicBezTo>
                  <a:pt x="1552" y="642"/>
                  <a:pt x="1552" y="642"/>
                  <a:pt x="1552" y="642"/>
                </a:cubicBezTo>
                <a:cubicBezTo>
                  <a:pt x="1582" y="680"/>
                  <a:pt x="1582" y="680"/>
                  <a:pt x="1582" y="680"/>
                </a:cubicBezTo>
                <a:cubicBezTo>
                  <a:pt x="1584" y="683"/>
                  <a:pt x="1587" y="686"/>
                  <a:pt x="1592" y="686"/>
                </a:cubicBezTo>
                <a:cubicBezTo>
                  <a:pt x="1597" y="686"/>
                  <a:pt x="1602" y="682"/>
                  <a:pt x="1602" y="676"/>
                </a:cubicBezTo>
                <a:cubicBezTo>
                  <a:pt x="1602" y="672"/>
                  <a:pt x="1601" y="670"/>
                  <a:pt x="1599" y="668"/>
                </a:cubicBezTo>
                <a:cubicBezTo>
                  <a:pt x="1576" y="638"/>
                  <a:pt x="1576" y="638"/>
                  <a:pt x="1576" y="638"/>
                </a:cubicBezTo>
                <a:cubicBezTo>
                  <a:pt x="1592" y="633"/>
                  <a:pt x="1603" y="621"/>
                  <a:pt x="1603" y="602"/>
                </a:cubicBezTo>
                <a:cubicBezTo>
                  <a:pt x="1603" y="601"/>
                  <a:pt x="1603" y="601"/>
                  <a:pt x="1603" y="601"/>
                </a:cubicBezTo>
                <a:cubicBezTo>
                  <a:pt x="1603" y="591"/>
                  <a:pt x="1600" y="581"/>
                  <a:pt x="1593" y="575"/>
                </a:cubicBezTo>
                <a:cubicBezTo>
                  <a:pt x="1585" y="567"/>
                  <a:pt x="1573" y="563"/>
                  <a:pt x="1558" y="563"/>
                </a:cubicBezTo>
                <a:cubicBezTo>
                  <a:pt x="1514" y="563"/>
                  <a:pt x="1514" y="563"/>
                  <a:pt x="1514" y="563"/>
                </a:cubicBezTo>
                <a:cubicBezTo>
                  <a:pt x="1508" y="563"/>
                  <a:pt x="1503" y="567"/>
                  <a:pt x="1503" y="573"/>
                </a:cubicBezTo>
                <a:lnTo>
                  <a:pt x="1503" y="675"/>
                </a:lnTo>
                <a:close/>
                <a:moveTo>
                  <a:pt x="1525" y="623"/>
                </a:moveTo>
                <a:cubicBezTo>
                  <a:pt x="1525" y="582"/>
                  <a:pt x="1525" y="582"/>
                  <a:pt x="1525" y="582"/>
                </a:cubicBezTo>
                <a:cubicBezTo>
                  <a:pt x="1556" y="582"/>
                  <a:pt x="1556" y="582"/>
                  <a:pt x="1556" y="582"/>
                </a:cubicBezTo>
                <a:cubicBezTo>
                  <a:pt x="1572" y="582"/>
                  <a:pt x="1581" y="589"/>
                  <a:pt x="1581" y="602"/>
                </a:cubicBezTo>
                <a:cubicBezTo>
                  <a:pt x="1581" y="603"/>
                  <a:pt x="1581" y="603"/>
                  <a:pt x="1581" y="603"/>
                </a:cubicBezTo>
                <a:cubicBezTo>
                  <a:pt x="1581" y="615"/>
                  <a:pt x="1572" y="623"/>
                  <a:pt x="1556" y="623"/>
                </a:cubicBezTo>
                <a:lnTo>
                  <a:pt x="1525" y="623"/>
                </a:lnTo>
                <a:close/>
                <a:moveTo>
                  <a:pt x="1658" y="685"/>
                </a:moveTo>
                <a:cubicBezTo>
                  <a:pt x="1730" y="685"/>
                  <a:pt x="1730" y="685"/>
                  <a:pt x="1730" y="685"/>
                </a:cubicBezTo>
                <a:cubicBezTo>
                  <a:pt x="1735" y="685"/>
                  <a:pt x="1740" y="681"/>
                  <a:pt x="1740" y="675"/>
                </a:cubicBezTo>
                <a:cubicBezTo>
                  <a:pt x="1740" y="670"/>
                  <a:pt x="1735" y="666"/>
                  <a:pt x="1730" y="666"/>
                </a:cubicBezTo>
                <a:cubicBezTo>
                  <a:pt x="1669" y="666"/>
                  <a:pt x="1669" y="666"/>
                  <a:pt x="1669" y="666"/>
                </a:cubicBezTo>
                <a:cubicBezTo>
                  <a:pt x="1669" y="633"/>
                  <a:pt x="1669" y="633"/>
                  <a:pt x="1669" y="633"/>
                </a:cubicBezTo>
                <a:cubicBezTo>
                  <a:pt x="1721" y="633"/>
                  <a:pt x="1721" y="633"/>
                  <a:pt x="1721" y="633"/>
                </a:cubicBezTo>
                <a:cubicBezTo>
                  <a:pt x="1727" y="633"/>
                  <a:pt x="1731" y="629"/>
                  <a:pt x="1731" y="623"/>
                </a:cubicBezTo>
                <a:cubicBezTo>
                  <a:pt x="1731" y="618"/>
                  <a:pt x="1727" y="614"/>
                  <a:pt x="1721" y="614"/>
                </a:cubicBezTo>
                <a:cubicBezTo>
                  <a:pt x="1669" y="614"/>
                  <a:pt x="1669" y="614"/>
                  <a:pt x="1669" y="614"/>
                </a:cubicBezTo>
                <a:cubicBezTo>
                  <a:pt x="1669" y="582"/>
                  <a:pt x="1669" y="582"/>
                  <a:pt x="1669" y="582"/>
                </a:cubicBezTo>
                <a:cubicBezTo>
                  <a:pt x="1729" y="582"/>
                  <a:pt x="1729" y="582"/>
                  <a:pt x="1729" y="582"/>
                </a:cubicBezTo>
                <a:cubicBezTo>
                  <a:pt x="1734" y="582"/>
                  <a:pt x="1739" y="578"/>
                  <a:pt x="1739" y="572"/>
                </a:cubicBezTo>
                <a:cubicBezTo>
                  <a:pt x="1739" y="567"/>
                  <a:pt x="1734" y="563"/>
                  <a:pt x="1729" y="563"/>
                </a:cubicBezTo>
                <a:cubicBezTo>
                  <a:pt x="1658" y="563"/>
                  <a:pt x="1658" y="563"/>
                  <a:pt x="1658" y="563"/>
                </a:cubicBezTo>
                <a:cubicBezTo>
                  <a:pt x="1652" y="563"/>
                  <a:pt x="1647" y="567"/>
                  <a:pt x="1647" y="573"/>
                </a:cubicBezTo>
                <a:cubicBezTo>
                  <a:pt x="1647" y="674"/>
                  <a:pt x="1647" y="674"/>
                  <a:pt x="1647" y="674"/>
                </a:cubicBezTo>
                <a:cubicBezTo>
                  <a:pt x="1647" y="680"/>
                  <a:pt x="1652" y="685"/>
                  <a:pt x="1658" y="685"/>
                </a:cubicBezTo>
                <a:close/>
                <a:moveTo>
                  <a:pt x="1782" y="675"/>
                </a:moveTo>
                <a:cubicBezTo>
                  <a:pt x="1782" y="681"/>
                  <a:pt x="1787" y="686"/>
                  <a:pt x="1793" y="686"/>
                </a:cubicBezTo>
                <a:cubicBezTo>
                  <a:pt x="1798" y="686"/>
                  <a:pt x="1803" y="681"/>
                  <a:pt x="1803" y="675"/>
                </a:cubicBezTo>
                <a:cubicBezTo>
                  <a:pt x="1803" y="598"/>
                  <a:pt x="1803" y="598"/>
                  <a:pt x="1803" y="598"/>
                </a:cubicBezTo>
                <a:cubicBezTo>
                  <a:pt x="1866" y="679"/>
                  <a:pt x="1866" y="679"/>
                  <a:pt x="1866" y="679"/>
                </a:cubicBezTo>
                <a:cubicBezTo>
                  <a:pt x="1869" y="683"/>
                  <a:pt x="1872" y="686"/>
                  <a:pt x="1877" y="686"/>
                </a:cubicBezTo>
                <a:cubicBezTo>
                  <a:pt x="1878" y="686"/>
                  <a:pt x="1878" y="686"/>
                  <a:pt x="1878" y="686"/>
                </a:cubicBezTo>
                <a:cubicBezTo>
                  <a:pt x="1884" y="686"/>
                  <a:pt x="1889" y="681"/>
                  <a:pt x="1889" y="675"/>
                </a:cubicBezTo>
                <a:cubicBezTo>
                  <a:pt x="1889" y="572"/>
                  <a:pt x="1889" y="572"/>
                  <a:pt x="1889" y="572"/>
                </a:cubicBezTo>
                <a:cubicBezTo>
                  <a:pt x="1889" y="566"/>
                  <a:pt x="1884" y="562"/>
                  <a:pt x="1878" y="562"/>
                </a:cubicBezTo>
                <a:cubicBezTo>
                  <a:pt x="1872" y="562"/>
                  <a:pt x="1867" y="566"/>
                  <a:pt x="1867" y="572"/>
                </a:cubicBezTo>
                <a:cubicBezTo>
                  <a:pt x="1867" y="647"/>
                  <a:pt x="1867" y="647"/>
                  <a:pt x="1867" y="647"/>
                </a:cubicBezTo>
                <a:cubicBezTo>
                  <a:pt x="1806" y="568"/>
                  <a:pt x="1806" y="568"/>
                  <a:pt x="1806" y="568"/>
                </a:cubicBezTo>
                <a:cubicBezTo>
                  <a:pt x="1803" y="564"/>
                  <a:pt x="1800" y="562"/>
                  <a:pt x="1795" y="562"/>
                </a:cubicBezTo>
                <a:cubicBezTo>
                  <a:pt x="1793" y="562"/>
                  <a:pt x="1793" y="562"/>
                  <a:pt x="1793" y="562"/>
                </a:cubicBezTo>
                <a:cubicBezTo>
                  <a:pt x="1787" y="562"/>
                  <a:pt x="1782" y="567"/>
                  <a:pt x="1782" y="573"/>
                </a:cubicBezTo>
                <a:lnTo>
                  <a:pt x="1782" y="675"/>
                </a:lnTo>
                <a:close/>
                <a:moveTo>
                  <a:pt x="1994" y="687"/>
                </a:moveTo>
                <a:cubicBezTo>
                  <a:pt x="2014" y="687"/>
                  <a:pt x="2027" y="681"/>
                  <a:pt x="2039" y="671"/>
                </a:cubicBezTo>
                <a:cubicBezTo>
                  <a:pt x="2041" y="669"/>
                  <a:pt x="2042" y="666"/>
                  <a:pt x="2042" y="663"/>
                </a:cubicBezTo>
                <a:cubicBezTo>
                  <a:pt x="2042" y="657"/>
                  <a:pt x="2037" y="653"/>
                  <a:pt x="2032" y="653"/>
                </a:cubicBezTo>
                <a:cubicBezTo>
                  <a:pt x="2029" y="653"/>
                  <a:pt x="2027" y="654"/>
                  <a:pt x="2026" y="655"/>
                </a:cubicBezTo>
                <a:cubicBezTo>
                  <a:pt x="2017" y="663"/>
                  <a:pt x="2008" y="667"/>
                  <a:pt x="1995" y="667"/>
                </a:cubicBezTo>
                <a:cubicBezTo>
                  <a:pt x="1972" y="667"/>
                  <a:pt x="1955" y="648"/>
                  <a:pt x="1955" y="624"/>
                </a:cubicBezTo>
                <a:cubicBezTo>
                  <a:pt x="1955" y="623"/>
                  <a:pt x="1955" y="623"/>
                  <a:pt x="1955" y="623"/>
                </a:cubicBezTo>
                <a:cubicBezTo>
                  <a:pt x="1955" y="599"/>
                  <a:pt x="1972" y="580"/>
                  <a:pt x="1995" y="580"/>
                </a:cubicBezTo>
                <a:cubicBezTo>
                  <a:pt x="2007" y="580"/>
                  <a:pt x="2016" y="584"/>
                  <a:pt x="2024" y="591"/>
                </a:cubicBezTo>
                <a:cubicBezTo>
                  <a:pt x="2026" y="592"/>
                  <a:pt x="2028" y="593"/>
                  <a:pt x="2031" y="593"/>
                </a:cubicBezTo>
                <a:cubicBezTo>
                  <a:pt x="2037" y="593"/>
                  <a:pt x="2041" y="589"/>
                  <a:pt x="2041" y="583"/>
                </a:cubicBezTo>
                <a:cubicBezTo>
                  <a:pt x="2041" y="579"/>
                  <a:pt x="2039" y="576"/>
                  <a:pt x="2037" y="574"/>
                </a:cubicBezTo>
                <a:cubicBezTo>
                  <a:pt x="2026" y="566"/>
                  <a:pt x="2014" y="560"/>
                  <a:pt x="1995" y="560"/>
                </a:cubicBezTo>
                <a:cubicBezTo>
                  <a:pt x="1958" y="560"/>
                  <a:pt x="1932" y="589"/>
                  <a:pt x="1932" y="624"/>
                </a:cubicBezTo>
                <a:cubicBezTo>
                  <a:pt x="1932" y="624"/>
                  <a:pt x="1932" y="624"/>
                  <a:pt x="1932" y="624"/>
                </a:cubicBezTo>
                <a:cubicBezTo>
                  <a:pt x="1932" y="659"/>
                  <a:pt x="1959" y="687"/>
                  <a:pt x="1994" y="687"/>
                </a:cubicBezTo>
                <a:close/>
                <a:moveTo>
                  <a:pt x="2095" y="685"/>
                </a:moveTo>
                <a:cubicBezTo>
                  <a:pt x="2167" y="685"/>
                  <a:pt x="2167" y="685"/>
                  <a:pt x="2167" y="685"/>
                </a:cubicBezTo>
                <a:cubicBezTo>
                  <a:pt x="2172" y="685"/>
                  <a:pt x="2176" y="681"/>
                  <a:pt x="2176" y="675"/>
                </a:cubicBezTo>
                <a:cubicBezTo>
                  <a:pt x="2176" y="670"/>
                  <a:pt x="2172" y="666"/>
                  <a:pt x="2167" y="666"/>
                </a:cubicBezTo>
                <a:cubicBezTo>
                  <a:pt x="2106" y="666"/>
                  <a:pt x="2106" y="666"/>
                  <a:pt x="2106" y="666"/>
                </a:cubicBezTo>
                <a:cubicBezTo>
                  <a:pt x="2106" y="633"/>
                  <a:pt x="2106" y="633"/>
                  <a:pt x="2106" y="633"/>
                </a:cubicBezTo>
                <a:cubicBezTo>
                  <a:pt x="2158" y="633"/>
                  <a:pt x="2158" y="633"/>
                  <a:pt x="2158" y="633"/>
                </a:cubicBezTo>
                <a:cubicBezTo>
                  <a:pt x="2163" y="633"/>
                  <a:pt x="2168" y="629"/>
                  <a:pt x="2168" y="623"/>
                </a:cubicBezTo>
                <a:cubicBezTo>
                  <a:pt x="2168" y="618"/>
                  <a:pt x="2163" y="614"/>
                  <a:pt x="2158" y="614"/>
                </a:cubicBezTo>
                <a:cubicBezTo>
                  <a:pt x="2106" y="614"/>
                  <a:pt x="2106" y="614"/>
                  <a:pt x="2106" y="614"/>
                </a:cubicBezTo>
                <a:cubicBezTo>
                  <a:pt x="2106" y="582"/>
                  <a:pt x="2106" y="582"/>
                  <a:pt x="2106" y="582"/>
                </a:cubicBezTo>
                <a:cubicBezTo>
                  <a:pt x="2166" y="582"/>
                  <a:pt x="2166" y="582"/>
                  <a:pt x="2166" y="582"/>
                </a:cubicBezTo>
                <a:cubicBezTo>
                  <a:pt x="2171" y="582"/>
                  <a:pt x="2176" y="578"/>
                  <a:pt x="2176" y="572"/>
                </a:cubicBezTo>
                <a:cubicBezTo>
                  <a:pt x="2176" y="567"/>
                  <a:pt x="2171" y="563"/>
                  <a:pt x="2166" y="563"/>
                </a:cubicBezTo>
                <a:cubicBezTo>
                  <a:pt x="2095" y="563"/>
                  <a:pt x="2095" y="563"/>
                  <a:pt x="2095" y="563"/>
                </a:cubicBezTo>
                <a:cubicBezTo>
                  <a:pt x="2089" y="563"/>
                  <a:pt x="2084" y="567"/>
                  <a:pt x="2084" y="573"/>
                </a:cubicBezTo>
                <a:cubicBezTo>
                  <a:pt x="2084" y="674"/>
                  <a:pt x="2084" y="674"/>
                  <a:pt x="2084" y="674"/>
                </a:cubicBezTo>
                <a:cubicBezTo>
                  <a:pt x="2084" y="680"/>
                  <a:pt x="2089" y="685"/>
                  <a:pt x="2095" y="685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299909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3D1E63C8-E924-4DF0-82B5-41085E463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46971"/>
            <a:ext cx="10515600" cy="12234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28D972C8-5779-4779-A80E-ECE30A3ECB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072535"/>
            <a:ext cx="10515600" cy="4225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Freeform 5">
            <a:extLst>
              <a:ext uri="{FF2B5EF4-FFF2-40B4-BE49-F238E27FC236}">
                <a16:creationId xmlns:a16="http://schemas.microsoft.com/office/drawing/2014/main" id="{9D44FDAC-07C9-4888-8618-7FDEFF1ADA78}"/>
              </a:ext>
            </a:extLst>
          </p:cNvPr>
          <p:cNvSpPr>
            <a:spLocks noEditPoints="1"/>
          </p:cNvSpPr>
          <p:nvPr/>
        </p:nvSpPr>
        <p:spPr bwMode="auto">
          <a:xfrm>
            <a:off x="10528300" y="348085"/>
            <a:ext cx="1439863" cy="436563"/>
          </a:xfrm>
          <a:custGeom>
            <a:avLst/>
            <a:gdLst>
              <a:gd name="T0" fmla="*/ 142 w 2268"/>
              <a:gd name="T1" fmla="*/ 392 h 687"/>
              <a:gd name="T2" fmla="*/ 147 w 2268"/>
              <a:gd name="T3" fmla="*/ 293 h 687"/>
              <a:gd name="T4" fmla="*/ 451 w 2268"/>
              <a:gd name="T5" fmla="*/ 18 h 687"/>
              <a:gd name="T6" fmla="*/ 677 w 2268"/>
              <a:gd name="T7" fmla="*/ 220 h 687"/>
              <a:gd name="T8" fmla="*/ 505 w 2268"/>
              <a:gd name="T9" fmla="*/ 356 h 687"/>
              <a:gd name="T10" fmla="*/ 542 w 2268"/>
              <a:gd name="T11" fmla="*/ 326 h 687"/>
              <a:gd name="T12" fmla="*/ 813 w 2268"/>
              <a:gd name="T13" fmla="*/ 368 h 687"/>
              <a:gd name="T14" fmla="*/ 919 w 2268"/>
              <a:gd name="T15" fmla="*/ 25 h 687"/>
              <a:gd name="T16" fmla="*/ 1066 w 2268"/>
              <a:gd name="T17" fmla="*/ 101 h 687"/>
              <a:gd name="T18" fmla="*/ 982 w 2268"/>
              <a:gd name="T19" fmla="*/ 287 h 687"/>
              <a:gd name="T20" fmla="*/ 1337 w 2268"/>
              <a:gd name="T21" fmla="*/ 142 h 687"/>
              <a:gd name="T22" fmla="*/ 1234 w 2268"/>
              <a:gd name="T23" fmla="*/ 495 h 687"/>
              <a:gd name="T24" fmla="*/ 1234 w 2268"/>
              <a:gd name="T25" fmla="*/ 103 h 687"/>
              <a:gd name="T26" fmla="*/ 1720 w 2268"/>
              <a:gd name="T27" fmla="*/ 261 h 687"/>
              <a:gd name="T28" fmla="*/ 1723 w 2268"/>
              <a:gd name="T29" fmla="*/ 352 h 687"/>
              <a:gd name="T30" fmla="*/ 1720 w 2268"/>
              <a:gd name="T31" fmla="*/ 261 h 687"/>
              <a:gd name="T32" fmla="*/ 2002 w 2268"/>
              <a:gd name="T33" fmla="*/ 152 h 687"/>
              <a:gd name="T34" fmla="*/ 1969 w 2268"/>
              <a:gd name="T35" fmla="*/ 302 h 687"/>
              <a:gd name="T36" fmla="*/ 2099 w 2268"/>
              <a:gd name="T37" fmla="*/ 331 h 687"/>
              <a:gd name="T38" fmla="*/ 2072 w 2268"/>
              <a:gd name="T39" fmla="*/ 19 h 687"/>
              <a:gd name="T40" fmla="*/ 2216 w 2268"/>
              <a:gd name="T41" fmla="*/ 45 h 687"/>
              <a:gd name="T42" fmla="*/ 2244 w 2268"/>
              <a:gd name="T43" fmla="*/ 64 h 687"/>
              <a:gd name="T44" fmla="*/ 2208 w 2268"/>
              <a:gd name="T45" fmla="*/ 28 h 687"/>
              <a:gd name="T46" fmla="*/ 2224 w 2268"/>
              <a:gd name="T47" fmla="*/ 90 h 687"/>
              <a:gd name="T48" fmla="*/ 29 w 2268"/>
              <a:gd name="T49" fmla="*/ 686 h 687"/>
              <a:gd name="T50" fmla="*/ 93 w 2268"/>
              <a:gd name="T51" fmla="*/ 570 h 687"/>
              <a:gd name="T52" fmla="*/ 101 w 2268"/>
              <a:gd name="T53" fmla="*/ 636 h 687"/>
              <a:gd name="T54" fmla="*/ 339 w 2268"/>
              <a:gd name="T55" fmla="*/ 686 h 687"/>
              <a:gd name="T56" fmla="*/ 261 w 2268"/>
              <a:gd name="T57" fmla="*/ 563 h 687"/>
              <a:gd name="T58" fmla="*/ 303 w 2268"/>
              <a:gd name="T59" fmla="*/ 623 h 687"/>
              <a:gd name="T60" fmla="*/ 468 w 2268"/>
              <a:gd name="T61" fmla="*/ 633 h 687"/>
              <a:gd name="T62" fmla="*/ 405 w 2268"/>
              <a:gd name="T63" fmla="*/ 563 h 687"/>
              <a:gd name="T64" fmla="*/ 610 w 2268"/>
              <a:gd name="T65" fmla="*/ 655 h 687"/>
              <a:gd name="T66" fmla="*/ 567 w 2268"/>
              <a:gd name="T67" fmla="*/ 570 h 687"/>
              <a:gd name="T68" fmla="*/ 692 w 2268"/>
              <a:gd name="T69" fmla="*/ 685 h 687"/>
              <a:gd name="T70" fmla="*/ 682 w 2268"/>
              <a:gd name="T71" fmla="*/ 674 h 687"/>
              <a:gd name="T72" fmla="*/ 877 w 2268"/>
              <a:gd name="T73" fmla="*/ 573 h 687"/>
              <a:gd name="T74" fmla="*/ 899 w 2268"/>
              <a:gd name="T75" fmla="*/ 665 h 687"/>
              <a:gd name="T76" fmla="*/ 1104 w 2268"/>
              <a:gd name="T77" fmla="*/ 675 h 687"/>
              <a:gd name="T78" fmla="*/ 1126 w 2268"/>
              <a:gd name="T79" fmla="*/ 582 h 687"/>
              <a:gd name="T80" fmla="*/ 1247 w 2268"/>
              <a:gd name="T81" fmla="*/ 686 h 687"/>
              <a:gd name="T82" fmla="*/ 1319 w 2268"/>
              <a:gd name="T83" fmla="*/ 582 h 687"/>
              <a:gd name="T84" fmla="*/ 1461 w 2268"/>
              <a:gd name="T85" fmla="*/ 675 h 687"/>
              <a:gd name="T86" fmla="*/ 1390 w 2268"/>
              <a:gd name="T87" fmla="*/ 582 h 687"/>
              <a:gd name="T88" fmla="*/ 1503 w 2268"/>
              <a:gd name="T89" fmla="*/ 675 h 687"/>
              <a:gd name="T90" fmla="*/ 1599 w 2268"/>
              <a:gd name="T91" fmla="*/ 668 h 687"/>
              <a:gd name="T92" fmla="*/ 1503 w 2268"/>
              <a:gd name="T93" fmla="*/ 675 h 687"/>
              <a:gd name="T94" fmla="*/ 1658 w 2268"/>
              <a:gd name="T95" fmla="*/ 685 h 687"/>
              <a:gd name="T96" fmla="*/ 1721 w 2268"/>
              <a:gd name="T97" fmla="*/ 614 h 687"/>
              <a:gd name="T98" fmla="*/ 1647 w 2268"/>
              <a:gd name="T99" fmla="*/ 674 h 687"/>
              <a:gd name="T100" fmla="*/ 1878 w 2268"/>
              <a:gd name="T101" fmla="*/ 686 h 687"/>
              <a:gd name="T102" fmla="*/ 1793 w 2268"/>
              <a:gd name="T103" fmla="*/ 562 h 687"/>
              <a:gd name="T104" fmla="*/ 1995 w 2268"/>
              <a:gd name="T105" fmla="*/ 667 h 687"/>
              <a:gd name="T106" fmla="*/ 1995 w 2268"/>
              <a:gd name="T107" fmla="*/ 560 h 687"/>
              <a:gd name="T108" fmla="*/ 2106 w 2268"/>
              <a:gd name="T109" fmla="*/ 666 h 687"/>
              <a:gd name="T110" fmla="*/ 2176 w 2268"/>
              <a:gd name="T111" fmla="*/ 572 h 6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2268" h="687">
                <a:moveTo>
                  <a:pt x="394" y="374"/>
                </a:moveTo>
                <a:cubicBezTo>
                  <a:pt x="391" y="382"/>
                  <a:pt x="388" y="392"/>
                  <a:pt x="364" y="392"/>
                </a:cubicBezTo>
                <a:cubicBezTo>
                  <a:pt x="342" y="392"/>
                  <a:pt x="337" y="383"/>
                  <a:pt x="334" y="374"/>
                </a:cubicBezTo>
                <a:cubicBezTo>
                  <a:pt x="269" y="154"/>
                  <a:pt x="269" y="154"/>
                  <a:pt x="269" y="154"/>
                </a:cubicBezTo>
                <a:cubicBezTo>
                  <a:pt x="260" y="126"/>
                  <a:pt x="254" y="98"/>
                  <a:pt x="250" y="69"/>
                </a:cubicBezTo>
                <a:cubicBezTo>
                  <a:pt x="245" y="103"/>
                  <a:pt x="238" y="133"/>
                  <a:pt x="233" y="152"/>
                </a:cubicBezTo>
                <a:cubicBezTo>
                  <a:pt x="172" y="373"/>
                  <a:pt x="172" y="373"/>
                  <a:pt x="172" y="373"/>
                </a:cubicBezTo>
                <a:cubicBezTo>
                  <a:pt x="170" y="382"/>
                  <a:pt x="166" y="392"/>
                  <a:pt x="142" y="392"/>
                </a:cubicBezTo>
                <a:cubicBezTo>
                  <a:pt x="118" y="392"/>
                  <a:pt x="115" y="382"/>
                  <a:pt x="112" y="374"/>
                </a:cubicBezTo>
                <a:cubicBezTo>
                  <a:pt x="2" y="32"/>
                  <a:pt x="2" y="32"/>
                  <a:pt x="2" y="32"/>
                </a:cubicBezTo>
                <a:cubicBezTo>
                  <a:pt x="0" y="29"/>
                  <a:pt x="0" y="26"/>
                  <a:pt x="0" y="22"/>
                </a:cubicBezTo>
                <a:cubicBezTo>
                  <a:pt x="0" y="12"/>
                  <a:pt x="11" y="1"/>
                  <a:pt x="27" y="1"/>
                </a:cubicBezTo>
                <a:cubicBezTo>
                  <a:pt x="43" y="1"/>
                  <a:pt x="48" y="11"/>
                  <a:pt x="51" y="18"/>
                </a:cubicBezTo>
                <a:cubicBezTo>
                  <a:pt x="124" y="249"/>
                  <a:pt x="124" y="249"/>
                  <a:pt x="124" y="249"/>
                </a:cubicBezTo>
                <a:cubicBezTo>
                  <a:pt x="136" y="290"/>
                  <a:pt x="139" y="306"/>
                  <a:pt x="141" y="321"/>
                </a:cubicBezTo>
                <a:cubicBezTo>
                  <a:pt x="142" y="314"/>
                  <a:pt x="145" y="302"/>
                  <a:pt x="147" y="293"/>
                </a:cubicBezTo>
                <a:cubicBezTo>
                  <a:pt x="148" y="289"/>
                  <a:pt x="152" y="274"/>
                  <a:pt x="153" y="272"/>
                </a:cubicBezTo>
                <a:cubicBezTo>
                  <a:pt x="221" y="19"/>
                  <a:pt x="221" y="19"/>
                  <a:pt x="221" y="19"/>
                </a:cubicBezTo>
                <a:cubicBezTo>
                  <a:pt x="223" y="11"/>
                  <a:pt x="228" y="0"/>
                  <a:pt x="250" y="0"/>
                </a:cubicBezTo>
                <a:cubicBezTo>
                  <a:pt x="272" y="0"/>
                  <a:pt x="277" y="11"/>
                  <a:pt x="280" y="19"/>
                </a:cubicBezTo>
                <a:cubicBezTo>
                  <a:pt x="349" y="260"/>
                  <a:pt x="349" y="260"/>
                  <a:pt x="349" y="260"/>
                </a:cubicBezTo>
                <a:cubicBezTo>
                  <a:pt x="357" y="286"/>
                  <a:pt x="360" y="305"/>
                  <a:pt x="362" y="318"/>
                </a:cubicBezTo>
                <a:cubicBezTo>
                  <a:pt x="365" y="309"/>
                  <a:pt x="379" y="261"/>
                  <a:pt x="382" y="250"/>
                </a:cubicBezTo>
                <a:cubicBezTo>
                  <a:pt x="451" y="18"/>
                  <a:pt x="451" y="18"/>
                  <a:pt x="451" y="18"/>
                </a:cubicBezTo>
                <a:cubicBezTo>
                  <a:pt x="453" y="11"/>
                  <a:pt x="458" y="1"/>
                  <a:pt x="474" y="1"/>
                </a:cubicBezTo>
                <a:cubicBezTo>
                  <a:pt x="487" y="1"/>
                  <a:pt x="500" y="9"/>
                  <a:pt x="500" y="22"/>
                </a:cubicBezTo>
                <a:cubicBezTo>
                  <a:pt x="500" y="26"/>
                  <a:pt x="499" y="28"/>
                  <a:pt x="499" y="31"/>
                </a:cubicBezTo>
                <a:lnTo>
                  <a:pt x="394" y="374"/>
                </a:lnTo>
                <a:close/>
                <a:moveTo>
                  <a:pt x="521" y="220"/>
                </a:moveTo>
                <a:cubicBezTo>
                  <a:pt x="524" y="208"/>
                  <a:pt x="529" y="182"/>
                  <a:pt x="550" y="163"/>
                </a:cubicBezTo>
                <a:cubicBezTo>
                  <a:pt x="570" y="146"/>
                  <a:pt x="592" y="145"/>
                  <a:pt x="603" y="145"/>
                </a:cubicBezTo>
                <a:cubicBezTo>
                  <a:pt x="655" y="145"/>
                  <a:pt x="675" y="184"/>
                  <a:pt x="677" y="220"/>
                </a:cubicBezTo>
                <a:lnTo>
                  <a:pt x="521" y="220"/>
                </a:lnTo>
                <a:close/>
                <a:moveTo>
                  <a:pt x="704" y="261"/>
                </a:moveTo>
                <a:cubicBezTo>
                  <a:pt x="711" y="261"/>
                  <a:pt x="728" y="260"/>
                  <a:pt x="728" y="237"/>
                </a:cubicBezTo>
                <a:cubicBezTo>
                  <a:pt x="728" y="206"/>
                  <a:pt x="719" y="171"/>
                  <a:pt x="701" y="146"/>
                </a:cubicBezTo>
                <a:cubicBezTo>
                  <a:pt x="684" y="123"/>
                  <a:pt x="663" y="111"/>
                  <a:pt x="638" y="105"/>
                </a:cubicBezTo>
                <a:cubicBezTo>
                  <a:pt x="627" y="102"/>
                  <a:pt x="615" y="101"/>
                  <a:pt x="603" y="101"/>
                </a:cubicBezTo>
                <a:cubicBezTo>
                  <a:pt x="506" y="101"/>
                  <a:pt x="469" y="181"/>
                  <a:pt x="469" y="250"/>
                </a:cubicBezTo>
                <a:cubicBezTo>
                  <a:pt x="469" y="289"/>
                  <a:pt x="481" y="328"/>
                  <a:pt x="505" y="356"/>
                </a:cubicBezTo>
                <a:cubicBezTo>
                  <a:pt x="533" y="387"/>
                  <a:pt x="569" y="394"/>
                  <a:pt x="604" y="394"/>
                </a:cubicBezTo>
                <a:cubicBezTo>
                  <a:pt x="620" y="394"/>
                  <a:pt x="669" y="394"/>
                  <a:pt x="706" y="352"/>
                </a:cubicBezTo>
                <a:cubicBezTo>
                  <a:pt x="712" y="345"/>
                  <a:pt x="722" y="333"/>
                  <a:pt x="724" y="323"/>
                </a:cubicBezTo>
                <a:cubicBezTo>
                  <a:pt x="724" y="321"/>
                  <a:pt x="724" y="320"/>
                  <a:pt x="724" y="317"/>
                </a:cubicBezTo>
                <a:cubicBezTo>
                  <a:pt x="724" y="302"/>
                  <a:pt x="708" y="295"/>
                  <a:pt x="696" y="295"/>
                </a:cubicBezTo>
                <a:cubicBezTo>
                  <a:pt x="684" y="295"/>
                  <a:pt x="681" y="300"/>
                  <a:pt x="673" y="315"/>
                </a:cubicBezTo>
                <a:cubicBezTo>
                  <a:pt x="663" y="330"/>
                  <a:pt x="648" y="352"/>
                  <a:pt x="604" y="352"/>
                </a:cubicBezTo>
                <a:cubicBezTo>
                  <a:pt x="583" y="352"/>
                  <a:pt x="560" y="348"/>
                  <a:pt x="542" y="326"/>
                </a:cubicBezTo>
                <a:cubicBezTo>
                  <a:pt x="527" y="308"/>
                  <a:pt x="522" y="286"/>
                  <a:pt x="521" y="261"/>
                </a:cubicBezTo>
                <a:lnTo>
                  <a:pt x="704" y="261"/>
                </a:lnTo>
                <a:close/>
                <a:moveTo>
                  <a:pt x="813" y="25"/>
                </a:moveTo>
                <a:cubicBezTo>
                  <a:pt x="813" y="18"/>
                  <a:pt x="811" y="1"/>
                  <a:pt x="788" y="1"/>
                </a:cubicBezTo>
                <a:cubicBezTo>
                  <a:pt x="766" y="1"/>
                  <a:pt x="763" y="18"/>
                  <a:pt x="763" y="25"/>
                </a:cubicBezTo>
                <a:cubicBezTo>
                  <a:pt x="763" y="368"/>
                  <a:pt x="763" y="368"/>
                  <a:pt x="763" y="368"/>
                </a:cubicBezTo>
                <a:cubicBezTo>
                  <a:pt x="763" y="384"/>
                  <a:pt x="774" y="392"/>
                  <a:pt x="788" y="392"/>
                </a:cubicBezTo>
                <a:cubicBezTo>
                  <a:pt x="811" y="392"/>
                  <a:pt x="813" y="374"/>
                  <a:pt x="813" y="368"/>
                </a:cubicBezTo>
                <a:lnTo>
                  <a:pt x="813" y="25"/>
                </a:lnTo>
                <a:close/>
                <a:moveTo>
                  <a:pt x="919" y="25"/>
                </a:moveTo>
                <a:cubicBezTo>
                  <a:pt x="919" y="18"/>
                  <a:pt x="917" y="1"/>
                  <a:pt x="894" y="1"/>
                </a:cubicBezTo>
                <a:cubicBezTo>
                  <a:pt x="872" y="1"/>
                  <a:pt x="869" y="18"/>
                  <a:pt x="869" y="25"/>
                </a:cubicBezTo>
                <a:cubicBezTo>
                  <a:pt x="869" y="368"/>
                  <a:pt x="869" y="368"/>
                  <a:pt x="869" y="368"/>
                </a:cubicBezTo>
                <a:cubicBezTo>
                  <a:pt x="869" y="384"/>
                  <a:pt x="880" y="392"/>
                  <a:pt x="894" y="392"/>
                </a:cubicBezTo>
                <a:cubicBezTo>
                  <a:pt x="917" y="392"/>
                  <a:pt x="919" y="374"/>
                  <a:pt x="919" y="368"/>
                </a:cubicBezTo>
                <a:lnTo>
                  <a:pt x="919" y="25"/>
                </a:lnTo>
                <a:close/>
                <a:moveTo>
                  <a:pt x="1063" y="215"/>
                </a:moveTo>
                <a:cubicBezTo>
                  <a:pt x="1038" y="207"/>
                  <a:pt x="1016" y="201"/>
                  <a:pt x="1016" y="176"/>
                </a:cubicBezTo>
                <a:cubicBezTo>
                  <a:pt x="1016" y="164"/>
                  <a:pt x="1023" y="153"/>
                  <a:pt x="1032" y="147"/>
                </a:cubicBezTo>
                <a:cubicBezTo>
                  <a:pt x="1042" y="140"/>
                  <a:pt x="1057" y="139"/>
                  <a:pt x="1063" y="139"/>
                </a:cubicBezTo>
                <a:cubicBezTo>
                  <a:pt x="1107" y="139"/>
                  <a:pt x="1121" y="165"/>
                  <a:pt x="1126" y="174"/>
                </a:cubicBezTo>
                <a:cubicBezTo>
                  <a:pt x="1134" y="190"/>
                  <a:pt x="1138" y="196"/>
                  <a:pt x="1150" y="196"/>
                </a:cubicBezTo>
                <a:cubicBezTo>
                  <a:pt x="1158" y="196"/>
                  <a:pt x="1173" y="191"/>
                  <a:pt x="1173" y="175"/>
                </a:cubicBezTo>
                <a:cubicBezTo>
                  <a:pt x="1173" y="164"/>
                  <a:pt x="1158" y="101"/>
                  <a:pt x="1066" y="101"/>
                </a:cubicBezTo>
                <a:cubicBezTo>
                  <a:pt x="972" y="101"/>
                  <a:pt x="966" y="168"/>
                  <a:pt x="966" y="182"/>
                </a:cubicBezTo>
                <a:cubicBezTo>
                  <a:pt x="966" y="235"/>
                  <a:pt x="1013" y="250"/>
                  <a:pt x="1043" y="260"/>
                </a:cubicBezTo>
                <a:cubicBezTo>
                  <a:pt x="1074" y="269"/>
                  <a:pt x="1074" y="269"/>
                  <a:pt x="1074" y="269"/>
                </a:cubicBezTo>
                <a:cubicBezTo>
                  <a:pt x="1102" y="277"/>
                  <a:pt x="1127" y="284"/>
                  <a:pt x="1127" y="313"/>
                </a:cubicBezTo>
                <a:cubicBezTo>
                  <a:pt x="1127" y="338"/>
                  <a:pt x="1103" y="355"/>
                  <a:pt x="1071" y="355"/>
                </a:cubicBezTo>
                <a:cubicBezTo>
                  <a:pt x="1048" y="355"/>
                  <a:pt x="1025" y="347"/>
                  <a:pt x="1013" y="328"/>
                </a:cubicBezTo>
                <a:cubicBezTo>
                  <a:pt x="1009" y="322"/>
                  <a:pt x="1008" y="320"/>
                  <a:pt x="1001" y="299"/>
                </a:cubicBezTo>
                <a:cubicBezTo>
                  <a:pt x="998" y="294"/>
                  <a:pt x="995" y="287"/>
                  <a:pt x="982" y="287"/>
                </a:cubicBezTo>
                <a:cubicBezTo>
                  <a:pt x="974" y="287"/>
                  <a:pt x="956" y="292"/>
                  <a:pt x="956" y="310"/>
                </a:cubicBezTo>
                <a:cubicBezTo>
                  <a:pt x="956" y="318"/>
                  <a:pt x="960" y="348"/>
                  <a:pt x="986" y="369"/>
                </a:cubicBezTo>
                <a:cubicBezTo>
                  <a:pt x="1013" y="393"/>
                  <a:pt x="1052" y="394"/>
                  <a:pt x="1068" y="394"/>
                </a:cubicBezTo>
                <a:cubicBezTo>
                  <a:pt x="1093" y="394"/>
                  <a:pt x="1122" y="389"/>
                  <a:pt x="1143" y="375"/>
                </a:cubicBezTo>
                <a:cubicBezTo>
                  <a:pt x="1159" y="364"/>
                  <a:pt x="1177" y="343"/>
                  <a:pt x="1177" y="308"/>
                </a:cubicBezTo>
                <a:cubicBezTo>
                  <a:pt x="1177" y="249"/>
                  <a:pt x="1124" y="233"/>
                  <a:pt x="1095" y="225"/>
                </a:cubicBezTo>
                <a:lnTo>
                  <a:pt x="1063" y="215"/>
                </a:lnTo>
                <a:close/>
                <a:moveTo>
                  <a:pt x="1337" y="142"/>
                </a:moveTo>
                <a:cubicBezTo>
                  <a:pt x="1411" y="142"/>
                  <a:pt x="1413" y="219"/>
                  <a:pt x="1413" y="248"/>
                </a:cubicBezTo>
                <a:cubicBezTo>
                  <a:pt x="1413" y="274"/>
                  <a:pt x="1410" y="304"/>
                  <a:pt x="1394" y="325"/>
                </a:cubicBezTo>
                <a:cubicBezTo>
                  <a:pt x="1384" y="339"/>
                  <a:pt x="1365" y="354"/>
                  <a:pt x="1337" y="354"/>
                </a:cubicBezTo>
                <a:cubicBezTo>
                  <a:pt x="1284" y="354"/>
                  <a:pt x="1258" y="308"/>
                  <a:pt x="1258" y="244"/>
                </a:cubicBezTo>
                <a:cubicBezTo>
                  <a:pt x="1258" y="182"/>
                  <a:pt x="1286" y="142"/>
                  <a:pt x="1337" y="142"/>
                </a:cubicBezTo>
                <a:moveTo>
                  <a:pt x="1208" y="470"/>
                </a:moveTo>
                <a:cubicBezTo>
                  <a:pt x="1208" y="478"/>
                  <a:pt x="1210" y="486"/>
                  <a:pt x="1221" y="492"/>
                </a:cubicBezTo>
                <a:cubicBezTo>
                  <a:pt x="1225" y="494"/>
                  <a:pt x="1229" y="495"/>
                  <a:pt x="1234" y="495"/>
                </a:cubicBezTo>
                <a:cubicBezTo>
                  <a:pt x="1257" y="495"/>
                  <a:pt x="1259" y="477"/>
                  <a:pt x="1259" y="470"/>
                </a:cubicBezTo>
                <a:cubicBezTo>
                  <a:pt x="1259" y="356"/>
                  <a:pt x="1259" y="356"/>
                  <a:pt x="1259" y="356"/>
                </a:cubicBezTo>
                <a:cubicBezTo>
                  <a:pt x="1283" y="376"/>
                  <a:pt x="1304" y="394"/>
                  <a:pt x="1349" y="394"/>
                </a:cubicBezTo>
                <a:cubicBezTo>
                  <a:pt x="1435" y="394"/>
                  <a:pt x="1465" y="315"/>
                  <a:pt x="1465" y="247"/>
                </a:cubicBezTo>
                <a:cubicBezTo>
                  <a:pt x="1465" y="154"/>
                  <a:pt x="1413" y="100"/>
                  <a:pt x="1343" y="100"/>
                </a:cubicBezTo>
                <a:cubicBezTo>
                  <a:pt x="1308" y="100"/>
                  <a:pt x="1281" y="112"/>
                  <a:pt x="1259" y="139"/>
                </a:cubicBezTo>
                <a:cubicBezTo>
                  <a:pt x="1259" y="122"/>
                  <a:pt x="1259" y="112"/>
                  <a:pt x="1247" y="106"/>
                </a:cubicBezTo>
                <a:cubicBezTo>
                  <a:pt x="1241" y="103"/>
                  <a:pt x="1236" y="103"/>
                  <a:pt x="1234" y="103"/>
                </a:cubicBezTo>
                <a:cubicBezTo>
                  <a:pt x="1211" y="103"/>
                  <a:pt x="1208" y="121"/>
                  <a:pt x="1208" y="128"/>
                </a:cubicBezTo>
                <a:lnTo>
                  <a:pt x="1208" y="470"/>
                </a:lnTo>
                <a:close/>
                <a:moveTo>
                  <a:pt x="1537" y="220"/>
                </a:moveTo>
                <a:cubicBezTo>
                  <a:pt x="1540" y="208"/>
                  <a:pt x="1545" y="182"/>
                  <a:pt x="1567" y="163"/>
                </a:cubicBezTo>
                <a:cubicBezTo>
                  <a:pt x="1586" y="146"/>
                  <a:pt x="1608" y="145"/>
                  <a:pt x="1619" y="145"/>
                </a:cubicBezTo>
                <a:cubicBezTo>
                  <a:pt x="1671" y="145"/>
                  <a:pt x="1691" y="184"/>
                  <a:pt x="1693" y="220"/>
                </a:cubicBezTo>
                <a:lnTo>
                  <a:pt x="1537" y="220"/>
                </a:lnTo>
                <a:close/>
                <a:moveTo>
                  <a:pt x="1720" y="261"/>
                </a:moveTo>
                <a:cubicBezTo>
                  <a:pt x="1727" y="261"/>
                  <a:pt x="1744" y="260"/>
                  <a:pt x="1744" y="237"/>
                </a:cubicBezTo>
                <a:cubicBezTo>
                  <a:pt x="1744" y="206"/>
                  <a:pt x="1735" y="171"/>
                  <a:pt x="1717" y="146"/>
                </a:cubicBezTo>
                <a:cubicBezTo>
                  <a:pt x="1700" y="123"/>
                  <a:pt x="1679" y="111"/>
                  <a:pt x="1654" y="105"/>
                </a:cubicBezTo>
                <a:cubicBezTo>
                  <a:pt x="1643" y="102"/>
                  <a:pt x="1631" y="101"/>
                  <a:pt x="1619" y="101"/>
                </a:cubicBezTo>
                <a:cubicBezTo>
                  <a:pt x="1522" y="101"/>
                  <a:pt x="1485" y="181"/>
                  <a:pt x="1485" y="250"/>
                </a:cubicBezTo>
                <a:cubicBezTo>
                  <a:pt x="1485" y="289"/>
                  <a:pt x="1497" y="328"/>
                  <a:pt x="1521" y="356"/>
                </a:cubicBezTo>
                <a:cubicBezTo>
                  <a:pt x="1549" y="387"/>
                  <a:pt x="1585" y="394"/>
                  <a:pt x="1621" y="394"/>
                </a:cubicBezTo>
                <a:cubicBezTo>
                  <a:pt x="1636" y="394"/>
                  <a:pt x="1685" y="394"/>
                  <a:pt x="1723" y="352"/>
                </a:cubicBezTo>
                <a:cubicBezTo>
                  <a:pt x="1729" y="345"/>
                  <a:pt x="1738" y="333"/>
                  <a:pt x="1740" y="323"/>
                </a:cubicBezTo>
                <a:cubicBezTo>
                  <a:pt x="1741" y="321"/>
                  <a:pt x="1741" y="320"/>
                  <a:pt x="1741" y="317"/>
                </a:cubicBezTo>
                <a:cubicBezTo>
                  <a:pt x="1741" y="302"/>
                  <a:pt x="1724" y="295"/>
                  <a:pt x="1712" y="295"/>
                </a:cubicBezTo>
                <a:cubicBezTo>
                  <a:pt x="1700" y="295"/>
                  <a:pt x="1697" y="300"/>
                  <a:pt x="1689" y="315"/>
                </a:cubicBezTo>
                <a:cubicBezTo>
                  <a:pt x="1679" y="330"/>
                  <a:pt x="1664" y="352"/>
                  <a:pt x="1621" y="352"/>
                </a:cubicBezTo>
                <a:cubicBezTo>
                  <a:pt x="1599" y="352"/>
                  <a:pt x="1576" y="348"/>
                  <a:pt x="1558" y="326"/>
                </a:cubicBezTo>
                <a:cubicBezTo>
                  <a:pt x="1543" y="308"/>
                  <a:pt x="1538" y="286"/>
                  <a:pt x="1537" y="261"/>
                </a:cubicBezTo>
                <a:lnTo>
                  <a:pt x="1720" y="261"/>
                </a:lnTo>
                <a:close/>
                <a:moveTo>
                  <a:pt x="1969" y="302"/>
                </a:moveTo>
                <a:cubicBezTo>
                  <a:pt x="1961" y="320"/>
                  <a:pt x="1947" y="352"/>
                  <a:pt x="1897" y="352"/>
                </a:cubicBezTo>
                <a:cubicBezTo>
                  <a:pt x="1831" y="352"/>
                  <a:pt x="1817" y="292"/>
                  <a:pt x="1817" y="245"/>
                </a:cubicBezTo>
                <a:cubicBezTo>
                  <a:pt x="1817" y="192"/>
                  <a:pt x="1839" y="142"/>
                  <a:pt x="1897" y="142"/>
                </a:cubicBezTo>
                <a:cubicBezTo>
                  <a:pt x="1940" y="142"/>
                  <a:pt x="1955" y="170"/>
                  <a:pt x="1960" y="181"/>
                </a:cubicBezTo>
                <a:cubicBezTo>
                  <a:pt x="1966" y="194"/>
                  <a:pt x="1971" y="204"/>
                  <a:pt x="1986" y="204"/>
                </a:cubicBezTo>
                <a:cubicBezTo>
                  <a:pt x="2001" y="204"/>
                  <a:pt x="2013" y="194"/>
                  <a:pt x="2013" y="180"/>
                </a:cubicBezTo>
                <a:cubicBezTo>
                  <a:pt x="2013" y="176"/>
                  <a:pt x="2013" y="170"/>
                  <a:pt x="2002" y="152"/>
                </a:cubicBezTo>
                <a:cubicBezTo>
                  <a:pt x="1987" y="128"/>
                  <a:pt x="1962" y="101"/>
                  <a:pt x="1899" y="101"/>
                </a:cubicBezTo>
                <a:cubicBezTo>
                  <a:pt x="1878" y="101"/>
                  <a:pt x="1804" y="101"/>
                  <a:pt x="1774" y="184"/>
                </a:cubicBezTo>
                <a:cubicBezTo>
                  <a:pt x="1767" y="204"/>
                  <a:pt x="1764" y="225"/>
                  <a:pt x="1764" y="247"/>
                </a:cubicBezTo>
                <a:cubicBezTo>
                  <a:pt x="1764" y="315"/>
                  <a:pt x="1797" y="394"/>
                  <a:pt x="1896" y="394"/>
                </a:cubicBezTo>
                <a:cubicBezTo>
                  <a:pt x="1973" y="394"/>
                  <a:pt x="1998" y="352"/>
                  <a:pt x="2007" y="337"/>
                </a:cubicBezTo>
                <a:cubicBezTo>
                  <a:pt x="2015" y="323"/>
                  <a:pt x="2019" y="311"/>
                  <a:pt x="2019" y="304"/>
                </a:cubicBezTo>
                <a:cubicBezTo>
                  <a:pt x="2019" y="285"/>
                  <a:pt x="1999" y="281"/>
                  <a:pt x="1992" y="281"/>
                </a:cubicBezTo>
                <a:cubicBezTo>
                  <a:pt x="1978" y="281"/>
                  <a:pt x="1973" y="292"/>
                  <a:pt x="1969" y="302"/>
                </a:cubicBezTo>
                <a:moveTo>
                  <a:pt x="2047" y="149"/>
                </a:moveTo>
                <a:cubicBezTo>
                  <a:pt x="2047" y="309"/>
                  <a:pt x="2047" y="309"/>
                  <a:pt x="2047" y="309"/>
                </a:cubicBezTo>
                <a:cubicBezTo>
                  <a:pt x="2047" y="351"/>
                  <a:pt x="2052" y="392"/>
                  <a:pt x="2127" y="392"/>
                </a:cubicBezTo>
                <a:cubicBezTo>
                  <a:pt x="2132" y="392"/>
                  <a:pt x="2141" y="391"/>
                  <a:pt x="2144" y="391"/>
                </a:cubicBezTo>
                <a:cubicBezTo>
                  <a:pt x="2156" y="389"/>
                  <a:pt x="2174" y="386"/>
                  <a:pt x="2174" y="370"/>
                </a:cubicBezTo>
                <a:cubicBezTo>
                  <a:pt x="2174" y="351"/>
                  <a:pt x="2161" y="350"/>
                  <a:pt x="2148" y="349"/>
                </a:cubicBezTo>
                <a:cubicBezTo>
                  <a:pt x="2144" y="349"/>
                  <a:pt x="2132" y="350"/>
                  <a:pt x="2128" y="350"/>
                </a:cubicBezTo>
                <a:cubicBezTo>
                  <a:pt x="2115" y="349"/>
                  <a:pt x="2103" y="347"/>
                  <a:pt x="2099" y="331"/>
                </a:cubicBezTo>
                <a:cubicBezTo>
                  <a:pt x="2098" y="324"/>
                  <a:pt x="2097" y="320"/>
                  <a:pt x="2097" y="287"/>
                </a:cubicBezTo>
                <a:cubicBezTo>
                  <a:pt x="2097" y="149"/>
                  <a:pt x="2097" y="149"/>
                  <a:pt x="2097" y="149"/>
                </a:cubicBezTo>
                <a:cubicBezTo>
                  <a:pt x="2154" y="149"/>
                  <a:pt x="2154" y="149"/>
                  <a:pt x="2154" y="149"/>
                </a:cubicBezTo>
                <a:cubicBezTo>
                  <a:pt x="2160" y="149"/>
                  <a:pt x="2174" y="147"/>
                  <a:pt x="2174" y="128"/>
                </a:cubicBezTo>
                <a:cubicBezTo>
                  <a:pt x="2174" y="108"/>
                  <a:pt x="2160" y="106"/>
                  <a:pt x="2154" y="106"/>
                </a:cubicBezTo>
                <a:cubicBezTo>
                  <a:pt x="2097" y="106"/>
                  <a:pt x="2097" y="106"/>
                  <a:pt x="2097" y="106"/>
                </a:cubicBezTo>
                <a:cubicBezTo>
                  <a:pt x="2097" y="43"/>
                  <a:pt x="2097" y="43"/>
                  <a:pt x="2097" y="43"/>
                </a:cubicBezTo>
                <a:cubicBezTo>
                  <a:pt x="2097" y="35"/>
                  <a:pt x="2096" y="19"/>
                  <a:pt x="2072" y="19"/>
                </a:cubicBezTo>
                <a:cubicBezTo>
                  <a:pt x="2050" y="19"/>
                  <a:pt x="2048" y="36"/>
                  <a:pt x="2048" y="43"/>
                </a:cubicBezTo>
                <a:cubicBezTo>
                  <a:pt x="2048" y="106"/>
                  <a:pt x="2048" y="106"/>
                  <a:pt x="2048" y="106"/>
                </a:cubicBezTo>
                <a:lnTo>
                  <a:pt x="2047" y="149"/>
                </a:lnTo>
                <a:close/>
                <a:moveTo>
                  <a:pt x="2227" y="45"/>
                </a:moveTo>
                <a:cubicBezTo>
                  <a:pt x="2232" y="45"/>
                  <a:pt x="2236" y="42"/>
                  <a:pt x="2236" y="38"/>
                </a:cubicBezTo>
                <a:cubicBezTo>
                  <a:pt x="2236" y="33"/>
                  <a:pt x="2232" y="31"/>
                  <a:pt x="2227" y="31"/>
                </a:cubicBezTo>
                <a:cubicBezTo>
                  <a:pt x="2216" y="31"/>
                  <a:pt x="2216" y="31"/>
                  <a:pt x="2216" y="31"/>
                </a:cubicBezTo>
                <a:cubicBezTo>
                  <a:pt x="2216" y="45"/>
                  <a:pt x="2216" y="45"/>
                  <a:pt x="2216" y="45"/>
                </a:cubicBezTo>
                <a:lnTo>
                  <a:pt x="2227" y="45"/>
                </a:lnTo>
                <a:close/>
                <a:moveTo>
                  <a:pt x="2208" y="28"/>
                </a:moveTo>
                <a:cubicBezTo>
                  <a:pt x="2208" y="26"/>
                  <a:pt x="2209" y="24"/>
                  <a:pt x="2212" y="24"/>
                </a:cubicBezTo>
                <a:cubicBezTo>
                  <a:pt x="2227" y="24"/>
                  <a:pt x="2227" y="24"/>
                  <a:pt x="2227" y="24"/>
                </a:cubicBezTo>
                <a:cubicBezTo>
                  <a:pt x="2237" y="24"/>
                  <a:pt x="2244" y="28"/>
                  <a:pt x="2244" y="37"/>
                </a:cubicBezTo>
                <a:cubicBezTo>
                  <a:pt x="2244" y="44"/>
                  <a:pt x="2241" y="49"/>
                  <a:pt x="2235" y="51"/>
                </a:cubicBezTo>
                <a:cubicBezTo>
                  <a:pt x="2243" y="61"/>
                  <a:pt x="2243" y="61"/>
                  <a:pt x="2243" y="61"/>
                </a:cubicBezTo>
                <a:cubicBezTo>
                  <a:pt x="2244" y="62"/>
                  <a:pt x="2244" y="63"/>
                  <a:pt x="2244" y="64"/>
                </a:cubicBezTo>
                <a:cubicBezTo>
                  <a:pt x="2244" y="66"/>
                  <a:pt x="2243" y="68"/>
                  <a:pt x="2240" y="68"/>
                </a:cubicBezTo>
                <a:cubicBezTo>
                  <a:pt x="2239" y="68"/>
                  <a:pt x="2237" y="67"/>
                  <a:pt x="2236" y="66"/>
                </a:cubicBezTo>
                <a:cubicBezTo>
                  <a:pt x="2225" y="52"/>
                  <a:pt x="2225" y="52"/>
                  <a:pt x="2225" y="52"/>
                </a:cubicBezTo>
                <a:cubicBezTo>
                  <a:pt x="2216" y="52"/>
                  <a:pt x="2216" y="52"/>
                  <a:pt x="2216" y="52"/>
                </a:cubicBezTo>
                <a:cubicBezTo>
                  <a:pt x="2216" y="64"/>
                  <a:pt x="2216" y="64"/>
                  <a:pt x="2216" y="64"/>
                </a:cubicBezTo>
                <a:cubicBezTo>
                  <a:pt x="2216" y="66"/>
                  <a:pt x="2214" y="68"/>
                  <a:pt x="2212" y="68"/>
                </a:cubicBezTo>
                <a:cubicBezTo>
                  <a:pt x="2209" y="68"/>
                  <a:pt x="2208" y="66"/>
                  <a:pt x="2208" y="64"/>
                </a:cubicBezTo>
                <a:lnTo>
                  <a:pt x="2208" y="28"/>
                </a:lnTo>
                <a:close/>
                <a:moveTo>
                  <a:pt x="2224" y="85"/>
                </a:moveTo>
                <a:cubicBezTo>
                  <a:pt x="2246" y="85"/>
                  <a:pt x="2263" y="67"/>
                  <a:pt x="2263" y="46"/>
                </a:cubicBezTo>
                <a:cubicBezTo>
                  <a:pt x="2263" y="46"/>
                  <a:pt x="2263" y="46"/>
                  <a:pt x="2263" y="46"/>
                </a:cubicBezTo>
                <a:cubicBezTo>
                  <a:pt x="2263" y="25"/>
                  <a:pt x="2246" y="8"/>
                  <a:pt x="2224" y="8"/>
                </a:cubicBezTo>
                <a:cubicBezTo>
                  <a:pt x="2203" y="8"/>
                  <a:pt x="2186" y="25"/>
                  <a:pt x="2186" y="46"/>
                </a:cubicBezTo>
                <a:cubicBezTo>
                  <a:pt x="2186" y="46"/>
                  <a:pt x="2186" y="46"/>
                  <a:pt x="2186" y="46"/>
                </a:cubicBezTo>
                <a:cubicBezTo>
                  <a:pt x="2186" y="68"/>
                  <a:pt x="2203" y="85"/>
                  <a:pt x="2224" y="85"/>
                </a:cubicBezTo>
                <a:moveTo>
                  <a:pt x="2224" y="90"/>
                </a:moveTo>
                <a:cubicBezTo>
                  <a:pt x="2200" y="90"/>
                  <a:pt x="2181" y="70"/>
                  <a:pt x="2181" y="46"/>
                </a:cubicBezTo>
                <a:cubicBezTo>
                  <a:pt x="2181" y="46"/>
                  <a:pt x="2181" y="46"/>
                  <a:pt x="2181" y="46"/>
                </a:cubicBezTo>
                <a:cubicBezTo>
                  <a:pt x="2181" y="23"/>
                  <a:pt x="2200" y="3"/>
                  <a:pt x="2224" y="3"/>
                </a:cubicBezTo>
                <a:cubicBezTo>
                  <a:pt x="2249" y="3"/>
                  <a:pt x="2268" y="23"/>
                  <a:pt x="2268" y="46"/>
                </a:cubicBezTo>
                <a:cubicBezTo>
                  <a:pt x="2268" y="46"/>
                  <a:pt x="2268" y="46"/>
                  <a:pt x="2268" y="46"/>
                </a:cubicBezTo>
                <a:cubicBezTo>
                  <a:pt x="2268" y="70"/>
                  <a:pt x="2249" y="90"/>
                  <a:pt x="2224" y="90"/>
                </a:cubicBezTo>
                <a:moveTo>
                  <a:pt x="19" y="676"/>
                </a:moveTo>
                <a:cubicBezTo>
                  <a:pt x="19" y="681"/>
                  <a:pt x="24" y="686"/>
                  <a:pt x="29" y="686"/>
                </a:cubicBezTo>
                <a:cubicBezTo>
                  <a:pt x="34" y="686"/>
                  <a:pt x="38" y="683"/>
                  <a:pt x="39" y="679"/>
                </a:cubicBezTo>
                <a:cubicBezTo>
                  <a:pt x="50" y="655"/>
                  <a:pt x="50" y="655"/>
                  <a:pt x="50" y="655"/>
                </a:cubicBezTo>
                <a:cubicBezTo>
                  <a:pt x="109" y="655"/>
                  <a:pt x="109" y="655"/>
                  <a:pt x="109" y="655"/>
                </a:cubicBezTo>
                <a:cubicBezTo>
                  <a:pt x="119" y="678"/>
                  <a:pt x="119" y="678"/>
                  <a:pt x="119" y="678"/>
                </a:cubicBezTo>
                <a:cubicBezTo>
                  <a:pt x="121" y="683"/>
                  <a:pt x="124" y="686"/>
                  <a:pt x="129" y="686"/>
                </a:cubicBezTo>
                <a:cubicBezTo>
                  <a:pt x="135" y="686"/>
                  <a:pt x="140" y="681"/>
                  <a:pt x="140" y="675"/>
                </a:cubicBezTo>
                <a:cubicBezTo>
                  <a:pt x="140" y="674"/>
                  <a:pt x="139" y="672"/>
                  <a:pt x="138" y="671"/>
                </a:cubicBezTo>
                <a:cubicBezTo>
                  <a:pt x="93" y="570"/>
                  <a:pt x="93" y="570"/>
                  <a:pt x="93" y="570"/>
                </a:cubicBezTo>
                <a:cubicBezTo>
                  <a:pt x="90" y="564"/>
                  <a:pt x="86" y="561"/>
                  <a:pt x="80" y="561"/>
                </a:cubicBezTo>
                <a:cubicBezTo>
                  <a:pt x="79" y="561"/>
                  <a:pt x="79" y="561"/>
                  <a:pt x="79" y="561"/>
                </a:cubicBezTo>
                <a:cubicBezTo>
                  <a:pt x="73" y="561"/>
                  <a:pt x="69" y="564"/>
                  <a:pt x="66" y="570"/>
                </a:cubicBezTo>
                <a:cubicBezTo>
                  <a:pt x="21" y="671"/>
                  <a:pt x="21" y="671"/>
                  <a:pt x="21" y="671"/>
                </a:cubicBezTo>
                <a:cubicBezTo>
                  <a:pt x="20" y="673"/>
                  <a:pt x="19" y="674"/>
                  <a:pt x="19" y="676"/>
                </a:cubicBezTo>
                <a:close/>
                <a:moveTo>
                  <a:pt x="58" y="636"/>
                </a:moveTo>
                <a:cubicBezTo>
                  <a:pt x="79" y="587"/>
                  <a:pt x="79" y="587"/>
                  <a:pt x="79" y="587"/>
                </a:cubicBezTo>
                <a:cubicBezTo>
                  <a:pt x="101" y="636"/>
                  <a:pt x="101" y="636"/>
                  <a:pt x="101" y="636"/>
                </a:cubicBezTo>
                <a:lnTo>
                  <a:pt x="58" y="636"/>
                </a:lnTo>
                <a:close/>
                <a:moveTo>
                  <a:pt x="250" y="675"/>
                </a:moveTo>
                <a:cubicBezTo>
                  <a:pt x="250" y="681"/>
                  <a:pt x="255" y="686"/>
                  <a:pt x="261" y="686"/>
                </a:cubicBezTo>
                <a:cubicBezTo>
                  <a:pt x="267" y="686"/>
                  <a:pt x="272" y="681"/>
                  <a:pt x="272" y="675"/>
                </a:cubicBezTo>
                <a:cubicBezTo>
                  <a:pt x="272" y="642"/>
                  <a:pt x="272" y="642"/>
                  <a:pt x="272" y="642"/>
                </a:cubicBezTo>
                <a:cubicBezTo>
                  <a:pt x="299" y="642"/>
                  <a:pt x="299" y="642"/>
                  <a:pt x="299" y="642"/>
                </a:cubicBezTo>
                <a:cubicBezTo>
                  <a:pt x="329" y="680"/>
                  <a:pt x="329" y="680"/>
                  <a:pt x="329" y="680"/>
                </a:cubicBezTo>
                <a:cubicBezTo>
                  <a:pt x="331" y="683"/>
                  <a:pt x="334" y="686"/>
                  <a:pt x="339" y="686"/>
                </a:cubicBezTo>
                <a:cubicBezTo>
                  <a:pt x="344" y="686"/>
                  <a:pt x="349" y="682"/>
                  <a:pt x="349" y="676"/>
                </a:cubicBezTo>
                <a:cubicBezTo>
                  <a:pt x="349" y="672"/>
                  <a:pt x="348" y="670"/>
                  <a:pt x="346" y="668"/>
                </a:cubicBezTo>
                <a:cubicBezTo>
                  <a:pt x="323" y="638"/>
                  <a:pt x="323" y="638"/>
                  <a:pt x="323" y="638"/>
                </a:cubicBezTo>
                <a:cubicBezTo>
                  <a:pt x="339" y="633"/>
                  <a:pt x="350" y="621"/>
                  <a:pt x="350" y="602"/>
                </a:cubicBezTo>
                <a:cubicBezTo>
                  <a:pt x="350" y="601"/>
                  <a:pt x="350" y="601"/>
                  <a:pt x="350" y="601"/>
                </a:cubicBezTo>
                <a:cubicBezTo>
                  <a:pt x="350" y="591"/>
                  <a:pt x="347" y="581"/>
                  <a:pt x="340" y="575"/>
                </a:cubicBezTo>
                <a:cubicBezTo>
                  <a:pt x="332" y="567"/>
                  <a:pt x="320" y="563"/>
                  <a:pt x="305" y="563"/>
                </a:cubicBezTo>
                <a:cubicBezTo>
                  <a:pt x="261" y="563"/>
                  <a:pt x="261" y="563"/>
                  <a:pt x="261" y="563"/>
                </a:cubicBezTo>
                <a:cubicBezTo>
                  <a:pt x="255" y="563"/>
                  <a:pt x="250" y="567"/>
                  <a:pt x="250" y="573"/>
                </a:cubicBezTo>
                <a:lnTo>
                  <a:pt x="250" y="675"/>
                </a:lnTo>
                <a:close/>
                <a:moveTo>
                  <a:pt x="272" y="623"/>
                </a:moveTo>
                <a:cubicBezTo>
                  <a:pt x="272" y="582"/>
                  <a:pt x="272" y="582"/>
                  <a:pt x="272" y="582"/>
                </a:cubicBezTo>
                <a:cubicBezTo>
                  <a:pt x="303" y="582"/>
                  <a:pt x="303" y="582"/>
                  <a:pt x="303" y="582"/>
                </a:cubicBezTo>
                <a:cubicBezTo>
                  <a:pt x="319" y="582"/>
                  <a:pt x="328" y="589"/>
                  <a:pt x="328" y="602"/>
                </a:cubicBezTo>
                <a:cubicBezTo>
                  <a:pt x="328" y="603"/>
                  <a:pt x="328" y="603"/>
                  <a:pt x="328" y="603"/>
                </a:cubicBezTo>
                <a:cubicBezTo>
                  <a:pt x="328" y="615"/>
                  <a:pt x="319" y="623"/>
                  <a:pt x="303" y="623"/>
                </a:cubicBezTo>
                <a:lnTo>
                  <a:pt x="272" y="623"/>
                </a:lnTo>
                <a:close/>
                <a:moveTo>
                  <a:pt x="405" y="685"/>
                </a:moveTo>
                <a:cubicBezTo>
                  <a:pt x="477" y="685"/>
                  <a:pt x="477" y="685"/>
                  <a:pt x="477" y="685"/>
                </a:cubicBezTo>
                <a:cubicBezTo>
                  <a:pt x="482" y="685"/>
                  <a:pt x="487" y="681"/>
                  <a:pt x="487" y="675"/>
                </a:cubicBezTo>
                <a:cubicBezTo>
                  <a:pt x="487" y="670"/>
                  <a:pt x="482" y="666"/>
                  <a:pt x="477" y="666"/>
                </a:cubicBezTo>
                <a:cubicBezTo>
                  <a:pt x="416" y="666"/>
                  <a:pt x="416" y="666"/>
                  <a:pt x="416" y="666"/>
                </a:cubicBezTo>
                <a:cubicBezTo>
                  <a:pt x="416" y="633"/>
                  <a:pt x="416" y="633"/>
                  <a:pt x="416" y="633"/>
                </a:cubicBezTo>
                <a:cubicBezTo>
                  <a:pt x="468" y="633"/>
                  <a:pt x="468" y="633"/>
                  <a:pt x="468" y="633"/>
                </a:cubicBezTo>
                <a:cubicBezTo>
                  <a:pt x="474" y="633"/>
                  <a:pt x="478" y="629"/>
                  <a:pt x="478" y="623"/>
                </a:cubicBezTo>
                <a:cubicBezTo>
                  <a:pt x="478" y="618"/>
                  <a:pt x="474" y="614"/>
                  <a:pt x="468" y="614"/>
                </a:cubicBezTo>
                <a:cubicBezTo>
                  <a:pt x="416" y="614"/>
                  <a:pt x="416" y="614"/>
                  <a:pt x="416" y="614"/>
                </a:cubicBezTo>
                <a:cubicBezTo>
                  <a:pt x="416" y="582"/>
                  <a:pt x="416" y="582"/>
                  <a:pt x="416" y="582"/>
                </a:cubicBezTo>
                <a:cubicBezTo>
                  <a:pt x="476" y="582"/>
                  <a:pt x="476" y="582"/>
                  <a:pt x="476" y="582"/>
                </a:cubicBezTo>
                <a:cubicBezTo>
                  <a:pt x="481" y="582"/>
                  <a:pt x="486" y="578"/>
                  <a:pt x="486" y="572"/>
                </a:cubicBezTo>
                <a:cubicBezTo>
                  <a:pt x="486" y="567"/>
                  <a:pt x="481" y="563"/>
                  <a:pt x="476" y="563"/>
                </a:cubicBezTo>
                <a:cubicBezTo>
                  <a:pt x="405" y="563"/>
                  <a:pt x="405" y="563"/>
                  <a:pt x="405" y="563"/>
                </a:cubicBezTo>
                <a:cubicBezTo>
                  <a:pt x="399" y="563"/>
                  <a:pt x="394" y="567"/>
                  <a:pt x="394" y="573"/>
                </a:cubicBezTo>
                <a:cubicBezTo>
                  <a:pt x="394" y="674"/>
                  <a:pt x="394" y="674"/>
                  <a:pt x="394" y="674"/>
                </a:cubicBezTo>
                <a:cubicBezTo>
                  <a:pt x="394" y="680"/>
                  <a:pt x="399" y="685"/>
                  <a:pt x="405" y="685"/>
                </a:cubicBezTo>
                <a:close/>
                <a:moveTo>
                  <a:pt x="521" y="676"/>
                </a:moveTo>
                <a:cubicBezTo>
                  <a:pt x="521" y="681"/>
                  <a:pt x="525" y="686"/>
                  <a:pt x="530" y="686"/>
                </a:cubicBezTo>
                <a:cubicBezTo>
                  <a:pt x="535" y="686"/>
                  <a:pt x="539" y="683"/>
                  <a:pt x="540" y="679"/>
                </a:cubicBezTo>
                <a:cubicBezTo>
                  <a:pt x="551" y="655"/>
                  <a:pt x="551" y="655"/>
                  <a:pt x="551" y="655"/>
                </a:cubicBezTo>
                <a:cubicBezTo>
                  <a:pt x="610" y="655"/>
                  <a:pt x="610" y="655"/>
                  <a:pt x="610" y="655"/>
                </a:cubicBezTo>
                <a:cubicBezTo>
                  <a:pt x="620" y="678"/>
                  <a:pt x="620" y="678"/>
                  <a:pt x="620" y="678"/>
                </a:cubicBezTo>
                <a:cubicBezTo>
                  <a:pt x="622" y="683"/>
                  <a:pt x="626" y="686"/>
                  <a:pt x="631" y="686"/>
                </a:cubicBezTo>
                <a:cubicBezTo>
                  <a:pt x="636" y="686"/>
                  <a:pt x="641" y="681"/>
                  <a:pt x="641" y="675"/>
                </a:cubicBezTo>
                <a:cubicBezTo>
                  <a:pt x="641" y="674"/>
                  <a:pt x="640" y="672"/>
                  <a:pt x="640" y="671"/>
                </a:cubicBezTo>
                <a:cubicBezTo>
                  <a:pt x="594" y="570"/>
                  <a:pt x="594" y="570"/>
                  <a:pt x="594" y="570"/>
                </a:cubicBezTo>
                <a:cubicBezTo>
                  <a:pt x="592" y="564"/>
                  <a:pt x="587" y="561"/>
                  <a:pt x="581" y="561"/>
                </a:cubicBezTo>
                <a:cubicBezTo>
                  <a:pt x="580" y="561"/>
                  <a:pt x="580" y="561"/>
                  <a:pt x="580" y="561"/>
                </a:cubicBezTo>
                <a:cubicBezTo>
                  <a:pt x="574" y="561"/>
                  <a:pt x="570" y="564"/>
                  <a:pt x="567" y="570"/>
                </a:cubicBezTo>
                <a:cubicBezTo>
                  <a:pt x="522" y="671"/>
                  <a:pt x="522" y="671"/>
                  <a:pt x="522" y="671"/>
                </a:cubicBezTo>
                <a:cubicBezTo>
                  <a:pt x="521" y="673"/>
                  <a:pt x="521" y="674"/>
                  <a:pt x="521" y="676"/>
                </a:cubicBezTo>
                <a:close/>
                <a:moveTo>
                  <a:pt x="559" y="636"/>
                </a:moveTo>
                <a:cubicBezTo>
                  <a:pt x="580" y="587"/>
                  <a:pt x="580" y="587"/>
                  <a:pt x="580" y="587"/>
                </a:cubicBezTo>
                <a:cubicBezTo>
                  <a:pt x="602" y="636"/>
                  <a:pt x="602" y="636"/>
                  <a:pt x="602" y="636"/>
                </a:cubicBezTo>
                <a:lnTo>
                  <a:pt x="559" y="636"/>
                </a:lnTo>
                <a:close/>
                <a:moveTo>
                  <a:pt x="682" y="674"/>
                </a:moveTo>
                <a:cubicBezTo>
                  <a:pt x="682" y="680"/>
                  <a:pt x="686" y="685"/>
                  <a:pt x="692" y="685"/>
                </a:cubicBezTo>
                <a:cubicBezTo>
                  <a:pt x="758" y="685"/>
                  <a:pt x="758" y="685"/>
                  <a:pt x="758" y="685"/>
                </a:cubicBezTo>
                <a:cubicBezTo>
                  <a:pt x="764" y="685"/>
                  <a:pt x="768" y="680"/>
                  <a:pt x="768" y="675"/>
                </a:cubicBezTo>
                <a:cubicBezTo>
                  <a:pt x="768" y="670"/>
                  <a:pt x="764" y="665"/>
                  <a:pt x="758" y="665"/>
                </a:cubicBezTo>
                <a:cubicBezTo>
                  <a:pt x="703" y="665"/>
                  <a:pt x="703" y="665"/>
                  <a:pt x="703" y="665"/>
                </a:cubicBezTo>
                <a:cubicBezTo>
                  <a:pt x="703" y="572"/>
                  <a:pt x="703" y="572"/>
                  <a:pt x="703" y="572"/>
                </a:cubicBezTo>
                <a:cubicBezTo>
                  <a:pt x="703" y="566"/>
                  <a:pt x="698" y="562"/>
                  <a:pt x="692" y="562"/>
                </a:cubicBezTo>
                <a:cubicBezTo>
                  <a:pt x="686" y="562"/>
                  <a:pt x="682" y="566"/>
                  <a:pt x="682" y="572"/>
                </a:cubicBezTo>
                <a:lnTo>
                  <a:pt x="682" y="674"/>
                </a:lnTo>
                <a:close/>
                <a:moveTo>
                  <a:pt x="877" y="674"/>
                </a:moveTo>
                <a:cubicBezTo>
                  <a:pt x="877" y="680"/>
                  <a:pt x="882" y="685"/>
                  <a:pt x="888" y="685"/>
                </a:cubicBezTo>
                <a:cubicBezTo>
                  <a:pt x="923" y="685"/>
                  <a:pt x="923" y="685"/>
                  <a:pt x="923" y="685"/>
                </a:cubicBezTo>
                <a:cubicBezTo>
                  <a:pt x="961" y="685"/>
                  <a:pt x="988" y="658"/>
                  <a:pt x="988" y="624"/>
                </a:cubicBezTo>
                <a:cubicBezTo>
                  <a:pt x="988" y="623"/>
                  <a:pt x="988" y="623"/>
                  <a:pt x="988" y="623"/>
                </a:cubicBezTo>
                <a:cubicBezTo>
                  <a:pt x="988" y="589"/>
                  <a:pt x="961" y="563"/>
                  <a:pt x="923" y="563"/>
                </a:cubicBezTo>
                <a:cubicBezTo>
                  <a:pt x="888" y="563"/>
                  <a:pt x="888" y="563"/>
                  <a:pt x="888" y="563"/>
                </a:cubicBezTo>
                <a:cubicBezTo>
                  <a:pt x="882" y="563"/>
                  <a:pt x="877" y="567"/>
                  <a:pt x="877" y="573"/>
                </a:cubicBezTo>
                <a:lnTo>
                  <a:pt x="877" y="674"/>
                </a:lnTo>
                <a:close/>
                <a:moveTo>
                  <a:pt x="899" y="665"/>
                </a:moveTo>
                <a:cubicBezTo>
                  <a:pt x="899" y="582"/>
                  <a:pt x="899" y="582"/>
                  <a:pt x="899" y="582"/>
                </a:cubicBezTo>
                <a:cubicBezTo>
                  <a:pt x="923" y="582"/>
                  <a:pt x="923" y="582"/>
                  <a:pt x="923" y="582"/>
                </a:cubicBezTo>
                <a:cubicBezTo>
                  <a:pt x="949" y="582"/>
                  <a:pt x="965" y="600"/>
                  <a:pt x="965" y="624"/>
                </a:cubicBezTo>
                <a:cubicBezTo>
                  <a:pt x="965" y="624"/>
                  <a:pt x="965" y="624"/>
                  <a:pt x="965" y="624"/>
                </a:cubicBezTo>
                <a:cubicBezTo>
                  <a:pt x="965" y="648"/>
                  <a:pt x="949" y="665"/>
                  <a:pt x="923" y="665"/>
                </a:cubicBezTo>
                <a:lnTo>
                  <a:pt x="899" y="665"/>
                </a:lnTo>
                <a:close/>
                <a:moveTo>
                  <a:pt x="1033" y="675"/>
                </a:moveTo>
                <a:cubicBezTo>
                  <a:pt x="1033" y="681"/>
                  <a:pt x="1037" y="686"/>
                  <a:pt x="1043" y="686"/>
                </a:cubicBezTo>
                <a:cubicBezTo>
                  <a:pt x="1049" y="686"/>
                  <a:pt x="1054" y="681"/>
                  <a:pt x="1054" y="675"/>
                </a:cubicBezTo>
                <a:cubicBezTo>
                  <a:pt x="1054" y="572"/>
                  <a:pt x="1054" y="572"/>
                  <a:pt x="1054" y="572"/>
                </a:cubicBezTo>
                <a:cubicBezTo>
                  <a:pt x="1054" y="566"/>
                  <a:pt x="1049" y="562"/>
                  <a:pt x="1043" y="562"/>
                </a:cubicBezTo>
                <a:cubicBezTo>
                  <a:pt x="1037" y="562"/>
                  <a:pt x="1033" y="566"/>
                  <a:pt x="1033" y="572"/>
                </a:cubicBezTo>
                <a:lnTo>
                  <a:pt x="1033" y="675"/>
                </a:lnTo>
                <a:close/>
                <a:moveTo>
                  <a:pt x="1104" y="675"/>
                </a:moveTo>
                <a:cubicBezTo>
                  <a:pt x="1104" y="681"/>
                  <a:pt x="1109" y="686"/>
                  <a:pt x="1115" y="686"/>
                </a:cubicBezTo>
                <a:cubicBezTo>
                  <a:pt x="1121" y="686"/>
                  <a:pt x="1126" y="681"/>
                  <a:pt x="1126" y="675"/>
                </a:cubicBezTo>
                <a:cubicBezTo>
                  <a:pt x="1126" y="635"/>
                  <a:pt x="1126" y="635"/>
                  <a:pt x="1126" y="635"/>
                </a:cubicBezTo>
                <a:cubicBezTo>
                  <a:pt x="1179" y="635"/>
                  <a:pt x="1179" y="635"/>
                  <a:pt x="1179" y="635"/>
                </a:cubicBezTo>
                <a:cubicBezTo>
                  <a:pt x="1184" y="635"/>
                  <a:pt x="1188" y="631"/>
                  <a:pt x="1188" y="625"/>
                </a:cubicBezTo>
                <a:cubicBezTo>
                  <a:pt x="1188" y="620"/>
                  <a:pt x="1184" y="615"/>
                  <a:pt x="1179" y="615"/>
                </a:cubicBezTo>
                <a:cubicBezTo>
                  <a:pt x="1126" y="615"/>
                  <a:pt x="1126" y="615"/>
                  <a:pt x="1126" y="615"/>
                </a:cubicBezTo>
                <a:cubicBezTo>
                  <a:pt x="1126" y="582"/>
                  <a:pt x="1126" y="582"/>
                  <a:pt x="1126" y="582"/>
                </a:cubicBezTo>
                <a:cubicBezTo>
                  <a:pt x="1186" y="582"/>
                  <a:pt x="1186" y="582"/>
                  <a:pt x="1186" y="582"/>
                </a:cubicBezTo>
                <a:cubicBezTo>
                  <a:pt x="1192" y="582"/>
                  <a:pt x="1196" y="578"/>
                  <a:pt x="1196" y="572"/>
                </a:cubicBezTo>
                <a:cubicBezTo>
                  <a:pt x="1196" y="567"/>
                  <a:pt x="1192" y="563"/>
                  <a:pt x="1186" y="563"/>
                </a:cubicBezTo>
                <a:cubicBezTo>
                  <a:pt x="1115" y="563"/>
                  <a:pt x="1115" y="563"/>
                  <a:pt x="1115" y="563"/>
                </a:cubicBezTo>
                <a:cubicBezTo>
                  <a:pt x="1109" y="563"/>
                  <a:pt x="1104" y="567"/>
                  <a:pt x="1104" y="573"/>
                </a:cubicBezTo>
                <a:lnTo>
                  <a:pt x="1104" y="675"/>
                </a:lnTo>
                <a:close/>
                <a:moveTo>
                  <a:pt x="1237" y="675"/>
                </a:moveTo>
                <a:cubicBezTo>
                  <a:pt x="1237" y="681"/>
                  <a:pt x="1241" y="686"/>
                  <a:pt x="1247" y="686"/>
                </a:cubicBezTo>
                <a:cubicBezTo>
                  <a:pt x="1253" y="686"/>
                  <a:pt x="1258" y="681"/>
                  <a:pt x="1258" y="675"/>
                </a:cubicBezTo>
                <a:cubicBezTo>
                  <a:pt x="1258" y="635"/>
                  <a:pt x="1258" y="635"/>
                  <a:pt x="1258" y="635"/>
                </a:cubicBezTo>
                <a:cubicBezTo>
                  <a:pt x="1311" y="635"/>
                  <a:pt x="1311" y="635"/>
                  <a:pt x="1311" y="635"/>
                </a:cubicBezTo>
                <a:cubicBezTo>
                  <a:pt x="1316" y="635"/>
                  <a:pt x="1321" y="631"/>
                  <a:pt x="1321" y="625"/>
                </a:cubicBezTo>
                <a:cubicBezTo>
                  <a:pt x="1321" y="620"/>
                  <a:pt x="1316" y="615"/>
                  <a:pt x="1311" y="615"/>
                </a:cubicBezTo>
                <a:cubicBezTo>
                  <a:pt x="1258" y="615"/>
                  <a:pt x="1258" y="615"/>
                  <a:pt x="1258" y="615"/>
                </a:cubicBezTo>
                <a:cubicBezTo>
                  <a:pt x="1258" y="582"/>
                  <a:pt x="1258" y="582"/>
                  <a:pt x="1258" y="582"/>
                </a:cubicBezTo>
                <a:cubicBezTo>
                  <a:pt x="1319" y="582"/>
                  <a:pt x="1319" y="582"/>
                  <a:pt x="1319" y="582"/>
                </a:cubicBezTo>
                <a:cubicBezTo>
                  <a:pt x="1324" y="582"/>
                  <a:pt x="1328" y="578"/>
                  <a:pt x="1328" y="572"/>
                </a:cubicBezTo>
                <a:cubicBezTo>
                  <a:pt x="1328" y="567"/>
                  <a:pt x="1324" y="563"/>
                  <a:pt x="1319" y="563"/>
                </a:cubicBezTo>
                <a:cubicBezTo>
                  <a:pt x="1247" y="563"/>
                  <a:pt x="1247" y="563"/>
                  <a:pt x="1247" y="563"/>
                </a:cubicBezTo>
                <a:cubicBezTo>
                  <a:pt x="1241" y="563"/>
                  <a:pt x="1237" y="567"/>
                  <a:pt x="1237" y="573"/>
                </a:cubicBezTo>
                <a:lnTo>
                  <a:pt x="1237" y="675"/>
                </a:lnTo>
                <a:close/>
                <a:moveTo>
                  <a:pt x="1380" y="685"/>
                </a:moveTo>
                <a:cubicBezTo>
                  <a:pt x="1452" y="685"/>
                  <a:pt x="1452" y="685"/>
                  <a:pt x="1452" y="685"/>
                </a:cubicBezTo>
                <a:cubicBezTo>
                  <a:pt x="1457" y="685"/>
                  <a:pt x="1461" y="681"/>
                  <a:pt x="1461" y="675"/>
                </a:cubicBezTo>
                <a:cubicBezTo>
                  <a:pt x="1461" y="670"/>
                  <a:pt x="1457" y="666"/>
                  <a:pt x="1452" y="666"/>
                </a:cubicBezTo>
                <a:cubicBezTo>
                  <a:pt x="1390" y="666"/>
                  <a:pt x="1390" y="666"/>
                  <a:pt x="1390" y="666"/>
                </a:cubicBezTo>
                <a:cubicBezTo>
                  <a:pt x="1390" y="633"/>
                  <a:pt x="1390" y="633"/>
                  <a:pt x="1390" y="633"/>
                </a:cubicBezTo>
                <a:cubicBezTo>
                  <a:pt x="1443" y="633"/>
                  <a:pt x="1443" y="633"/>
                  <a:pt x="1443" y="633"/>
                </a:cubicBezTo>
                <a:cubicBezTo>
                  <a:pt x="1448" y="633"/>
                  <a:pt x="1452" y="629"/>
                  <a:pt x="1452" y="623"/>
                </a:cubicBezTo>
                <a:cubicBezTo>
                  <a:pt x="1452" y="618"/>
                  <a:pt x="1448" y="614"/>
                  <a:pt x="1443" y="614"/>
                </a:cubicBezTo>
                <a:cubicBezTo>
                  <a:pt x="1390" y="614"/>
                  <a:pt x="1390" y="614"/>
                  <a:pt x="1390" y="614"/>
                </a:cubicBezTo>
                <a:cubicBezTo>
                  <a:pt x="1390" y="582"/>
                  <a:pt x="1390" y="582"/>
                  <a:pt x="1390" y="582"/>
                </a:cubicBezTo>
                <a:cubicBezTo>
                  <a:pt x="1451" y="582"/>
                  <a:pt x="1451" y="582"/>
                  <a:pt x="1451" y="582"/>
                </a:cubicBezTo>
                <a:cubicBezTo>
                  <a:pt x="1456" y="582"/>
                  <a:pt x="1460" y="578"/>
                  <a:pt x="1460" y="572"/>
                </a:cubicBezTo>
                <a:cubicBezTo>
                  <a:pt x="1460" y="567"/>
                  <a:pt x="1456" y="563"/>
                  <a:pt x="1451" y="563"/>
                </a:cubicBezTo>
                <a:cubicBezTo>
                  <a:pt x="1380" y="563"/>
                  <a:pt x="1380" y="563"/>
                  <a:pt x="1380" y="563"/>
                </a:cubicBezTo>
                <a:cubicBezTo>
                  <a:pt x="1373" y="563"/>
                  <a:pt x="1369" y="567"/>
                  <a:pt x="1369" y="573"/>
                </a:cubicBezTo>
                <a:cubicBezTo>
                  <a:pt x="1369" y="674"/>
                  <a:pt x="1369" y="674"/>
                  <a:pt x="1369" y="674"/>
                </a:cubicBezTo>
                <a:cubicBezTo>
                  <a:pt x="1369" y="680"/>
                  <a:pt x="1373" y="685"/>
                  <a:pt x="1380" y="685"/>
                </a:cubicBezTo>
                <a:close/>
                <a:moveTo>
                  <a:pt x="1503" y="675"/>
                </a:moveTo>
                <a:cubicBezTo>
                  <a:pt x="1503" y="681"/>
                  <a:pt x="1508" y="686"/>
                  <a:pt x="1514" y="686"/>
                </a:cubicBezTo>
                <a:cubicBezTo>
                  <a:pt x="1520" y="686"/>
                  <a:pt x="1525" y="681"/>
                  <a:pt x="1525" y="675"/>
                </a:cubicBezTo>
                <a:cubicBezTo>
                  <a:pt x="1525" y="642"/>
                  <a:pt x="1525" y="642"/>
                  <a:pt x="1525" y="642"/>
                </a:cubicBezTo>
                <a:cubicBezTo>
                  <a:pt x="1552" y="642"/>
                  <a:pt x="1552" y="642"/>
                  <a:pt x="1552" y="642"/>
                </a:cubicBezTo>
                <a:cubicBezTo>
                  <a:pt x="1582" y="680"/>
                  <a:pt x="1582" y="680"/>
                  <a:pt x="1582" y="680"/>
                </a:cubicBezTo>
                <a:cubicBezTo>
                  <a:pt x="1584" y="683"/>
                  <a:pt x="1587" y="686"/>
                  <a:pt x="1592" y="686"/>
                </a:cubicBezTo>
                <a:cubicBezTo>
                  <a:pt x="1597" y="686"/>
                  <a:pt x="1602" y="682"/>
                  <a:pt x="1602" y="676"/>
                </a:cubicBezTo>
                <a:cubicBezTo>
                  <a:pt x="1602" y="672"/>
                  <a:pt x="1601" y="670"/>
                  <a:pt x="1599" y="668"/>
                </a:cubicBezTo>
                <a:cubicBezTo>
                  <a:pt x="1576" y="638"/>
                  <a:pt x="1576" y="638"/>
                  <a:pt x="1576" y="638"/>
                </a:cubicBezTo>
                <a:cubicBezTo>
                  <a:pt x="1592" y="633"/>
                  <a:pt x="1603" y="621"/>
                  <a:pt x="1603" y="602"/>
                </a:cubicBezTo>
                <a:cubicBezTo>
                  <a:pt x="1603" y="601"/>
                  <a:pt x="1603" y="601"/>
                  <a:pt x="1603" y="601"/>
                </a:cubicBezTo>
                <a:cubicBezTo>
                  <a:pt x="1603" y="591"/>
                  <a:pt x="1600" y="581"/>
                  <a:pt x="1593" y="575"/>
                </a:cubicBezTo>
                <a:cubicBezTo>
                  <a:pt x="1585" y="567"/>
                  <a:pt x="1573" y="563"/>
                  <a:pt x="1558" y="563"/>
                </a:cubicBezTo>
                <a:cubicBezTo>
                  <a:pt x="1514" y="563"/>
                  <a:pt x="1514" y="563"/>
                  <a:pt x="1514" y="563"/>
                </a:cubicBezTo>
                <a:cubicBezTo>
                  <a:pt x="1508" y="563"/>
                  <a:pt x="1503" y="567"/>
                  <a:pt x="1503" y="573"/>
                </a:cubicBezTo>
                <a:lnTo>
                  <a:pt x="1503" y="675"/>
                </a:lnTo>
                <a:close/>
                <a:moveTo>
                  <a:pt x="1525" y="623"/>
                </a:moveTo>
                <a:cubicBezTo>
                  <a:pt x="1525" y="582"/>
                  <a:pt x="1525" y="582"/>
                  <a:pt x="1525" y="582"/>
                </a:cubicBezTo>
                <a:cubicBezTo>
                  <a:pt x="1556" y="582"/>
                  <a:pt x="1556" y="582"/>
                  <a:pt x="1556" y="582"/>
                </a:cubicBezTo>
                <a:cubicBezTo>
                  <a:pt x="1572" y="582"/>
                  <a:pt x="1581" y="589"/>
                  <a:pt x="1581" y="602"/>
                </a:cubicBezTo>
                <a:cubicBezTo>
                  <a:pt x="1581" y="603"/>
                  <a:pt x="1581" y="603"/>
                  <a:pt x="1581" y="603"/>
                </a:cubicBezTo>
                <a:cubicBezTo>
                  <a:pt x="1581" y="615"/>
                  <a:pt x="1572" y="623"/>
                  <a:pt x="1556" y="623"/>
                </a:cubicBezTo>
                <a:lnTo>
                  <a:pt x="1525" y="623"/>
                </a:lnTo>
                <a:close/>
                <a:moveTo>
                  <a:pt x="1658" y="685"/>
                </a:moveTo>
                <a:cubicBezTo>
                  <a:pt x="1730" y="685"/>
                  <a:pt x="1730" y="685"/>
                  <a:pt x="1730" y="685"/>
                </a:cubicBezTo>
                <a:cubicBezTo>
                  <a:pt x="1735" y="685"/>
                  <a:pt x="1740" y="681"/>
                  <a:pt x="1740" y="675"/>
                </a:cubicBezTo>
                <a:cubicBezTo>
                  <a:pt x="1740" y="670"/>
                  <a:pt x="1735" y="666"/>
                  <a:pt x="1730" y="666"/>
                </a:cubicBezTo>
                <a:cubicBezTo>
                  <a:pt x="1669" y="666"/>
                  <a:pt x="1669" y="666"/>
                  <a:pt x="1669" y="666"/>
                </a:cubicBezTo>
                <a:cubicBezTo>
                  <a:pt x="1669" y="633"/>
                  <a:pt x="1669" y="633"/>
                  <a:pt x="1669" y="633"/>
                </a:cubicBezTo>
                <a:cubicBezTo>
                  <a:pt x="1721" y="633"/>
                  <a:pt x="1721" y="633"/>
                  <a:pt x="1721" y="633"/>
                </a:cubicBezTo>
                <a:cubicBezTo>
                  <a:pt x="1727" y="633"/>
                  <a:pt x="1731" y="629"/>
                  <a:pt x="1731" y="623"/>
                </a:cubicBezTo>
                <a:cubicBezTo>
                  <a:pt x="1731" y="618"/>
                  <a:pt x="1727" y="614"/>
                  <a:pt x="1721" y="614"/>
                </a:cubicBezTo>
                <a:cubicBezTo>
                  <a:pt x="1669" y="614"/>
                  <a:pt x="1669" y="614"/>
                  <a:pt x="1669" y="614"/>
                </a:cubicBezTo>
                <a:cubicBezTo>
                  <a:pt x="1669" y="582"/>
                  <a:pt x="1669" y="582"/>
                  <a:pt x="1669" y="582"/>
                </a:cubicBezTo>
                <a:cubicBezTo>
                  <a:pt x="1729" y="582"/>
                  <a:pt x="1729" y="582"/>
                  <a:pt x="1729" y="582"/>
                </a:cubicBezTo>
                <a:cubicBezTo>
                  <a:pt x="1734" y="582"/>
                  <a:pt x="1739" y="578"/>
                  <a:pt x="1739" y="572"/>
                </a:cubicBezTo>
                <a:cubicBezTo>
                  <a:pt x="1739" y="567"/>
                  <a:pt x="1734" y="563"/>
                  <a:pt x="1729" y="563"/>
                </a:cubicBezTo>
                <a:cubicBezTo>
                  <a:pt x="1658" y="563"/>
                  <a:pt x="1658" y="563"/>
                  <a:pt x="1658" y="563"/>
                </a:cubicBezTo>
                <a:cubicBezTo>
                  <a:pt x="1652" y="563"/>
                  <a:pt x="1647" y="567"/>
                  <a:pt x="1647" y="573"/>
                </a:cubicBezTo>
                <a:cubicBezTo>
                  <a:pt x="1647" y="674"/>
                  <a:pt x="1647" y="674"/>
                  <a:pt x="1647" y="674"/>
                </a:cubicBezTo>
                <a:cubicBezTo>
                  <a:pt x="1647" y="680"/>
                  <a:pt x="1652" y="685"/>
                  <a:pt x="1658" y="685"/>
                </a:cubicBezTo>
                <a:close/>
                <a:moveTo>
                  <a:pt x="1782" y="675"/>
                </a:moveTo>
                <a:cubicBezTo>
                  <a:pt x="1782" y="681"/>
                  <a:pt x="1787" y="686"/>
                  <a:pt x="1793" y="686"/>
                </a:cubicBezTo>
                <a:cubicBezTo>
                  <a:pt x="1798" y="686"/>
                  <a:pt x="1803" y="681"/>
                  <a:pt x="1803" y="675"/>
                </a:cubicBezTo>
                <a:cubicBezTo>
                  <a:pt x="1803" y="598"/>
                  <a:pt x="1803" y="598"/>
                  <a:pt x="1803" y="598"/>
                </a:cubicBezTo>
                <a:cubicBezTo>
                  <a:pt x="1866" y="679"/>
                  <a:pt x="1866" y="679"/>
                  <a:pt x="1866" y="679"/>
                </a:cubicBezTo>
                <a:cubicBezTo>
                  <a:pt x="1869" y="683"/>
                  <a:pt x="1872" y="686"/>
                  <a:pt x="1877" y="686"/>
                </a:cubicBezTo>
                <a:cubicBezTo>
                  <a:pt x="1878" y="686"/>
                  <a:pt x="1878" y="686"/>
                  <a:pt x="1878" y="686"/>
                </a:cubicBezTo>
                <a:cubicBezTo>
                  <a:pt x="1884" y="686"/>
                  <a:pt x="1889" y="681"/>
                  <a:pt x="1889" y="675"/>
                </a:cubicBezTo>
                <a:cubicBezTo>
                  <a:pt x="1889" y="572"/>
                  <a:pt x="1889" y="572"/>
                  <a:pt x="1889" y="572"/>
                </a:cubicBezTo>
                <a:cubicBezTo>
                  <a:pt x="1889" y="566"/>
                  <a:pt x="1884" y="562"/>
                  <a:pt x="1878" y="562"/>
                </a:cubicBezTo>
                <a:cubicBezTo>
                  <a:pt x="1872" y="562"/>
                  <a:pt x="1867" y="566"/>
                  <a:pt x="1867" y="572"/>
                </a:cubicBezTo>
                <a:cubicBezTo>
                  <a:pt x="1867" y="647"/>
                  <a:pt x="1867" y="647"/>
                  <a:pt x="1867" y="647"/>
                </a:cubicBezTo>
                <a:cubicBezTo>
                  <a:pt x="1806" y="568"/>
                  <a:pt x="1806" y="568"/>
                  <a:pt x="1806" y="568"/>
                </a:cubicBezTo>
                <a:cubicBezTo>
                  <a:pt x="1803" y="564"/>
                  <a:pt x="1800" y="562"/>
                  <a:pt x="1795" y="562"/>
                </a:cubicBezTo>
                <a:cubicBezTo>
                  <a:pt x="1793" y="562"/>
                  <a:pt x="1793" y="562"/>
                  <a:pt x="1793" y="562"/>
                </a:cubicBezTo>
                <a:cubicBezTo>
                  <a:pt x="1787" y="562"/>
                  <a:pt x="1782" y="567"/>
                  <a:pt x="1782" y="573"/>
                </a:cubicBezTo>
                <a:lnTo>
                  <a:pt x="1782" y="675"/>
                </a:lnTo>
                <a:close/>
                <a:moveTo>
                  <a:pt x="1994" y="687"/>
                </a:moveTo>
                <a:cubicBezTo>
                  <a:pt x="2014" y="687"/>
                  <a:pt x="2027" y="681"/>
                  <a:pt x="2039" y="671"/>
                </a:cubicBezTo>
                <a:cubicBezTo>
                  <a:pt x="2041" y="669"/>
                  <a:pt x="2042" y="666"/>
                  <a:pt x="2042" y="663"/>
                </a:cubicBezTo>
                <a:cubicBezTo>
                  <a:pt x="2042" y="657"/>
                  <a:pt x="2037" y="653"/>
                  <a:pt x="2032" y="653"/>
                </a:cubicBezTo>
                <a:cubicBezTo>
                  <a:pt x="2029" y="653"/>
                  <a:pt x="2027" y="654"/>
                  <a:pt x="2026" y="655"/>
                </a:cubicBezTo>
                <a:cubicBezTo>
                  <a:pt x="2017" y="663"/>
                  <a:pt x="2008" y="667"/>
                  <a:pt x="1995" y="667"/>
                </a:cubicBezTo>
                <a:cubicBezTo>
                  <a:pt x="1972" y="667"/>
                  <a:pt x="1955" y="648"/>
                  <a:pt x="1955" y="624"/>
                </a:cubicBezTo>
                <a:cubicBezTo>
                  <a:pt x="1955" y="623"/>
                  <a:pt x="1955" y="623"/>
                  <a:pt x="1955" y="623"/>
                </a:cubicBezTo>
                <a:cubicBezTo>
                  <a:pt x="1955" y="599"/>
                  <a:pt x="1972" y="580"/>
                  <a:pt x="1995" y="580"/>
                </a:cubicBezTo>
                <a:cubicBezTo>
                  <a:pt x="2007" y="580"/>
                  <a:pt x="2016" y="584"/>
                  <a:pt x="2024" y="591"/>
                </a:cubicBezTo>
                <a:cubicBezTo>
                  <a:pt x="2026" y="592"/>
                  <a:pt x="2028" y="593"/>
                  <a:pt x="2031" y="593"/>
                </a:cubicBezTo>
                <a:cubicBezTo>
                  <a:pt x="2037" y="593"/>
                  <a:pt x="2041" y="589"/>
                  <a:pt x="2041" y="583"/>
                </a:cubicBezTo>
                <a:cubicBezTo>
                  <a:pt x="2041" y="579"/>
                  <a:pt x="2039" y="576"/>
                  <a:pt x="2037" y="574"/>
                </a:cubicBezTo>
                <a:cubicBezTo>
                  <a:pt x="2026" y="566"/>
                  <a:pt x="2014" y="560"/>
                  <a:pt x="1995" y="560"/>
                </a:cubicBezTo>
                <a:cubicBezTo>
                  <a:pt x="1958" y="560"/>
                  <a:pt x="1932" y="589"/>
                  <a:pt x="1932" y="624"/>
                </a:cubicBezTo>
                <a:cubicBezTo>
                  <a:pt x="1932" y="624"/>
                  <a:pt x="1932" y="624"/>
                  <a:pt x="1932" y="624"/>
                </a:cubicBezTo>
                <a:cubicBezTo>
                  <a:pt x="1932" y="659"/>
                  <a:pt x="1959" y="687"/>
                  <a:pt x="1994" y="687"/>
                </a:cubicBezTo>
                <a:close/>
                <a:moveTo>
                  <a:pt x="2095" y="685"/>
                </a:moveTo>
                <a:cubicBezTo>
                  <a:pt x="2167" y="685"/>
                  <a:pt x="2167" y="685"/>
                  <a:pt x="2167" y="685"/>
                </a:cubicBezTo>
                <a:cubicBezTo>
                  <a:pt x="2172" y="685"/>
                  <a:pt x="2176" y="681"/>
                  <a:pt x="2176" y="675"/>
                </a:cubicBezTo>
                <a:cubicBezTo>
                  <a:pt x="2176" y="670"/>
                  <a:pt x="2172" y="666"/>
                  <a:pt x="2167" y="666"/>
                </a:cubicBezTo>
                <a:cubicBezTo>
                  <a:pt x="2106" y="666"/>
                  <a:pt x="2106" y="666"/>
                  <a:pt x="2106" y="666"/>
                </a:cubicBezTo>
                <a:cubicBezTo>
                  <a:pt x="2106" y="633"/>
                  <a:pt x="2106" y="633"/>
                  <a:pt x="2106" y="633"/>
                </a:cubicBezTo>
                <a:cubicBezTo>
                  <a:pt x="2158" y="633"/>
                  <a:pt x="2158" y="633"/>
                  <a:pt x="2158" y="633"/>
                </a:cubicBezTo>
                <a:cubicBezTo>
                  <a:pt x="2163" y="633"/>
                  <a:pt x="2168" y="629"/>
                  <a:pt x="2168" y="623"/>
                </a:cubicBezTo>
                <a:cubicBezTo>
                  <a:pt x="2168" y="618"/>
                  <a:pt x="2163" y="614"/>
                  <a:pt x="2158" y="614"/>
                </a:cubicBezTo>
                <a:cubicBezTo>
                  <a:pt x="2106" y="614"/>
                  <a:pt x="2106" y="614"/>
                  <a:pt x="2106" y="614"/>
                </a:cubicBezTo>
                <a:cubicBezTo>
                  <a:pt x="2106" y="582"/>
                  <a:pt x="2106" y="582"/>
                  <a:pt x="2106" y="582"/>
                </a:cubicBezTo>
                <a:cubicBezTo>
                  <a:pt x="2166" y="582"/>
                  <a:pt x="2166" y="582"/>
                  <a:pt x="2166" y="582"/>
                </a:cubicBezTo>
                <a:cubicBezTo>
                  <a:pt x="2171" y="582"/>
                  <a:pt x="2176" y="578"/>
                  <a:pt x="2176" y="572"/>
                </a:cubicBezTo>
                <a:cubicBezTo>
                  <a:pt x="2176" y="567"/>
                  <a:pt x="2171" y="563"/>
                  <a:pt x="2166" y="563"/>
                </a:cubicBezTo>
                <a:cubicBezTo>
                  <a:pt x="2095" y="563"/>
                  <a:pt x="2095" y="563"/>
                  <a:pt x="2095" y="563"/>
                </a:cubicBezTo>
                <a:cubicBezTo>
                  <a:pt x="2089" y="563"/>
                  <a:pt x="2084" y="567"/>
                  <a:pt x="2084" y="573"/>
                </a:cubicBezTo>
                <a:cubicBezTo>
                  <a:pt x="2084" y="674"/>
                  <a:pt x="2084" y="674"/>
                  <a:pt x="2084" y="674"/>
                </a:cubicBezTo>
                <a:cubicBezTo>
                  <a:pt x="2084" y="680"/>
                  <a:pt x="2089" y="685"/>
                  <a:pt x="2095" y="685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0" name="Freeform 15">
            <a:extLst>
              <a:ext uri="{FF2B5EF4-FFF2-40B4-BE49-F238E27FC236}">
                <a16:creationId xmlns:a16="http://schemas.microsoft.com/office/drawing/2014/main" id="{F3BD6E87-CA0C-438D-96A7-6C57D98FBB29}"/>
              </a:ext>
            </a:extLst>
          </p:cNvPr>
          <p:cNvSpPr>
            <a:spLocks/>
          </p:cNvSpPr>
          <p:nvPr/>
        </p:nvSpPr>
        <p:spPr bwMode="auto">
          <a:xfrm>
            <a:off x="214801" y="216000"/>
            <a:ext cx="11760266" cy="336550"/>
          </a:xfrm>
          <a:custGeom>
            <a:avLst/>
            <a:gdLst>
              <a:gd name="T0" fmla="*/ 2152 w 2152"/>
              <a:gd name="T1" fmla="*/ 0 h 104"/>
              <a:gd name="T2" fmla="*/ 104 w 2152"/>
              <a:gd name="T3" fmla="*/ 0 h 104"/>
              <a:gd name="T4" fmla="*/ 0 w 2152"/>
              <a:gd name="T5" fmla="*/ 104 h 104"/>
              <a:gd name="connsiteX0" fmla="*/ 17224 w 17224"/>
              <a:gd name="connsiteY0" fmla="*/ 0 h 10000"/>
              <a:gd name="connsiteX1" fmla="*/ 483 w 17224"/>
              <a:gd name="connsiteY1" fmla="*/ 0 h 10000"/>
              <a:gd name="connsiteX2" fmla="*/ 0 w 17224"/>
              <a:gd name="connsiteY2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224" h="10000">
                <a:moveTo>
                  <a:pt x="17224" y="0"/>
                </a:moveTo>
                <a:lnTo>
                  <a:pt x="483" y="0"/>
                </a:lnTo>
                <a:cubicBezTo>
                  <a:pt x="483" y="0"/>
                  <a:pt x="0" y="0"/>
                  <a:pt x="0" y="10000"/>
                </a:cubicBezTo>
              </a:path>
            </a:pathLst>
          </a:custGeom>
          <a:noFill/>
          <a:ln w="9525" cap="rnd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7713221E-6E72-488C-A20B-C6CF1C88823B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528300" y="348085"/>
            <a:ext cx="1439863" cy="436563"/>
          </a:xfrm>
          <a:custGeom>
            <a:avLst/>
            <a:gdLst>
              <a:gd name="T0" fmla="*/ 142 w 2268"/>
              <a:gd name="T1" fmla="*/ 392 h 687"/>
              <a:gd name="T2" fmla="*/ 147 w 2268"/>
              <a:gd name="T3" fmla="*/ 293 h 687"/>
              <a:gd name="T4" fmla="*/ 451 w 2268"/>
              <a:gd name="T5" fmla="*/ 18 h 687"/>
              <a:gd name="T6" fmla="*/ 677 w 2268"/>
              <a:gd name="T7" fmla="*/ 220 h 687"/>
              <a:gd name="T8" fmla="*/ 505 w 2268"/>
              <a:gd name="T9" fmla="*/ 356 h 687"/>
              <a:gd name="T10" fmla="*/ 542 w 2268"/>
              <a:gd name="T11" fmla="*/ 326 h 687"/>
              <a:gd name="T12" fmla="*/ 813 w 2268"/>
              <a:gd name="T13" fmla="*/ 368 h 687"/>
              <a:gd name="T14" fmla="*/ 919 w 2268"/>
              <a:gd name="T15" fmla="*/ 25 h 687"/>
              <a:gd name="T16" fmla="*/ 1066 w 2268"/>
              <a:gd name="T17" fmla="*/ 101 h 687"/>
              <a:gd name="T18" fmla="*/ 982 w 2268"/>
              <a:gd name="T19" fmla="*/ 287 h 687"/>
              <a:gd name="T20" fmla="*/ 1337 w 2268"/>
              <a:gd name="T21" fmla="*/ 142 h 687"/>
              <a:gd name="T22" fmla="*/ 1234 w 2268"/>
              <a:gd name="T23" fmla="*/ 495 h 687"/>
              <a:gd name="T24" fmla="*/ 1234 w 2268"/>
              <a:gd name="T25" fmla="*/ 103 h 687"/>
              <a:gd name="T26" fmla="*/ 1720 w 2268"/>
              <a:gd name="T27" fmla="*/ 261 h 687"/>
              <a:gd name="T28" fmla="*/ 1723 w 2268"/>
              <a:gd name="T29" fmla="*/ 352 h 687"/>
              <a:gd name="T30" fmla="*/ 1720 w 2268"/>
              <a:gd name="T31" fmla="*/ 261 h 687"/>
              <a:gd name="T32" fmla="*/ 2002 w 2268"/>
              <a:gd name="T33" fmla="*/ 152 h 687"/>
              <a:gd name="T34" fmla="*/ 1969 w 2268"/>
              <a:gd name="T35" fmla="*/ 302 h 687"/>
              <a:gd name="T36" fmla="*/ 2099 w 2268"/>
              <a:gd name="T37" fmla="*/ 331 h 687"/>
              <a:gd name="T38" fmla="*/ 2072 w 2268"/>
              <a:gd name="T39" fmla="*/ 19 h 687"/>
              <a:gd name="T40" fmla="*/ 2216 w 2268"/>
              <a:gd name="T41" fmla="*/ 45 h 687"/>
              <a:gd name="T42" fmla="*/ 2244 w 2268"/>
              <a:gd name="T43" fmla="*/ 64 h 687"/>
              <a:gd name="T44" fmla="*/ 2208 w 2268"/>
              <a:gd name="T45" fmla="*/ 28 h 687"/>
              <a:gd name="T46" fmla="*/ 2224 w 2268"/>
              <a:gd name="T47" fmla="*/ 90 h 687"/>
              <a:gd name="T48" fmla="*/ 29 w 2268"/>
              <a:gd name="T49" fmla="*/ 686 h 687"/>
              <a:gd name="T50" fmla="*/ 93 w 2268"/>
              <a:gd name="T51" fmla="*/ 570 h 687"/>
              <a:gd name="T52" fmla="*/ 101 w 2268"/>
              <a:gd name="T53" fmla="*/ 636 h 687"/>
              <a:gd name="T54" fmla="*/ 339 w 2268"/>
              <a:gd name="T55" fmla="*/ 686 h 687"/>
              <a:gd name="T56" fmla="*/ 261 w 2268"/>
              <a:gd name="T57" fmla="*/ 563 h 687"/>
              <a:gd name="T58" fmla="*/ 303 w 2268"/>
              <a:gd name="T59" fmla="*/ 623 h 687"/>
              <a:gd name="T60" fmla="*/ 468 w 2268"/>
              <a:gd name="T61" fmla="*/ 633 h 687"/>
              <a:gd name="T62" fmla="*/ 405 w 2268"/>
              <a:gd name="T63" fmla="*/ 563 h 687"/>
              <a:gd name="T64" fmla="*/ 610 w 2268"/>
              <a:gd name="T65" fmla="*/ 655 h 687"/>
              <a:gd name="T66" fmla="*/ 567 w 2268"/>
              <a:gd name="T67" fmla="*/ 570 h 687"/>
              <a:gd name="T68" fmla="*/ 692 w 2268"/>
              <a:gd name="T69" fmla="*/ 685 h 687"/>
              <a:gd name="T70" fmla="*/ 682 w 2268"/>
              <a:gd name="T71" fmla="*/ 674 h 687"/>
              <a:gd name="T72" fmla="*/ 877 w 2268"/>
              <a:gd name="T73" fmla="*/ 573 h 687"/>
              <a:gd name="T74" fmla="*/ 899 w 2268"/>
              <a:gd name="T75" fmla="*/ 665 h 687"/>
              <a:gd name="T76" fmla="*/ 1104 w 2268"/>
              <a:gd name="T77" fmla="*/ 675 h 687"/>
              <a:gd name="T78" fmla="*/ 1126 w 2268"/>
              <a:gd name="T79" fmla="*/ 582 h 687"/>
              <a:gd name="T80" fmla="*/ 1247 w 2268"/>
              <a:gd name="T81" fmla="*/ 686 h 687"/>
              <a:gd name="T82" fmla="*/ 1319 w 2268"/>
              <a:gd name="T83" fmla="*/ 582 h 687"/>
              <a:gd name="T84" fmla="*/ 1461 w 2268"/>
              <a:gd name="T85" fmla="*/ 675 h 687"/>
              <a:gd name="T86" fmla="*/ 1390 w 2268"/>
              <a:gd name="T87" fmla="*/ 582 h 687"/>
              <a:gd name="T88" fmla="*/ 1503 w 2268"/>
              <a:gd name="T89" fmla="*/ 675 h 687"/>
              <a:gd name="T90" fmla="*/ 1599 w 2268"/>
              <a:gd name="T91" fmla="*/ 668 h 687"/>
              <a:gd name="T92" fmla="*/ 1503 w 2268"/>
              <a:gd name="T93" fmla="*/ 675 h 687"/>
              <a:gd name="T94" fmla="*/ 1658 w 2268"/>
              <a:gd name="T95" fmla="*/ 685 h 687"/>
              <a:gd name="T96" fmla="*/ 1721 w 2268"/>
              <a:gd name="T97" fmla="*/ 614 h 687"/>
              <a:gd name="T98" fmla="*/ 1647 w 2268"/>
              <a:gd name="T99" fmla="*/ 674 h 687"/>
              <a:gd name="T100" fmla="*/ 1878 w 2268"/>
              <a:gd name="T101" fmla="*/ 686 h 687"/>
              <a:gd name="T102" fmla="*/ 1793 w 2268"/>
              <a:gd name="T103" fmla="*/ 562 h 687"/>
              <a:gd name="T104" fmla="*/ 1995 w 2268"/>
              <a:gd name="T105" fmla="*/ 667 h 687"/>
              <a:gd name="T106" fmla="*/ 1995 w 2268"/>
              <a:gd name="T107" fmla="*/ 560 h 687"/>
              <a:gd name="T108" fmla="*/ 2106 w 2268"/>
              <a:gd name="T109" fmla="*/ 666 h 687"/>
              <a:gd name="T110" fmla="*/ 2176 w 2268"/>
              <a:gd name="T111" fmla="*/ 572 h 6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2268" h="687">
                <a:moveTo>
                  <a:pt x="394" y="374"/>
                </a:moveTo>
                <a:cubicBezTo>
                  <a:pt x="391" y="382"/>
                  <a:pt x="388" y="392"/>
                  <a:pt x="364" y="392"/>
                </a:cubicBezTo>
                <a:cubicBezTo>
                  <a:pt x="342" y="392"/>
                  <a:pt x="337" y="383"/>
                  <a:pt x="334" y="374"/>
                </a:cubicBezTo>
                <a:cubicBezTo>
                  <a:pt x="269" y="154"/>
                  <a:pt x="269" y="154"/>
                  <a:pt x="269" y="154"/>
                </a:cubicBezTo>
                <a:cubicBezTo>
                  <a:pt x="260" y="126"/>
                  <a:pt x="254" y="98"/>
                  <a:pt x="250" y="69"/>
                </a:cubicBezTo>
                <a:cubicBezTo>
                  <a:pt x="245" y="103"/>
                  <a:pt x="238" y="133"/>
                  <a:pt x="233" y="152"/>
                </a:cubicBezTo>
                <a:cubicBezTo>
                  <a:pt x="172" y="373"/>
                  <a:pt x="172" y="373"/>
                  <a:pt x="172" y="373"/>
                </a:cubicBezTo>
                <a:cubicBezTo>
                  <a:pt x="170" y="382"/>
                  <a:pt x="166" y="392"/>
                  <a:pt x="142" y="392"/>
                </a:cubicBezTo>
                <a:cubicBezTo>
                  <a:pt x="118" y="392"/>
                  <a:pt x="115" y="382"/>
                  <a:pt x="112" y="374"/>
                </a:cubicBezTo>
                <a:cubicBezTo>
                  <a:pt x="2" y="32"/>
                  <a:pt x="2" y="32"/>
                  <a:pt x="2" y="32"/>
                </a:cubicBezTo>
                <a:cubicBezTo>
                  <a:pt x="0" y="29"/>
                  <a:pt x="0" y="26"/>
                  <a:pt x="0" y="22"/>
                </a:cubicBezTo>
                <a:cubicBezTo>
                  <a:pt x="0" y="12"/>
                  <a:pt x="11" y="1"/>
                  <a:pt x="27" y="1"/>
                </a:cubicBezTo>
                <a:cubicBezTo>
                  <a:pt x="43" y="1"/>
                  <a:pt x="48" y="11"/>
                  <a:pt x="51" y="18"/>
                </a:cubicBezTo>
                <a:cubicBezTo>
                  <a:pt x="124" y="249"/>
                  <a:pt x="124" y="249"/>
                  <a:pt x="124" y="249"/>
                </a:cubicBezTo>
                <a:cubicBezTo>
                  <a:pt x="136" y="290"/>
                  <a:pt x="139" y="306"/>
                  <a:pt x="141" y="321"/>
                </a:cubicBezTo>
                <a:cubicBezTo>
                  <a:pt x="142" y="314"/>
                  <a:pt x="145" y="302"/>
                  <a:pt x="147" y="293"/>
                </a:cubicBezTo>
                <a:cubicBezTo>
                  <a:pt x="148" y="289"/>
                  <a:pt x="152" y="274"/>
                  <a:pt x="153" y="272"/>
                </a:cubicBezTo>
                <a:cubicBezTo>
                  <a:pt x="221" y="19"/>
                  <a:pt x="221" y="19"/>
                  <a:pt x="221" y="19"/>
                </a:cubicBezTo>
                <a:cubicBezTo>
                  <a:pt x="223" y="11"/>
                  <a:pt x="228" y="0"/>
                  <a:pt x="250" y="0"/>
                </a:cubicBezTo>
                <a:cubicBezTo>
                  <a:pt x="272" y="0"/>
                  <a:pt x="277" y="11"/>
                  <a:pt x="280" y="19"/>
                </a:cubicBezTo>
                <a:cubicBezTo>
                  <a:pt x="349" y="260"/>
                  <a:pt x="349" y="260"/>
                  <a:pt x="349" y="260"/>
                </a:cubicBezTo>
                <a:cubicBezTo>
                  <a:pt x="357" y="286"/>
                  <a:pt x="360" y="305"/>
                  <a:pt x="362" y="318"/>
                </a:cubicBezTo>
                <a:cubicBezTo>
                  <a:pt x="365" y="309"/>
                  <a:pt x="379" y="261"/>
                  <a:pt x="382" y="250"/>
                </a:cubicBezTo>
                <a:cubicBezTo>
                  <a:pt x="451" y="18"/>
                  <a:pt x="451" y="18"/>
                  <a:pt x="451" y="18"/>
                </a:cubicBezTo>
                <a:cubicBezTo>
                  <a:pt x="453" y="11"/>
                  <a:pt x="458" y="1"/>
                  <a:pt x="474" y="1"/>
                </a:cubicBezTo>
                <a:cubicBezTo>
                  <a:pt x="487" y="1"/>
                  <a:pt x="500" y="9"/>
                  <a:pt x="500" y="22"/>
                </a:cubicBezTo>
                <a:cubicBezTo>
                  <a:pt x="500" y="26"/>
                  <a:pt x="499" y="28"/>
                  <a:pt x="499" y="31"/>
                </a:cubicBezTo>
                <a:lnTo>
                  <a:pt x="394" y="374"/>
                </a:lnTo>
                <a:close/>
                <a:moveTo>
                  <a:pt x="521" y="220"/>
                </a:moveTo>
                <a:cubicBezTo>
                  <a:pt x="524" y="208"/>
                  <a:pt x="529" y="182"/>
                  <a:pt x="550" y="163"/>
                </a:cubicBezTo>
                <a:cubicBezTo>
                  <a:pt x="570" y="146"/>
                  <a:pt x="592" y="145"/>
                  <a:pt x="603" y="145"/>
                </a:cubicBezTo>
                <a:cubicBezTo>
                  <a:pt x="655" y="145"/>
                  <a:pt x="675" y="184"/>
                  <a:pt x="677" y="220"/>
                </a:cubicBezTo>
                <a:lnTo>
                  <a:pt x="521" y="220"/>
                </a:lnTo>
                <a:close/>
                <a:moveTo>
                  <a:pt x="704" y="261"/>
                </a:moveTo>
                <a:cubicBezTo>
                  <a:pt x="711" y="261"/>
                  <a:pt x="728" y="260"/>
                  <a:pt x="728" y="237"/>
                </a:cubicBezTo>
                <a:cubicBezTo>
                  <a:pt x="728" y="206"/>
                  <a:pt x="719" y="171"/>
                  <a:pt x="701" y="146"/>
                </a:cubicBezTo>
                <a:cubicBezTo>
                  <a:pt x="684" y="123"/>
                  <a:pt x="663" y="111"/>
                  <a:pt x="638" y="105"/>
                </a:cubicBezTo>
                <a:cubicBezTo>
                  <a:pt x="627" y="102"/>
                  <a:pt x="615" y="101"/>
                  <a:pt x="603" y="101"/>
                </a:cubicBezTo>
                <a:cubicBezTo>
                  <a:pt x="506" y="101"/>
                  <a:pt x="469" y="181"/>
                  <a:pt x="469" y="250"/>
                </a:cubicBezTo>
                <a:cubicBezTo>
                  <a:pt x="469" y="289"/>
                  <a:pt x="481" y="328"/>
                  <a:pt x="505" y="356"/>
                </a:cubicBezTo>
                <a:cubicBezTo>
                  <a:pt x="533" y="387"/>
                  <a:pt x="569" y="394"/>
                  <a:pt x="604" y="394"/>
                </a:cubicBezTo>
                <a:cubicBezTo>
                  <a:pt x="620" y="394"/>
                  <a:pt x="669" y="394"/>
                  <a:pt x="706" y="352"/>
                </a:cubicBezTo>
                <a:cubicBezTo>
                  <a:pt x="712" y="345"/>
                  <a:pt x="722" y="333"/>
                  <a:pt x="724" y="323"/>
                </a:cubicBezTo>
                <a:cubicBezTo>
                  <a:pt x="724" y="321"/>
                  <a:pt x="724" y="320"/>
                  <a:pt x="724" y="317"/>
                </a:cubicBezTo>
                <a:cubicBezTo>
                  <a:pt x="724" y="302"/>
                  <a:pt x="708" y="295"/>
                  <a:pt x="696" y="295"/>
                </a:cubicBezTo>
                <a:cubicBezTo>
                  <a:pt x="684" y="295"/>
                  <a:pt x="681" y="300"/>
                  <a:pt x="673" y="315"/>
                </a:cubicBezTo>
                <a:cubicBezTo>
                  <a:pt x="663" y="330"/>
                  <a:pt x="648" y="352"/>
                  <a:pt x="604" y="352"/>
                </a:cubicBezTo>
                <a:cubicBezTo>
                  <a:pt x="583" y="352"/>
                  <a:pt x="560" y="348"/>
                  <a:pt x="542" y="326"/>
                </a:cubicBezTo>
                <a:cubicBezTo>
                  <a:pt x="527" y="308"/>
                  <a:pt x="522" y="286"/>
                  <a:pt x="521" y="261"/>
                </a:cubicBezTo>
                <a:lnTo>
                  <a:pt x="704" y="261"/>
                </a:lnTo>
                <a:close/>
                <a:moveTo>
                  <a:pt x="813" y="25"/>
                </a:moveTo>
                <a:cubicBezTo>
                  <a:pt x="813" y="18"/>
                  <a:pt x="811" y="1"/>
                  <a:pt x="788" y="1"/>
                </a:cubicBezTo>
                <a:cubicBezTo>
                  <a:pt x="766" y="1"/>
                  <a:pt x="763" y="18"/>
                  <a:pt x="763" y="25"/>
                </a:cubicBezTo>
                <a:cubicBezTo>
                  <a:pt x="763" y="368"/>
                  <a:pt x="763" y="368"/>
                  <a:pt x="763" y="368"/>
                </a:cubicBezTo>
                <a:cubicBezTo>
                  <a:pt x="763" y="384"/>
                  <a:pt x="774" y="392"/>
                  <a:pt x="788" y="392"/>
                </a:cubicBezTo>
                <a:cubicBezTo>
                  <a:pt x="811" y="392"/>
                  <a:pt x="813" y="374"/>
                  <a:pt x="813" y="368"/>
                </a:cubicBezTo>
                <a:lnTo>
                  <a:pt x="813" y="25"/>
                </a:lnTo>
                <a:close/>
                <a:moveTo>
                  <a:pt x="919" y="25"/>
                </a:moveTo>
                <a:cubicBezTo>
                  <a:pt x="919" y="18"/>
                  <a:pt x="917" y="1"/>
                  <a:pt x="894" y="1"/>
                </a:cubicBezTo>
                <a:cubicBezTo>
                  <a:pt x="872" y="1"/>
                  <a:pt x="869" y="18"/>
                  <a:pt x="869" y="25"/>
                </a:cubicBezTo>
                <a:cubicBezTo>
                  <a:pt x="869" y="368"/>
                  <a:pt x="869" y="368"/>
                  <a:pt x="869" y="368"/>
                </a:cubicBezTo>
                <a:cubicBezTo>
                  <a:pt x="869" y="384"/>
                  <a:pt x="880" y="392"/>
                  <a:pt x="894" y="392"/>
                </a:cubicBezTo>
                <a:cubicBezTo>
                  <a:pt x="917" y="392"/>
                  <a:pt x="919" y="374"/>
                  <a:pt x="919" y="368"/>
                </a:cubicBezTo>
                <a:lnTo>
                  <a:pt x="919" y="25"/>
                </a:lnTo>
                <a:close/>
                <a:moveTo>
                  <a:pt x="1063" y="215"/>
                </a:moveTo>
                <a:cubicBezTo>
                  <a:pt x="1038" y="207"/>
                  <a:pt x="1016" y="201"/>
                  <a:pt x="1016" y="176"/>
                </a:cubicBezTo>
                <a:cubicBezTo>
                  <a:pt x="1016" y="164"/>
                  <a:pt x="1023" y="153"/>
                  <a:pt x="1032" y="147"/>
                </a:cubicBezTo>
                <a:cubicBezTo>
                  <a:pt x="1042" y="140"/>
                  <a:pt x="1057" y="139"/>
                  <a:pt x="1063" y="139"/>
                </a:cubicBezTo>
                <a:cubicBezTo>
                  <a:pt x="1107" y="139"/>
                  <a:pt x="1121" y="165"/>
                  <a:pt x="1126" y="174"/>
                </a:cubicBezTo>
                <a:cubicBezTo>
                  <a:pt x="1134" y="190"/>
                  <a:pt x="1138" y="196"/>
                  <a:pt x="1150" y="196"/>
                </a:cubicBezTo>
                <a:cubicBezTo>
                  <a:pt x="1158" y="196"/>
                  <a:pt x="1173" y="191"/>
                  <a:pt x="1173" y="175"/>
                </a:cubicBezTo>
                <a:cubicBezTo>
                  <a:pt x="1173" y="164"/>
                  <a:pt x="1158" y="101"/>
                  <a:pt x="1066" y="101"/>
                </a:cubicBezTo>
                <a:cubicBezTo>
                  <a:pt x="972" y="101"/>
                  <a:pt x="966" y="168"/>
                  <a:pt x="966" y="182"/>
                </a:cubicBezTo>
                <a:cubicBezTo>
                  <a:pt x="966" y="235"/>
                  <a:pt x="1013" y="250"/>
                  <a:pt x="1043" y="260"/>
                </a:cubicBezTo>
                <a:cubicBezTo>
                  <a:pt x="1074" y="269"/>
                  <a:pt x="1074" y="269"/>
                  <a:pt x="1074" y="269"/>
                </a:cubicBezTo>
                <a:cubicBezTo>
                  <a:pt x="1102" y="277"/>
                  <a:pt x="1127" y="284"/>
                  <a:pt x="1127" y="313"/>
                </a:cubicBezTo>
                <a:cubicBezTo>
                  <a:pt x="1127" y="338"/>
                  <a:pt x="1103" y="355"/>
                  <a:pt x="1071" y="355"/>
                </a:cubicBezTo>
                <a:cubicBezTo>
                  <a:pt x="1048" y="355"/>
                  <a:pt x="1025" y="347"/>
                  <a:pt x="1013" y="328"/>
                </a:cubicBezTo>
                <a:cubicBezTo>
                  <a:pt x="1009" y="322"/>
                  <a:pt x="1008" y="320"/>
                  <a:pt x="1001" y="299"/>
                </a:cubicBezTo>
                <a:cubicBezTo>
                  <a:pt x="998" y="294"/>
                  <a:pt x="995" y="287"/>
                  <a:pt x="982" y="287"/>
                </a:cubicBezTo>
                <a:cubicBezTo>
                  <a:pt x="974" y="287"/>
                  <a:pt x="956" y="292"/>
                  <a:pt x="956" y="310"/>
                </a:cubicBezTo>
                <a:cubicBezTo>
                  <a:pt x="956" y="318"/>
                  <a:pt x="960" y="348"/>
                  <a:pt x="986" y="369"/>
                </a:cubicBezTo>
                <a:cubicBezTo>
                  <a:pt x="1013" y="393"/>
                  <a:pt x="1052" y="394"/>
                  <a:pt x="1068" y="394"/>
                </a:cubicBezTo>
                <a:cubicBezTo>
                  <a:pt x="1093" y="394"/>
                  <a:pt x="1122" y="389"/>
                  <a:pt x="1143" y="375"/>
                </a:cubicBezTo>
                <a:cubicBezTo>
                  <a:pt x="1159" y="364"/>
                  <a:pt x="1177" y="343"/>
                  <a:pt x="1177" y="308"/>
                </a:cubicBezTo>
                <a:cubicBezTo>
                  <a:pt x="1177" y="249"/>
                  <a:pt x="1124" y="233"/>
                  <a:pt x="1095" y="225"/>
                </a:cubicBezTo>
                <a:lnTo>
                  <a:pt x="1063" y="215"/>
                </a:lnTo>
                <a:close/>
                <a:moveTo>
                  <a:pt x="1337" y="142"/>
                </a:moveTo>
                <a:cubicBezTo>
                  <a:pt x="1411" y="142"/>
                  <a:pt x="1413" y="219"/>
                  <a:pt x="1413" y="248"/>
                </a:cubicBezTo>
                <a:cubicBezTo>
                  <a:pt x="1413" y="274"/>
                  <a:pt x="1410" y="304"/>
                  <a:pt x="1394" y="325"/>
                </a:cubicBezTo>
                <a:cubicBezTo>
                  <a:pt x="1384" y="339"/>
                  <a:pt x="1365" y="354"/>
                  <a:pt x="1337" y="354"/>
                </a:cubicBezTo>
                <a:cubicBezTo>
                  <a:pt x="1284" y="354"/>
                  <a:pt x="1258" y="308"/>
                  <a:pt x="1258" y="244"/>
                </a:cubicBezTo>
                <a:cubicBezTo>
                  <a:pt x="1258" y="182"/>
                  <a:pt x="1286" y="142"/>
                  <a:pt x="1337" y="142"/>
                </a:cubicBezTo>
                <a:moveTo>
                  <a:pt x="1208" y="470"/>
                </a:moveTo>
                <a:cubicBezTo>
                  <a:pt x="1208" y="478"/>
                  <a:pt x="1210" y="486"/>
                  <a:pt x="1221" y="492"/>
                </a:cubicBezTo>
                <a:cubicBezTo>
                  <a:pt x="1225" y="494"/>
                  <a:pt x="1229" y="495"/>
                  <a:pt x="1234" y="495"/>
                </a:cubicBezTo>
                <a:cubicBezTo>
                  <a:pt x="1257" y="495"/>
                  <a:pt x="1259" y="477"/>
                  <a:pt x="1259" y="470"/>
                </a:cubicBezTo>
                <a:cubicBezTo>
                  <a:pt x="1259" y="356"/>
                  <a:pt x="1259" y="356"/>
                  <a:pt x="1259" y="356"/>
                </a:cubicBezTo>
                <a:cubicBezTo>
                  <a:pt x="1283" y="376"/>
                  <a:pt x="1304" y="394"/>
                  <a:pt x="1349" y="394"/>
                </a:cubicBezTo>
                <a:cubicBezTo>
                  <a:pt x="1435" y="394"/>
                  <a:pt x="1465" y="315"/>
                  <a:pt x="1465" y="247"/>
                </a:cubicBezTo>
                <a:cubicBezTo>
                  <a:pt x="1465" y="154"/>
                  <a:pt x="1413" y="100"/>
                  <a:pt x="1343" y="100"/>
                </a:cubicBezTo>
                <a:cubicBezTo>
                  <a:pt x="1308" y="100"/>
                  <a:pt x="1281" y="112"/>
                  <a:pt x="1259" y="139"/>
                </a:cubicBezTo>
                <a:cubicBezTo>
                  <a:pt x="1259" y="122"/>
                  <a:pt x="1259" y="112"/>
                  <a:pt x="1247" y="106"/>
                </a:cubicBezTo>
                <a:cubicBezTo>
                  <a:pt x="1241" y="103"/>
                  <a:pt x="1236" y="103"/>
                  <a:pt x="1234" y="103"/>
                </a:cubicBezTo>
                <a:cubicBezTo>
                  <a:pt x="1211" y="103"/>
                  <a:pt x="1208" y="121"/>
                  <a:pt x="1208" y="128"/>
                </a:cubicBezTo>
                <a:lnTo>
                  <a:pt x="1208" y="470"/>
                </a:lnTo>
                <a:close/>
                <a:moveTo>
                  <a:pt x="1537" y="220"/>
                </a:moveTo>
                <a:cubicBezTo>
                  <a:pt x="1540" y="208"/>
                  <a:pt x="1545" y="182"/>
                  <a:pt x="1567" y="163"/>
                </a:cubicBezTo>
                <a:cubicBezTo>
                  <a:pt x="1586" y="146"/>
                  <a:pt x="1608" y="145"/>
                  <a:pt x="1619" y="145"/>
                </a:cubicBezTo>
                <a:cubicBezTo>
                  <a:pt x="1671" y="145"/>
                  <a:pt x="1691" y="184"/>
                  <a:pt x="1693" y="220"/>
                </a:cubicBezTo>
                <a:lnTo>
                  <a:pt x="1537" y="220"/>
                </a:lnTo>
                <a:close/>
                <a:moveTo>
                  <a:pt x="1720" y="261"/>
                </a:moveTo>
                <a:cubicBezTo>
                  <a:pt x="1727" y="261"/>
                  <a:pt x="1744" y="260"/>
                  <a:pt x="1744" y="237"/>
                </a:cubicBezTo>
                <a:cubicBezTo>
                  <a:pt x="1744" y="206"/>
                  <a:pt x="1735" y="171"/>
                  <a:pt x="1717" y="146"/>
                </a:cubicBezTo>
                <a:cubicBezTo>
                  <a:pt x="1700" y="123"/>
                  <a:pt x="1679" y="111"/>
                  <a:pt x="1654" y="105"/>
                </a:cubicBezTo>
                <a:cubicBezTo>
                  <a:pt x="1643" y="102"/>
                  <a:pt x="1631" y="101"/>
                  <a:pt x="1619" y="101"/>
                </a:cubicBezTo>
                <a:cubicBezTo>
                  <a:pt x="1522" y="101"/>
                  <a:pt x="1485" y="181"/>
                  <a:pt x="1485" y="250"/>
                </a:cubicBezTo>
                <a:cubicBezTo>
                  <a:pt x="1485" y="289"/>
                  <a:pt x="1497" y="328"/>
                  <a:pt x="1521" y="356"/>
                </a:cubicBezTo>
                <a:cubicBezTo>
                  <a:pt x="1549" y="387"/>
                  <a:pt x="1585" y="394"/>
                  <a:pt x="1621" y="394"/>
                </a:cubicBezTo>
                <a:cubicBezTo>
                  <a:pt x="1636" y="394"/>
                  <a:pt x="1685" y="394"/>
                  <a:pt x="1723" y="352"/>
                </a:cubicBezTo>
                <a:cubicBezTo>
                  <a:pt x="1729" y="345"/>
                  <a:pt x="1738" y="333"/>
                  <a:pt x="1740" y="323"/>
                </a:cubicBezTo>
                <a:cubicBezTo>
                  <a:pt x="1741" y="321"/>
                  <a:pt x="1741" y="320"/>
                  <a:pt x="1741" y="317"/>
                </a:cubicBezTo>
                <a:cubicBezTo>
                  <a:pt x="1741" y="302"/>
                  <a:pt x="1724" y="295"/>
                  <a:pt x="1712" y="295"/>
                </a:cubicBezTo>
                <a:cubicBezTo>
                  <a:pt x="1700" y="295"/>
                  <a:pt x="1697" y="300"/>
                  <a:pt x="1689" y="315"/>
                </a:cubicBezTo>
                <a:cubicBezTo>
                  <a:pt x="1679" y="330"/>
                  <a:pt x="1664" y="352"/>
                  <a:pt x="1621" y="352"/>
                </a:cubicBezTo>
                <a:cubicBezTo>
                  <a:pt x="1599" y="352"/>
                  <a:pt x="1576" y="348"/>
                  <a:pt x="1558" y="326"/>
                </a:cubicBezTo>
                <a:cubicBezTo>
                  <a:pt x="1543" y="308"/>
                  <a:pt x="1538" y="286"/>
                  <a:pt x="1537" y="261"/>
                </a:cubicBezTo>
                <a:lnTo>
                  <a:pt x="1720" y="261"/>
                </a:lnTo>
                <a:close/>
                <a:moveTo>
                  <a:pt x="1969" y="302"/>
                </a:moveTo>
                <a:cubicBezTo>
                  <a:pt x="1961" y="320"/>
                  <a:pt x="1947" y="352"/>
                  <a:pt x="1897" y="352"/>
                </a:cubicBezTo>
                <a:cubicBezTo>
                  <a:pt x="1831" y="352"/>
                  <a:pt x="1817" y="292"/>
                  <a:pt x="1817" y="245"/>
                </a:cubicBezTo>
                <a:cubicBezTo>
                  <a:pt x="1817" y="192"/>
                  <a:pt x="1839" y="142"/>
                  <a:pt x="1897" y="142"/>
                </a:cubicBezTo>
                <a:cubicBezTo>
                  <a:pt x="1940" y="142"/>
                  <a:pt x="1955" y="170"/>
                  <a:pt x="1960" y="181"/>
                </a:cubicBezTo>
                <a:cubicBezTo>
                  <a:pt x="1966" y="194"/>
                  <a:pt x="1971" y="204"/>
                  <a:pt x="1986" y="204"/>
                </a:cubicBezTo>
                <a:cubicBezTo>
                  <a:pt x="2001" y="204"/>
                  <a:pt x="2013" y="194"/>
                  <a:pt x="2013" y="180"/>
                </a:cubicBezTo>
                <a:cubicBezTo>
                  <a:pt x="2013" y="176"/>
                  <a:pt x="2013" y="170"/>
                  <a:pt x="2002" y="152"/>
                </a:cubicBezTo>
                <a:cubicBezTo>
                  <a:pt x="1987" y="128"/>
                  <a:pt x="1962" y="101"/>
                  <a:pt x="1899" y="101"/>
                </a:cubicBezTo>
                <a:cubicBezTo>
                  <a:pt x="1878" y="101"/>
                  <a:pt x="1804" y="101"/>
                  <a:pt x="1774" y="184"/>
                </a:cubicBezTo>
                <a:cubicBezTo>
                  <a:pt x="1767" y="204"/>
                  <a:pt x="1764" y="225"/>
                  <a:pt x="1764" y="247"/>
                </a:cubicBezTo>
                <a:cubicBezTo>
                  <a:pt x="1764" y="315"/>
                  <a:pt x="1797" y="394"/>
                  <a:pt x="1896" y="394"/>
                </a:cubicBezTo>
                <a:cubicBezTo>
                  <a:pt x="1973" y="394"/>
                  <a:pt x="1998" y="352"/>
                  <a:pt x="2007" y="337"/>
                </a:cubicBezTo>
                <a:cubicBezTo>
                  <a:pt x="2015" y="323"/>
                  <a:pt x="2019" y="311"/>
                  <a:pt x="2019" y="304"/>
                </a:cubicBezTo>
                <a:cubicBezTo>
                  <a:pt x="2019" y="285"/>
                  <a:pt x="1999" y="281"/>
                  <a:pt x="1992" y="281"/>
                </a:cubicBezTo>
                <a:cubicBezTo>
                  <a:pt x="1978" y="281"/>
                  <a:pt x="1973" y="292"/>
                  <a:pt x="1969" y="302"/>
                </a:cubicBezTo>
                <a:moveTo>
                  <a:pt x="2047" y="149"/>
                </a:moveTo>
                <a:cubicBezTo>
                  <a:pt x="2047" y="309"/>
                  <a:pt x="2047" y="309"/>
                  <a:pt x="2047" y="309"/>
                </a:cubicBezTo>
                <a:cubicBezTo>
                  <a:pt x="2047" y="351"/>
                  <a:pt x="2052" y="392"/>
                  <a:pt x="2127" y="392"/>
                </a:cubicBezTo>
                <a:cubicBezTo>
                  <a:pt x="2132" y="392"/>
                  <a:pt x="2141" y="391"/>
                  <a:pt x="2144" y="391"/>
                </a:cubicBezTo>
                <a:cubicBezTo>
                  <a:pt x="2156" y="389"/>
                  <a:pt x="2174" y="386"/>
                  <a:pt x="2174" y="370"/>
                </a:cubicBezTo>
                <a:cubicBezTo>
                  <a:pt x="2174" y="351"/>
                  <a:pt x="2161" y="350"/>
                  <a:pt x="2148" y="349"/>
                </a:cubicBezTo>
                <a:cubicBezTo>
                  <a:pt x="2144" y="349"/>
                  <a:pt x="2132" y="350"/>
                  <a:pt x="2128" y="350"/>
                </a:cubicBezTo>
                <a:cubicBezTo>
                  <a:pt x="2115" y="349"/>
                  <a:pt x="2103" y="347"/>
                  <a:pt x="2099" y="331"/>
                </a:cubicBezTo>
                <a:cubicBezTo>
                  <a:pt x="2098" y="324"/>
                  <a:pt x="2097" y="320"/>
                  <a:pt x="2097" y="287"/>
                </a:cubicBezTo>
                <a:cubicBezTo>
                  <a:pt x="2097" y="149"/>
                  <a:pt x="2097" y="149"/>
                  <a:pt x="2097" y="149"/>
                </a:cubicBezTo>
                <a:cubicBezTo>
                  <a:pt x="2154" y="149"/>
                  <a:pt x="2154" y="149"/>
                  <a:pt x="2154" y="149"/>
                </a:cubicBezTo>
                <a:cubicBezTo>
                  <a:pt x="2160" y="149"/>
                  <a:pt x="2174" y="147"/>
                  <a:pt x="2174" y="128"/>
                </a:cubicBezTo>
                <a:cubicBezTo>
                  <a:pt x="2174" y="108"/>
                  <a:pt x="2160" y="106"/>
                  <a:pt x="2154" y="106"/>
                </a:cubicBezTo>
                <a:cubicBezTo>
                  <a:pt x="2097" y="106"/>
                  <a:pt x="2097" y="106"/>
                  <a:pt x="2097" y="106"/>
                </a:cubicBezTo>
                <a:cubicBezTo>
                  <a:pt x="2097" y="43"/>
                  <a:pt x="2097" y="43"/>
                  <a:pt x="2097" y="43"/>
                </a:cubicBezTo>
                <a:cubicBezTo>
                  <a:pt x="2097" y="35"/>
                  <a:pt x="2096" y="19"/>
                  <a:pt x="2072" y="19"/>
                </a:cubicBezTo>
                <a:cubicBezTo>
                  <a:pt x="2050" y="19"/>
                  <a:pt x="2048" y="36"/>
                  <a:pt x="2048" y="43"/>
                </a:cubicBezTo>
                <a:cubicBezTo>
                  <a:pt x="2048" y="106"/>
                  <a:pt x="2048" y="106"/>
                  <a:pt x="2048" y="106"/>
                </a:cubicBezTo>
                <a:lnTo>
                  <a:pt x="2047" y="149"/>
                </a:lnTo>
                <a:close/>
                <a:moveTo>
                  <a:pt x="2227" y="45"/>
                </a:moveTo>
                <a:cubicBezTo>
                  <a:pt x="2232" y="45"/>
                  <a:pt x="2236" y="42"/>
                  <a:pt x="2236" y="38"/>
                </a:cubicBezTo>
                <a:cubicBezTo>
                  <a:pt x="2236" y="33"/>
                  <a:pt x="2232" y="31"/>
                  <a:pt x="2227" y="31"/>
                </a:cubicBezTo>
                <a:cubicBezTo>
                  <a:pt x="2216" y="31"/>
                  <a:pt x="2216" y="31"/>
                  <a:pt x="2216" y="31"/>
                </a:cubicBezTo>
                <a:cubicBezTo>
                  <a:pt x="2216" y="45"/>
                  <a:pt x="2216" y="45"/>
                  <a:pt x="2216" y="45"/>
                </a:cubicBezTo>
                <a:lnTo>
                  <a:pt x="2227" y="45"/>
                </a:lnTo>
                <a:close/>
                <a:moveTo>
                  <a:pt x="2208" y="28"/>
                </a:moveTo>
                <a:cubicBezTo>
                  <a:pt x="2208" y="26"/>
                  <a:pt x="2209" y="24"/>
                  <a:pt x="2212" y="24"/>
                </a:cubicBezTo>
                <a:cubicBezTo>
                  <a:pt x="2227" y="24"/>
                  <a:pt x="2227" y="24"/>
                  <a:pt x="2227" y="24"/>
                </a:cubicBezTo>
                <a:cubicBezTo>
                  <a:pt x="2237" y="24"/>
                  <a:pt x="2244" y="28"/>
                  <a:pt x="2244" y="37"/>
                </a:cubicBezTo>
                <a:cubicBezTo>
                  <a:pt x="2244" y="44"/>
                  <a:pt x="2241" y="49"/>
                  <a:pt x="2235" y="51"/>
                </a:cubicBezTo>
                <a:cubicBezTo>
                  <a:pt x="2243" y="61"/>
                  <a:pt x="2243" y="61"/>
                  <a:pt x="2243" y="61"/>
                </a:cubicBezTo>
                <a:cubicBezTo>
                  <a:pt x="2244" y="62"/>
                  <a:pt x="2244" y="63"/>
                  <a:pt x="2244" y="64"/>
                </a:cubicBezTo>
                <a:cubicBezTo>
                  <a:pt x="2244" y="66"/>
                  <a:pt x="2243" y="68"/>
                  <a:pt x="2240" y="68"/>
                </a:cubicBezTo>
                <a:cubicBezTo>
                  <a:pt x="2239" y="68"/>
                  <a:pt x="2237" y="67"/>
                  <a:pt x="2236" y="66"/>
                </a:cubicBezTo>
                <a:cubicBezTo>
                  <a:pt x="2225" y="52"/>
                  <a:pt x="2225" y="52"/>
                  <a:pt x="2225" y="52"/>
                </a:cubicBezTo>
                <a:cubicBezTo>
                  <a:pt x="2216" y="52"/>
                  <a:pt x="2216" y="52"/>
                  <a:pt x="2216" y="52"/>
                </a:cubicBezTo>
                <a:cubicBezTo>
                  <a:pt x="2216" y="64"/>
                  <a:pt x="2216" y="64"/>
                  <a:pt x="2216" y="64"/>
                </a:cubicBezTo>
                <a:cubicBezTo>
                  <a:pt x="2216" y="66"/>
                  <a:pt x="2214" y="68"/>
                  <a:pt x="2212" y="68"/>
                </a:cubicBezTo>
                <a:cubicBezTo>
                  <a:pt x="2209" y="68"/>
                  <a:pt x="2208" y="66"/>
                  <a:pt x="2208" y="64"/>
                </a:cubicBezTo>
                <a:lnTo>
                  <a:pt x="2208" y="28"/>
                </a:lnTo>
                <a:close/>
                <a:moveTo>
                  <a:pt x="2224" y="85"/>
                </a:moveTo>
                <a:cubicBezTo>
                  <a:pt x="2246" y="85"/>
                  <a:pt x="2263" y="67"/>
                  <a:pt x="2263" y="46"/>
                </a:cubicBezTo>
                <a:cubicBezTo>
                  <a:pt x="2263" y="46"/>
                  <a:pt x="2263" y="46"/>
                  <a:pt x="2263" y="46"/>
                </a:cubicBezTo>
                <a:cubicBezTo>
                  <a:pt x="2263" y="25"/>
                  <a:pt x="2246" y="8"/>
                  <a:pt x="2224" y="8"/>
                </a:cubicBezTo>
                <a:cubicBezTo>
                  <a:pt x="2203" y="8"/>
                  <a:pt x="2186" y="25"/>
                  <a:pt x="2186" y="46"/>
                </a:cubicBezTo>
                <a:cubicBezTo>
                  <a:pt x="2186" y="46"/>
                  <a:pt x="2186" y="46"/>
                  <a:pt x="2186" y="46"/>
                </a:cubicBezTo>
                <a:cubicBezTo>
                  <a:pt x="2186" y="68"/>
                  <a:pt x="2203" y="85"/>
                  <a:pt x="2224" y="85"/>
                </a:cubicBezTo>
                <a:moveTo>
                  <a:pt x="2224" y="90"/>
                </a:moveTo>
                <a:cubicBezTo>
                  <a:pt x="2200" y="90"/>
                  <a:pt x="2181" y="70"/>
                  <a:pt x="2181" y="46"/>
                </a:cubicBezTo>
                <a:cubicBezTo>
                  <a:pt x="2181" y="46"/>
                  <a:pt x="2181" y="46"/>
                  <a:pt x="2181" y="46"/>
                </a:cubicBezTo>
                <a:cubicBezTo>
                  <a:pt x="2181" y="23"/>
                  <a:pt x="2200" y="3"/>
                  <a:pt x="2224" y="3"/>
                </a:cubicBezTo>
                <a:cubicBezTo>
                  <a:pt x="2249" y="3"/>
                  <a:pt x="2268" y="23"/>
                  <a:pt x="2268" y="46"/>
                </a:cubicBezTo>
                <a:cubicBezTo>
                  <a:pt x="2268" y="46"/>
                  <a:pt x="2268" y="46"/>
                  <a:pt x="2268" y="46"/>
                </a:cubicBezTo>
                <a:cubicBezTo>
                  <a:pt x="2268" y="70"/>
                  <a:pt x="2249" y="90"/>
                  <a:pt x="2224" y="90"/>
                </a:cubicBezTo>
                <a:moveTo>
                  <a:pt x="19" y="676"/>
                </a:moveTo>
                <a:cubicBezTo>
                  <a:pt x="19" y="681"/>
                  <a:pt x="24" y="686"/>
                  <a:pt x="29" y="686"/>
                </a:cubicBezTo>
                <a:cubicBezTo>
                  <a:pt x="34" y="686"/>
                  <a:pt x="38" y="683"/>
                  <a:pt x="39" y="679"/>
                </a:cubicBezTo>
                <a:cubicBezTo>
                  <a:pt x="50" y="655"/>
                  <a:pt x="50" y="655"/>
                  <a:pt x="50" y="655"/>
                </a:cubicBezTo>
                <a:cubicBezTo>
                  <a:pt x="109" y="655"/>
                  <a:pt x="109" y="655"/>
                  <a:pt x="109" y="655"/>
                </a:cubicBezTo>
                <a:cubicBezTo>
                  <a:pt x="119" y="678"/>
                  <a:pt x="119" y="678"/>
                  <a:pt x="119" y="678"/>
                </a:cubicBezTo>
                <a:cubicBezTo>
                  <a:pt x="121" y="683"/>
                  <a:pt x="124" y="686"/>
                  <a:pt x="129" y="686"/>
                </a:cubicBezTo>
                <a:cubicBezTo>
                  <a:pt x="135" y="686"/>
                  <a:pt x="140" y="681"/>
                  <a:pt x="140" y="675"/>
                </a:cubicBezTo>
                <a:cubicBezTo>
                  <a:pt x="140" y="674"/>
                  <a:pt x="139" y="672"/>
                  <a:pt x="138" y="671"/>
                </a:cubicBezTo>
                <a:cubicBezTo>
                  <a:pt x="93" y="570"/>
                  <a:pt x="93" y="570"/>
                  <a:pt x="93" y="570"/>
                </a:cubicBezTo>
                <a:cubicBezTo>
                  <a:pt x="90" y="564"/>
                  <a:pt x="86" y="561"/>
                  <a:pt x="80" y="561"/>
                </a:cubicBezTo>
                <a:cubicBezTo>
                  <a:pt x="79" y="561"/>
                  <a:pt x="79" y="561"/>
                  <a:pt x="79" y="561"/>
                </a:cubicBezTo>
                <a:cubicBezTo>
                  <a:pt x="73" y="561"/>
                  <a:pt x="69" y="564"/>
                  <a:pt x="66" y="570"/>
                </a:cubicBezTo>
                <a:cubicBezTo>
                  <a:pt x="21" y="671"/>
                  <a:pt x="21" y="671"/>
                  <a:pt x="21" y="671"/>
                </a:cubicBezTo>
                <a:cubicBezTo>
                  <a:pt x="20" y="673"/>
                  <a:pt x="19" y="674"/>
                  <a:pt x="19" y="676"/>
                </a:cubicBezTo>
                <a:close/>
                <a:moveTo>
                  <a:pt x="58" y="636"/>
                </a:moveTo>
                <a:cubicBezTo>
                  <a:pt x="79" y="587"/>
                  <a:pt x="79" y="587"/>
                  <a:pt x="79" y="587"/>
                </a:cubicBezTo>
                <a:cubicBezTo>
                  <a:pt x="101" y="636"/>
                  <a:pt x="101" y="636"/>
                  <a:pt x="101" y="636"/>
                </a:cubicBezTo>
                <a:lnTo>
                  <a:pt x="58" y="636"/>
                </a:lnTo>
                <a:close/>
                <a:moveTo>
                  <a:pt x="250" y="675"/>
                </a:moveTo>
                <a:cubicBezTo>
                  <a:pt x="250" y="681"/>
                  <a:pt x="255" y="686"/>
                  <a:pt x="261" y="686"/>
                </a:cubicBezTo>
                <a:cubicBezTo>
                  <a:pt x="267" y="686"/>
                  <a:pt x="272" y="681"/>
                  <a:pt x="272" y="675"/>
                </a:cubicBezTo>
                <a:cubicBezTo>
                  <a:pt x="272" y="642"/>
                  <a:pt x="272" y="642"/>
                  <a:pt x="272" y="642"/>
                </a:cubicBezTo>
                <a:cubicBezTo>
                  <a:pt x="299" y="642"/>
                  <a:pt x="299" y="642"/>
                  <a:pt x="299" y="642"/>
                </a:cubicBezTo>
                <a:cubicBezTo>
                  <a:pt x="329" y="680"/>
                  <a:pt x="329" y="680"/>
                  <a:pt x="329" y="680"/>
                </a:cubicBezTo>
                <a:cubicBezTo>
                  <a:pt x="331" y="683"/>
                  <a:pt x="334" y="686"/>
                  <a:pt x="339" y="686"/>
                </a:cubicBezTo>
                <a:cubicBezTo>
                  <a:pt x="344" y="686"/>
                  <a:pt x="349" y="682"/>
                  <a:pt x="349" y="676"/>
                </a:cubicBezTo>
                <a:cubicBezTo>
                  <a:pt x="349" y="672"/>
                  <a:pt x="348" y="670"/>
                  <a:pt x="346" y="668"/>
                </a:cubicBezTo>
                <a:cubicBezTo>
                  <a:pt x="323" y="638"/>
                  <a:pt x="323" y="638"/>
                  <a:pt x="323" y="638"/>
                </a:cubicBezTo>
                <a:cubicBezTo>
                  <a:pt x="339" y="633"/>
                  <a:pt x="350" y="621"/>
                  <a:pt x="350" y="602"/>
                </a:cubicBezTo>
                <a:cubicBezTo>
                  <a:pt x="350" y="601"/>
                  <a:pt x="350" y="601"/>
                  <a:pt x="350" y="601"/>
                </a:cubicBezTo>
                <a:cubicBezTo>
                  <a:pt x="350" y="591"/>
                  <a:pt x="347" y="581"/>
                  <a:pt x="340" y="575"/>
                </a:cubicBezTo>
                <a:cubicBezTo>
                  <a:pt x="332" y="567"/>
                  <a:pt x="320" y="563"/>
                  <a:pt x="305" y="563"/>
                </a:cubicBezTo>
                <a:cubicBezTo>
                  <a:pt x="261" y="563"/>
                  <a:pt x="261" y="563"/>
                  <a:pt x="261" y="563"/>
                </a:cubicBezTo>
                <a:cubicBezTo>
                  <a:pt x="255" y="563"/>
                  <a:pt x="250" y="567"/>
                  <a:pt x="250" y="573"/>
                </a:cubicBezTo>
                <a:lnTo>
                  <a:pt x="250" y="675"/>
                </a:lnTo>
                <a:close/>
                <a:moveTo>
                  <a:pt x="272" y="623"/>
                </a:moveTo>
                <a:cubicBezTo>
                  <a:pt x="272" y="582"/>
                  <a:pt x="272" y="582"/>
                  <a:pt x="272" y="582"/>
                </a:cubicBezTo>
                <a:cubicBezTo>
                  <a:pt x="303" y="582"/>
                  <a:pt x="303" y="582"/>
                  <a:pt x="303" y="582"/>
                </a:cubicBezTo>
                <a:cubicBezTo>
                  <a:pt x="319" y="582"/>
                  <a:pt x="328" y="589"/>
                  <a:pt x="328" y="602"/>
                </a:cubicBezTo>
                <a:cubicBezTo>
                  <a:pt x="328" y="603"/>
                  <a:pt x="328" y="603"/>
                  <a:pt x="328" y="603"/>
                </a:cubicBezTo>
                <a:cubicBezTo>
                  <a:pt x="328" y="615"/>
                  <a:pt x="319" y="623"/>
                  <a:pt x="303" y="623"/>
                </a:cubicBezTo>
                <a:lnTo>
                  <a:pt x="272" y="623"/>
                </a:lnTo>
                <a:close/>
                <a:moveTo>
                  <a:pt x="405" y="685"/>
                </a:moveTo>
                <a:cubicBezTo>
                  <a:pt x="477" y="685"/>
                  <a:pt x="477" y="685"/>
                  <a:pt x="477" y="685"/>
                </a:cubicBezTo>
                <a:cubicBezTo>
                  <a:pt x="482" y="685"/>
                  <a:pt x="487" y="681"/>
                  <a:pt x="487" y="675"/>
                </a:cubicBezTo>
                <a:cubicBezTo>
                  <a:pt x="487" y="670"/>
                  <a:pt x="482" y="666"/>
                  <a:pt x="477" y="666"/>
                </a:cubicBezTo>
                <a:cubicBezTo>
                  <a:pt x="416" y="666"/>
                  <a:pt x="416" y="666"/>
                  <a:pt x="416" y="666"/>
                </a:cubicBezTo>
                <a:cubicBezTo>
                  <a:pt x="416" y="633"/>
                  <a:pt x="416" y="633"/>
                  <a:pt x="416" y="633"/>
                </a:cubicBezTo>
                <a:cubicBezTo>
                  <a:pt x="468" y="633"/>
                  <a:pt x="468" y="633"/>
                  <a:pt x="468" y="633"/>
                </a:cubicBezTo>
                <a:cubicBezTo>
                  <a:pt x="474" y="633"/>
                  <a:pt x="478" y="629"/>
                  <a:pt x="478" y="623"/>
                </a:cubicBezTo>
                <a:cubicBezTo>
                  <a:pt x="478" y="618"/>
                  <a:pt x="474" y="614"/>
                  <a:pt x="468" y="614"/>
                </a:cubicBezTo>
                <a:cubicBezTo>
                  <a:pt x="416" y="614"/>
                  <a:pt x="416" y="614"/>
                  <a:pt x="416" y="614"/>
                </a:cubicBezTo>
                <a:cubicBezTo>
                  <a:pt x="416" y="582"/>
                  <a:pt x="416" y="582"/>
                  <a:pt x="416" y="582"/>
                </a:cubicBezTo>
                <a:cubicBezTo>
                  <a:pt x="476" y="582"/>
                  <a:pt x="476" y="582"/>
                  <a:pt x="476" y="582"/>
                </a:cubicBezTo>
                <a:cubicBezTo>
                  <a:pt x="481" y="582"/>
                  <a:pt x="486" y="578"/>
                  <a:pt x="486" y="572"/>
                </a:cubicBezTo>
                <a:cubicBezTo>
                  <a:pt x="486" y="567"/>
                  <a:pt x="481" y="563"/>
                  <a:pt x="476" y="563"/>
                </a:cubicBezTo>
                <a:cubicBezTo>
                  <a:pt x="405" y="563"/>
                  <a:pt x="405" y="563"/>
                  <a:pt x="405" y="563"/>
                </a:cubicBezTo>
                <a:cubicBezTo>
                  <a:pt x="399" y="563"/>
                  <a:pt x="394" y="567"/>
                  <a:pt x="394" y="573"/>
                </a:cubicBezTo>
                <a:cubicBezTo>
                  <a:pt x="394" y="674"/>
                  <a:pt x="394" y="674"/>
                  <a:pt x="394" y="674"/>
                </a:cubicBezTo>
                <a:cubicBezTo>
                  <a:pt x="394" y="680"/>
                  <a:pt x="399" y="685"/>
                  <a:pt x="405" y="685"/>
                </a:cubicBezTo>
                <a:close/>
                <a:moveTo>
                  <a:pt x="521" y="676"/>
                </a:moveTo>
                <a:cubicBezTo>
                  <a:pt x="521" y="681"/>
                  <a:pt x="525" y="686"/>
                  <a:pt x="530" y="686"/>
                </a:cubicBezTo>
                <a:cubicBezTo>
                  <a:pt x="535" y="686"/>
                  <a:pt x="539" y="683"/>
                  <a:pt x="540" y="679"/>
                </a:cubicBezTo>
                <a:cubicBezTo>
                  <a:pt x="551" y="655"/>
                  <a:pt x="551" y="655"/>
                  <a:pt x="551" y="655"/>
                </a:cubicBezTo>
                <a:cubicBezTo>
                  <a:pt x="610" y="655"/>
                  <a:pt x="610" y="655"/>
                  <a:pt x="610" y="655"/>
                </a:cubicBezTo>
                <a:cubicBezTo>
                  <a:pt x="620" y="678"/>
                  <a:pt x="620" y="678"/>
                  <a:pt x="620" y="678"/>
                </a:cubicBezTo>
                <a:cubicBezTo>
                  <a:pt x="622" y="683"/>
                  <a:pt x="626" y="686"/>
                  <a:pt x="631" y="686"/>
                </a:cubicBezTo>
                <a:cubicBezTo>
                  <a:pt x="636" y="686"/>
                  <a:pt x="641" y="681"/>
                  <a:pt x="641" y="675"/>
                </a:cubicBezTo>
                <a:cubicBezTo>
                  <a:pt x="641" y="674"/>
                  <a:pt x="640" y="672"/>
                  <a:pt x="640" y="671"/>
                </a:cubicBezTo>
                <a:cubicBezTo>
                  <a:pt x="594" y="570"/>
                  <a:pt x="594" y="570"/>
                  <a:pt x="594" y="570"/>
                </a:cubicBezTo>
                <a:cubicBezTo>
                  <a:pt x="592" y="564"/>
                  <a:pt x="587" y="561"/>
                  <a:pt x="581" y="561"/>
                </a:cubicBezTo>
                <a:cubicBezTo>
                  <a:pt x="580" y="561"/>
                  <a:pt x="580" y="561"/>
                  <a:pt x="580" y="561"/>
                </a:cubicBezTo>
                <a:cubicBezTo>
                  <a:pt x="574" y="561"/>
                  <a:pt x="570" y="564"/>
                  <a:pt x="567" y="570"/>
                </a:cubicBezTo>
                <a:cubicBezTo>
                  <a:pt x="522" y="671"/>
                  <a:pt x="522" y="671"/>
                  <a:pt x="522" y="671"/>
                </a:cubicBezTo>
                <a:cubicBezTo>
                  <a:pt x="521" y="673"/>
                  <a:pt x="521" y="674"/>
                  <a:pt x="521" y="676"/>
                </a:cubicBezTo>
                <a:close/>
                <a:moveTo>
                  <a:pt x="559" y="636"/>
                </a:moveTo>
                <a:cubicBezTo>
                  <a:pt x="580" y="587"/>
                  <a:pt x="580" y="587"/>
                  <a:pt x="580" y="587"/>
                </a:cubicBezTo>
                <a:cubicBezTo>
                  <a:pt x="602" y="636"/>
                  <a:pt x="602" y="636"/>
                  <a:pt x="602" y="636"/>
                </a:cubicBezTo>
                <a:lnTo>
                  <a:pt x="559" y="636"/>
                </a:lnTo>
                <a:close/>
                <a:moveTo>
                  <a:pt x="682" y="674"/>
                </a:moveTo>
                <a:cubicBezTo>
                  <a:pt x="682" y="680"/>
                  <a:pt x="686" y="685"/>
                  <a:pt x="692" y="685"/>
                </a:cubicBezTo>
                <a:cubicBezTo>
                  <a:pt x="758" y="685"/>
                  <a:pt x="758" y="685"/>
                  <a:pt x="758" y="685"/>
                </a:cubicBezTo>
                <a:cubicBezTo>
                  <a:pt x="764" y="685"/>
                  <a:pt x="768" y="680"/>
                  <a:pt x="768" y="675"/>
                </a:cubicBezTo>
                <a:cubicBezTo>
                  <a:pt x="768" y="670"/>
                  <a:pt x="764" y="665"/>
                  <a:pt x="758" y="665"/>
                </a:cubicBezTo>
                <a:cubicBezTo>
                  <a:pt x="703" y="665"/>
                  <a:pt x="703" y="665"/>
                  <a:pt x="703" y="665"/>
                </a:cubicBezTo>
                <a:cubicBezTo>
                  <a:pt x="703" y="572"/>
                  <a:pt x="703" y="572"/>
                  <a:pt x="703" y="572"/>
                </a:cubicBezTo>
                <a:cubicBezTo>
                  <a:pt x="703" y="566"/>
                  <a:pt x="698" y="562"/>
                  <a:pt x="692" y="562"/>
                </a:cubicBezTo>
                <a:cubicBezTo>
                  <a:pt x="686" y="562"/>
                  <a:pt x="682" y="566"/>
                  <a:pt x="682" y="572"/>
                </a:cubicBezTo>
                <a:lnTo>
                  <a:pt x="682" y="674"/>
                </a:lnTo>
                <a:close/>
                <a:moveTo>
                  <a:pt x="877" y="674"/>
                </a:moveTo>
                <a:cubicBezTo>
                  <a:pt x="877" y="680"/>
                  <a:pt x="882" y="685"/>
                  <a:pt x="888" y="685"/>
                </a:cubicBezTo>
                <a:cubicBezTo>
                  <a:pt x="923" y="685"/>
                  <a:pt x="923" y="685"/>
                  <a:pt x="923" y="685"/>
                </a:cubicBezTo>
                <a:cubicBezTo>
                  <a:pt x="961" y="685"/>
                  <a:pt x="988" y="658"/>
                  <a:pt x="988" y="624"/>
                </a:cubicBezTo>
                <a:cubicBezTo>
                  <a:pt x="988" y="623"/>
                  <a:pt x="988" y="623"/>
                  <a:pt x="988" y="623"/>
                </a:cubicBezTo>
                <a:cubicBezTo>
                  <a:pt x="988" y="589"/>
                  <a:pt x="961" y="563"/>
                  <a:pt x="923" y="563"/>
                </a:cubicBezTo>
                <a:cubicBezTo>
                  <a:pt x="888" y="563"/>
                  <a:pt x="888" y="563"/>
                  <a:pt x="888" y="563"/>
                </a:cubicBezTo>
                <a:cubicBezTo>
                  <a:pt x="882" y="563"/>
                  <a:pt x="877" y="567"/>
                  <a:pt x="877" y="573"/>
                </a:cubicBezTo>
                <a:lnTo>
                  <a:pt x="877" y="674"/>
                </a:lnTo>
                <a:close/>
                <a:moveTo>
                  <a:pt x="899" y="665"/>
                </a:moveTo>
                <a:cubicBezTo>
                  <a:pt x="899" y="582"/>
                  <a:pt x="899" y="582"/>
                  <a:pt x="899" y="582"/>
                </a:cubicBezTo>
                <a:cubicBezTo>
                  <a:pt x="923" y="582"/>
                  <a:pt x="923" y="582"/>
                  <a:pt x="923" y="582"/>
                </a:cubicBezTo>
                <a:cubicBezTo>
                  <a:pt x="949" y="582"/>
                  <a:pt x="965" y="600"/>
                  <a:pt x="965" y="624"/>
                </a:cubicBezTo>
                <a:cubicBezTo>
                  <a:pt x="965" y="624"/>
                  <a:pt x="965" y="624"/>
                  <a:pt x="965" y="624"/>
                </a:cubicBezTo>
                <a:cubicBezTo>
                  <a:pt x="965" y="648"/>
                  <a:pt x="949" y="665"/>
                  <a:pt x="923" y="665"/>
                </a:cubicBezTo>
                <a:lnTo>
                  <a:pt x="899" y="665"/>
                </a:lnTo>
                <a:close/>
                <a:moveTo>
                  <a:pt x="1033" y="675"/>
                </a:moveTo>
                <a:cubicBezTo>
                  <a:pt x="1033" y="681"/>
                  <a:pt x="1037" y="686"/>
                  <a:pt x="1043" y="686"/>
                </a:cubicBezTo>
                <a:cubicBezTo>
                  <a:pt x="1049" y="686"/>
                  <a:pt x="1054" y="681"/>
                  <a:pt x="1054" y="675"/>
                </a:cubicBezTo>
                <a:cubicBezTo>
                  <a:pt x="1054" y="572"/>
                  <a:pt x="1054" y="572"/>
                  <a:pt x="1054" y="572"/>
                </a:cubicBezTo>
                <a:cubicBezTo>
                  <a:pt x="1054" y="566"/>
                  <a:pt x="1049" y="562"/>
                  <a:pt x="1043" y="562"/>
                </a:cubicBezTo>
                <a:cubicBezTo>
                  <a:pt x="1037" y="562"/>
                  <a:pt x="1033" y="566"/>
                  <a:pt x="1033" y="572"/>
                </a:cubicBezTo>
                <a:lnTo>
                  <a:pt x="1033" y="675"/>
                </a:lnTo>
                <a:close/>
                <a:moveTo>
                  <a:pt x="1104" y="675"/>
                </a:moveTo>
                <a:cubicBezTo>
                  <a:pt x="1104" y="681"/>
                  <a:pt x="1109" y="686"/>
                  <a:pt x="1115" y="686"/>
                </a:cubicBezTo>
                <a:cubicBezTo>
                  <a:pt x="1121" y="686"/>
                  <a:pt x="1126" y="681"/>
                  <a:pt x="1126" y="675"/>
                </a:cubicBezTo>
                <a:cubicBezTo>
                  <a:pt x="1126" y="635"/>
                  <a:pt x="1126" y="635"/>
                  <a:pt x="1126" y="635"/>
                </a:cubicBezTo>
                <a:cubicBezTo>
                  <a:pt x="1179" y="635"/>
                  <a:pt x="1179" y="635"/>
                  <a:pt x="1179" y="635"/>
                </a:cubicBezTo>
                <a:cubicBezTo>
                  <a:pt x="1184" y="635"/>
                  <a:pt x="1188" y="631"/>
                  <a:pt x="1188" y="625"/>
                </a:cubicBezTo>
                <a:cubicBezTo>
                  <a:pt x="1188" y="620"/>
                  <a:pt x="1184" y="615"/>
                  <a:pt x="1179" y="615"/>
                </a:cubicBezTo>
                <a:cubicBezTo>
                  <a:pt x="1126" y="615"/>
                  <a:pt x="1126" y="615"/>
                  <a:pt x="1126" y="615"/>
                </a:cubicBezTo>
                <a:cubicBezTo>
                  <a:pt x="1126" y="582"/>
                  <a:pt x="1126" y="582"/>
                  <a:pt x="1126" y="582"/>
                </a:cubicBezTo>
                <a:cubicBezTo>
                  <a:pt x="1186" y="582"/>
                  <a:pt x="1186" y="582"/>
                  <a:pt x="1186" y="582"/>
                </a:cubicBezTo>
                <a:cubicBezTo>
                  <a:pt x="1192" y="582"/>
                  <a:pt x="1196" y="578"/>
                  <a:pt x="1196" y="572"/>
                </a:cubicBezTo>
                <a:cubicBezTo>
                  <a:pt x="1196" y="567"/>
                  <a:pt x="1192" y="563"/>
                  <a:pt x="1186" y="563"/>
                </a:cubicBezTo>
                <a:cubicBezTo>
                  <a:pt x="1115" y="563"/>
                  <a:pt x="1115" y="563"/>
                  <a:pt x="1115" y="563"/>
                </a:cubicBezTo>
                <a:cubicBezTo>
                  <a:pt x="1109" y="563"/>
                  <a:pt x="1104" y="567"/>
                  <a:pt x="1104" y="573"/>
                </a:cubicBezTo>
                <a:lnTo>
                  <a:pt x="1104" y="675"/>
                </a:lnTo>
                <a:close/>
                <a:moveTo>
                  <a:pt x="1237" y="675"/>
                </a:moveTo>
                <a:cubicBezTo>
                  <a:pt x="1237" y="681"/>
                  <a:pt x="1241" y="686"/>
                  <a:pt x="1247" y="686"/>
                </a:cubicBezTo>
                <a:cubicBezTo>
                  <a:pt x="1253" y="686"/>
                  <a:pt x="1258" y="681"/>
                  <a:pt x="1258" y="675"/>
                </a:cubicBezTo>
                <a:cubicBezTo>
                  <a:pt x="1258" y="635"/>
                  <a:pt x="1258" y="635"/>
                  <a:pt x="1258" y="635"/>
                </a:cubicBezTo>
                <a:cubicBezTo>
                  <a:pt x="1311" y="635"/>
                  <a:pt x="1311" y="635"/>
                  <a:pt x="1311" y="635"/>
                </a:cubicBezTo>
                <a:cubicBezTo>
                  <a:pt x="1316" y="635"/>
                  <a:pt x="1321" y="631"/>
                  <a:pt x="1321" y="625"/>
                </a:cubicBezTo>
                <a:cubicBezTo>
                  <a:pt x="1321" y="620"/>
                  <a:pt x="1316" y="615"/>
                  <a:pt x="1311" y="615"/>
                </a:cubicBezTo>
                <a:cubicBezTo>
                  <a:pt x="1258" y="615"/>
                  <a:pt x="1258" y="615"/>
                  <a:pt x="1258" y="615"/>
                </a:cubicBezTo>
                <a:cubicBezTo>
                  <a:pt x="1258" y="582"/>
                  <a:pt x="1258" y="582"/>
                  <a:pt x="1258" y="582"/>
                </a:cubicBezTo>
                <a:cubicBezTo>
                  <a:pt x="1319" y="582"/>
                  <a:pt x="1319" y="582"/>
                  <a:pt x="1319" y="582"/>
                </a:cubicBezTo>
                <a:cubicBezTo>
                  <a:pt x="1324" y="582"/>
                  <a:pt x="1328" y="578"/>
                  <a:pt x="1328" y="572"/>
                </a:cubicBezTo>
                <a:cubicBezTo>
                  <a:pt x="1328" y="567"/>
                  <a:pt x="1324" y="563"/>
                  <a:pt x="1319" y="563"/>
                </a:cubicBezTo>
                <a:cubicBezTo>
                  <a:pt x="1247" y="563"/>
                  <a:pt x="1247" y="563"/>
                  <a:pt x="1247" y="563"/>
                </a:cubicBezTo>
                <a:cubicBezTo>
                  <a:pt x="1241" y="563"/>
                  <a:pt x="1237" y="567"/>
                  <a:pt x="1237" y="573"/>
                </a:cubicBezTo>
                <a:lnTo>
                  <a:pt x="1237" y="675"/>
                </a:lnTo>
                <a:close/>
                <a:moveTo>
                  <a:pt x="1380" y="685"/>
                </a:moveTo>
                <a:cubicBezTo>
                  <a:pt x="1452" y="685"/>
                  <a:pt x="1452" y="685"/>
                  <a:pt x="1452" y="685"/>
                </a:cubicBezTo>
                <a:cubicBezTo>
                  <a:pt x="1457" y="685"/>
                  <a:pt x="1461" y="681"/>
                  <a:pt x="1461" y="675"/>
                </a:cubicBezTo>
                <a:cubicBezTo>
                  <a:pt x="1461" y="670"/>
                  <a:pt x="1457" y="666"/>
                  <a:pt x="1452" y="666"/>
                </a:cubicBezTo>
                <a:cubicBezTo>
                  <a:pt x="1390" y="666"/>
                  <a:pt x="1390" y="666"/>
                  <a:pt x="1390" y="666"/>
                </a:cubicBezTo>
                <a:cubicBezTo>
                  <a:pt x="1390" y="633"/>
                  <a:pt x="1390" y="633"/>
                  <a:pt x="1390" y="633"/>
                </a:cubicBezTo>
                <a:cubicBezTo>
                  <a:pt x="1443" y="633"/>
                  <a:pt x="1443" y="633"/>
                  <a:pt x="1443" y="633"/>
                </a:cubicBezTo>
                <a:cubicBezTo>
                  <a:pt x="1448" y="633"/>
                  <a:pt x="1452" y="629"/>
                  <a:pt x="1452" y="623"/>
                </a:cubicBezTo>
                <a:cubicBezTo>
                  <a:pt x="1452" y="618"/>
                  <a:pt x="1448" y="614"/>
                  <a:pt x="1443" y="614"/>
                </a:cubicBezTo>
                <a:cubicBezTo>
                  <a:pt x="1390" y="614"/>
                  <a:pt x="1390" y="614"/>
                  <a:pt x="1390" y="614"/>
                </a:cubicBezTo>
                <a:cubicBezTo>
                  <a:pt x="1390" y="582"/>
                  <a:pt x="1390" y="582"/>
                  <a:pt x="1390" y="582"/>
                </a:cubicBezTo>
                <a:cubicBezTo>
                  <a:pt x="1451" y="582"/>
                  <a:pt x="1451" y="582"/>
                  <a:pt x="1451" y="582"/>
                </a:cubicBezTo>
                <a:cubicBezTo>
                  <a:pt x="1456" y="582"/>
                  <a:pt x="1460" y="578"/>
                  <a:pt x="1460" y="572"/>
                </a:cubicBezTo>
                <a:cubicBezTo>
                  <a:pt x="1460" y="567"/>
                  <a:pt x="1456" y="563"/>
                  <a:pt x="1451" y="563"/>
                </a:cubicBezTo>
                <a:cubicBezTo>
                  <a:pt x="1380" y="563"/>
                  <a:pt x="1380" y="563"/>
                  <a:pt x="1380" y="563"/>
                </a:cubicBezTo>
                <a:cubicBezTo>
                  <a:pt x="1373" y="563"/>
                  <a:pt x="1369" y="567"/>
                  <a:pt x="1369" y="573"/>
                </a:cubicBezTo>
                <a:cubicBezTo>
                  <a:pt x="1369" y="674"/>
                  <a:pt x="1369" y="674"/>
                  <a:pt x="1369" y="674"/>
                </a:cubicBezTo>
                <a:cubicBezTo>
                  <a:pt x="1369" y="680"/>
                  <a:pt x="1373" y="685"/>
                  <a:pt x="1380" y="685"/>
                </a:cubicBezTo>
                <a:close/>
                <a:moveTo>
                  <a:pt x="1503" y="675"/>
                </a:moveTo>
                <a:cubicBezTo>
                  <a:pt x="1503" y="681"/>
                  <a:pt x="1508" y="686"/>
                  <a:pt x="1514" y="686"/>
                </a:cubicBezTo>
                <a:cubicBezTo>
                  <a:pt x="1520" y="686"/>
                  <a:pt x="1525" y="681"/>
                  <a:pt x="1525" y="675"/>
                </a:cubicBezTo>
                <a:cubicBezTo>
                  <a:pt x="1525" y="642"/>
                  <a:pt x="1525" y="642"/>
                  <a:pt x="1525" y="642"/>
                </a:cubicBezTo>
                <a:cubicBezTo>
                  <a:pt x="1552" y="642"/>
                  <a:pt x="1552" y="642"/>
                  <a:pt x="1552" y="642"/>
                </a:cubicBezTo>
                <a:cubicBezTo>
                  <a:pt x="1582" y="680"/>
                  <a:pt x="1582" y="680"/>
                  <a:pt x="1582" y="680"/>
                </a:cubicBezTo>
                <a:cubicBezTo>
                  <a:pt x="1584" y="683"/>
                  <a:pt x="1587" y="686"/>
                  <a:pt x="1592" y="686"/>
                </a:cubicBezTo>
                <a:cubicBezTo>
                  <a:pt x="1597" y="686"/>
                  <a:pt x="1602" y="682"/>
                  <a:pt x="1602" y="676"/>
                </a:cubicBezTo>
                <a:cubicBezTo>
                  <a:pt x="1602" y="672"/>
                  <a:pt x="1601" y="670"/>
                  <a:pt x="1599" y="668"/>
                </a:cubicBezTo>
                <a:cubicBezTo>
                  <a:pt x="1576" y="638"/>
                  <a:pt x="1576" y="638"/>
                  <a:pt x="1576" y="638"/>
                </a:cubicBezTo>
                <a:cubicBezTo>
                  <a:pt x="1592" y="633"/>
                  <a:pt x="1603" y="621"/>
                  <a:pt x="1603" y="602"/>
                </a:cubicBezTo>
                <a:cubicBezTo>
                  <a:pt x="1603" y="601"/>
                  <a:pt x="1603" y="601"/>
                  <a:pt x="1603" y="601"/>
                </a:cubicBezTo>
                <a:cubicBezTo>
                  <a:pt x="1603" y="591"/>
                  <a:pt x="1600" y="581"/>
                  <a:pt x="1593" y="575"/>
                </a:cubicBezTo>
                <a:cubicBezTo>
                  <a:pt x="1585" y="567"/>
                  <a:pt x="1573" y="563"/>
                  <a:pt x="1558" y="563"/>
                </a:cubicBezTo>
                <a:cubicBezTo>
                  <a:pt x="1514" y="563"/>
                  <a:pt x="1514" y="563"/>
                  <a:pt x="1514" y="563"/>
                </a:cubicBezTo>
                <a:cubicBezTo>
                  <a:pt x="1508" y="563"/>
                  <a:pt x="1503" y="567"/>
                  <a:pt x="1503" y="573"/>
                </a:cubicBezTo>
                <a:lnTo>
                  <a:pt x="1503" y="675"/>
                </a:lnTo>
                <a:close/>
                <a:moveTo>
                  <a:pt x="1525" y="623"/>
                </a:moveTo>
                <a:cubicBezTo>
                  <a:pt x="1525" y="582"/>
                  <a:pt x="1525" y="582"/>
                  <a:pt x="1525" y="582"/>
                </a:cubicBezTo>
                <a:cubicBezTo>
                  <a:pt x="1556" y="582"/>
                  <a:pt x="1556" y="582"/>
                  <a:pt x="1556" y="582"/>
                </a:cubicBezTo>
                <a:cubicBezTo>
                  <a:pt x="1572" y="582"/>
                  <a:pt x="1581" y="589"/>
                  <a:pt x="1581" y="602"/>
                </a:cubicBezTo>
                <a:cubicBezTo>
                  <a:pt x="1581" y="603"/>
                  <a:pt x="1581" y="603"/>
                  <a:pt x="1581" y="603"/>
                </a:cubicBezTo>
                <a:cubicBezTo>
                  <a:pt x="1581" y="615"/>
                  <a:pt x="1572" y="623"/>
                  <a:pt x="1556" y="623"/>
                </a:cubicBezTo>
                <a:lnTo>
                  <a:pt x="1525" y="623"/>
                </a:lnTo>
                <a:close/>
                <a:moveTo>
                  <a:pt x="1658" y="685"/>
                </a:moveTo>
                <a:cubicBezTo>
                  <a:pt x="1730" y="685"/>
                  <a:pt x="1730" y="685"/>
                  <a:pt x="1730" y="685"/>
                </a:cubicBezTo>
                <a:cubicBezTo>
                  <a:pt x="1735" y="685"/>
                  <a:pt x="1740" y="681"/>
                  <a:pt x="1740" y="675"/>
                </a:cubicBezTo>
                <a:cubicBezTo>
                  <a:pt x="1740" y="670"/>
                  <a:pt x="1735" y="666"/>
                  <a:pt x="1730" y="666"/>
                </a:cubicBezTo>
                <a:cubicBezTo>
                  <a:pt x="1669" y="666"/>
                  <a:pt x="1669" y="666"/>
                  <a:pt x="1669" y="666"/>
                </a:cubicBezTo>
                <a:cubicBezTo>
                  <a:pt x="1669" y="633"/>
                  <a:pt x="1669" y="633"/>
                  <a:pt x="1669" y="633"/>
                </a:cubicBezTo>
                <a:cubicBezTo>
                  <a:pt x="1721" y="633"/>
                  <a:pt x="1721" y="633"/>
                  <a:pt x="1721" y="633"/>
                </a:cubicBezTo>
                <a:cubicBezTo>
                  <a:pt x="1727" y="633"/>
                  <a:pt x="1731" y="629"/>
                  <a:pt x="1731" y="623"/>
                </a:cubicBezTo>
                <a:cubicBezTo>
                  <a:pt x="1731" y="618"/>
                  <a:pt x="1727" y="614"/>
                  <a:pt x="1721" y="614"/>
                </a:cubicBezTo>
                <a:cubicBezTo>
                  <a:pt x="1669" y="614"/>
                  <a:pt x="1669" y="614"/>
                  <a:pt x="1669" y="614"/>
                </a:cubicBezTo>
                <a:cubicBezTo>
                  <a:pt x="1669" y="582"/>
                  <a:pt x="1669" y="582"/>
                  <a:pt x="1669" y="582"/>
                </a:cubicBezTo>
                <a:cubicBezTo>
                  <a:pt x="1729" y="582"/>
                  <a:pt x="1729" y="582"/>
                  <a:pt x="1729" y="582"/>
                </a:cubicBezTo>
                <a:cubicBezTo>
                  <a:pt x="1734" y="582"/>
                  <a:pt x="1739" y="578"/>
                  <a:pt x="1739" y="572"/>
                </a:cubicBezTo>
                <a:cubicBezTo>
                  <a:pt x="1739" y="567"/>
                  <a:pt x="1734" y="563"/>
                  <a:pt x="1729" y="563"/>
                </a:cubicBezTo>
                <a:cubicBezTo>
                  <a:pt x="1658" y="563"/>
                  <a:pt x="1658" y="563"/>
                  <a:pt x="1658" y="563"/>
                </a:cubicBezTo>
                <a:cubicBezTo>
                  <a:pt x="1652" y="563"/>
                  <a:pt x="1647" y="567"/>
                  <a:pt x="1647" y="573"/>
                </a:cubicBezTo>
                <a:cubicBezTo>
                  <a:pt x="1647" y="674"/>
                  <a:pt x="1647" y="674"/>
                  <a:pt x="1647" y="674"/>
                </a:cubicBezTo>
                <a:cubicBezTo>
                  <a:pt x="1647" y="680"/>
                  <a:pt x="1652" y="685"/>
                  <a:pt x="1658" y="685"/>
                </a:cubicBezTo>
                <a:close/>
                <a:moveTo>
                  <a:pt x="1782" y="675"/>
                </a:moveTo>
                <a:cubicBezTo>
                  <a:pt x="1782" y="681"/>
                  <a:pt x="1787" y="686"/>
                  <a:pt x="1793" y="686"/>
                </a:cubicBezTo>
                <a:cubicBezTo>
                  <a:pt x="1798" y="686"/>
                  <a:pt x="1803" y="681"/>
                  <a:pt x="1803" y="675"/>
                </a:cubicBezTo>
                <a:cubicBezTo>
                  <a:pt x="1803" y="598"/>
                  <a:pt x="1803" y="598"/>
                  <a:pt x="1803" y="598"/>
                </a:cubicBezTo>
                <a:cubicBezTo>
                  <a:pt x="1866" y="679"/>
                  <a:pt x="1866" y="679"/>
                  <a:pt x="1866" y="679"/>
                </a:cubicBezTo>
                <a:cubicBezTo>
                  <a:pt x="1869" y="683"/>
                  <a:pt x="1872" y="686"/>
                  <a:pt x="1877" y="686"/>
                </a:cubicBezTo>
                <a:cubicBezTo>
                  <a:pt x="1878" y="686"/>
                  <a:pt x="1878" y="686"/>
                  <a:pt x="1878" y="686"/>
                </a:cubicBezTo>
                <a:cubicBezTo>
                  <a:pt x="1884" y="686"/>
                  <a:pt x="1889" y="681"/>
                  <a:pt x="1889" y="675"/>
                </a:cubicBezTo>
                <a:cubicBezTo>
                  <a:pt x="1889" y="572"/>
                  <a:pt x="1889" y="572"/>
                  <a:pt x="1889" y="572"/>
                </a:cubicBezTo>
                <a:cubicBezTo>
                  <a:pt x="1889" y="566"/>
                  <a:pt x="1884" y="562"/>
                  <a:pt x="1878" y="562"/>
                </a:cubicBezTo>
                <a:cubicBezTo>
                  <a:pt x="1872" y="562"/>
                  <a:pt x="1867" y="566"/>
                  <a:pt x="1867" y="572"/>
                </a:cubicBezTo>
                <a:cubicBezTo>
                  <a:pt x="1867" y="647"/>
                  <a:pt x="1867" y="647"/>
                  <a:pt x="1867" y="647"/>
                </a:cubicBezTo>
                <a:cubicBezTo>
                  <a:pt x="1806" y="568"/>
                  <a:pt x="1806" y="568"/>
                  <a:pt x="1806" y="568"/>
                </a:cubicBezTo>
                <a:cubicBezTo>
                  <a:pt x="1803" y="564"/>
                  <a:pt x="1800" y="562"/>
                  <a:pt x="1795" y="562"/>
                </a:cubicBezTo>
                <a:cubicBezTo>
                  <a:pt x="1793" y="562"/>
                  <a:pt x="1793" y="562"/>
                  <a:pt x="1793" y="562"/>
                </a:cubicBezTo>
                <a:cubicBezTo>
                  <a:pt x="1787" y="562"/>
                  <a:pt x="1782" y="567"/>
                  <a:pt x="1782" y="573"/>
                </a:cubicBezTo>
                <a:lnTo>
                  <a:pt x="1782" y="675"/>
                </a:lnTo>
                <a:close/>
                <a:moveTo>
                  <a:pt x="1994" y="687"/>
                </a:moveTo>
                <a:cubicBezTo>
                  <a:pt x="2014" y="687"/>
                  <a:pt x="2027" y="681"/>
                  <a:pt x="2039" y="671"/>
                </a:cubicBezTo>
                <a:cubicBezTo>
                  <a:pt x="2041" y="669"/>
                  <a:pt x="2042" y="666"/>
                  <a:pt x="2042" y="663"/>
                </a:cubicBezTo>
                <a:cubicBezTo>
                  <a:pt x="2042" y="657"/>
                  <a:pt x="2037" y="653"/>
                  <a:pt x="2032" y="653"/>
                </a:cubicBezTo>
                <a:cubicBezTo>
                  <a:pt x="2029" y="653"/>
                  <a:pt x="2027" y="654"/>
                  <a:pt x="2026" y="655"/>
                </a:cubicBezTo>
                <a:cubicBezTo>
                  <a:pt x="2017" y="663"/>
                  <a:pt x="2008" y="667"/>
                  <a:pt x="1995" y="667"/>
                </a:cubicBezTo>
                <a:cubicBezTo>
                  <a:pt x="1972" y="667"/>
                  <a:pt x="1955" y="648"/>
                  <a:pt x="1955" y="624"/>
                </a:cubicBezTo>
                <a:cubicBezTo>
                  <a:pt x="1955" y="623"/>
                  <a:pt x="1955" y="623"/>
                  <a:pt x="1955" y="623"/>
                </a:cubicBezTo>
                <a:cubicBezTo>
                  <a:pt x="1955" y="599"/>
                  <a:pt x="1972" y="580"/>
                  <a:pt x="1995" y="580"/>
                </a:cubicBezTo>
                <a:cubicBezTo>
                  <a:pt x="2007" y="580"/>
                  <a:pt x="2016" y="584"/>
                  <a:pt x="2024" y="591"/>
                </a:cubicBezTo>
                <a:cubicBezTo>
                  <a:pt x="2026" y="592"/>
                  <a:pt x="2028" y="593"/>
                  <a:pt x="2031" y="593"/>
                </a:cubicBezTo>
                <a:cubicBezTo>
                  <a:pt x="2037" y="593"/>
                  <a:pt x="2041" y="589"/>
                  <a:pt x="2041" y="583"/>
                </a:cubicBezTo>
                <a:cubicBezTo>
                  <a:pt x="2041" y="579"/>
                  <a:pt x="2039" y="576"/>
                  <a:pt x="2037" y="574"/>
                </a:cubicBezTo>
                <a:cubicBezTo>
                  <a:pt x="2026" y="566"/>
                  <a:pt x="2014" y="560"/>
                  <a:pt x="1995" y="560"/>
                </a:cubicBezTo>
                <a:cubicBezTo>
                  <a:pt x="1958" y="560"/>
                  <a:pt x="1932" y="589"/>
                  <a:pt x="1932" y="624"/>
                </a:cubicBezTo>
                <a:cubicBezTo>
                  <a:pt x="1932" y="624"/>
                  <a:pt x="1932" y="624"/>
                  <a:pt x="1932" y="624"/>
                </a:cubicBezTo>
                <a:cubicBezTo>
                  <a:pt x="1932" y="659"/>
                  <a:pt x="1959" y="687"/>
                  <a:pt x="1994" y="687"/>
                </a:cubicBezTo>
                <a:close/>
                <a:moveTo>
                  <a:pt x="2095" y="685"/>
                </a:moveTo>
                <a:cubicBezTo>
                  <a:pt x="2167" y="685"/>
                  <a:pt x="2167" y="685"/>
                  <a:pt x="2167" y="685"/>
                </a:cubicBezTo>
                <a:cubicBezTo>
                  <a:pt x="2172" y="685"/>
                  <a:pt x="2176" y="681"/>
                  <a:pt x="2176" y="675"/>
                </a:cubicBezTo>
                <a:cubicBezTo>
                  <a:pt x="2176" y="670"/>
                  <a:pt x="2172" y="666"/>
                  <a:pt x="2167" y="666"/>
                </a:cubicBezTo>
                <a:cubicBezTo>
                  <a:pt x="2106" y="666"/>
                  <a:pt x="2106" y="666"/>
                  <a:pt x="2106" y="666"/>
                </a:cubicBezTo>
                <a:cubicBezTo>
                  <a:pt x="2106" y="633"/>
                  <a:pt x="2106" y="633"/>
                  <a:pt x="2106" y="633"/>
                </a:cubicBezTo>
                <a:cubicBezTo>
                  <a:pt x="2158" y="633"/>
                  <a:pt x="2158" y="633"/>
                  <a:pt x="2158" y="633"/>
                </a:cubicBezTo>
                <a:cubicBezTo>
                  <a:pt x="2163" y="633"/>
                  <a:pt x="2168" y="629"/>
                  <a:pt x="2168" y="623"/>
                </a:cubicBezTo>
                <a:cubicBezTo>
                  <a:pt x="2168" y="618"/>
                  <a:pt x="2163" y="614"/>
                  <a:pt x="2158" y="614"/>
                </a:cubicBezTo>
                <a:cubicBezTo>
                  <a:pt x="2106" y="614"/>
                  <a:pt x="2106" y="614"/>
                  <a:pt x="2106" y="614"/>
                </a:cubicBezTo>
                <a:cubicBezTo>
                  <a:pt x="2106" y="582"/>
                  <a:pt x="2106" y="582"/>
                  <a:pt x="2106" y="582"/>
                </a:cubicBezTo>
                <a:cubicBezTo>
                  <a:pt x="2166" y="582"/>
                  <a:pt x="2166" y="582"/>
                  <a:pt x="2166" y="582"/>
                </a:cubicBezTo>
                <a:cubicBezTo>
                  <a:pt x="2171" y="582"/>
                  <a:pt x="2176" y="578"/>
                  <a:pt x="2176" y="572"/>
                </a:cubicBezTo>
                <a:cubicBezTo>
                  <a:pt x="2176" y="567"/>
                  <a:pt x="2171" y="563"/>
                  <a:pt x="2166" y="563"/>
                </a:cubicBezTo>
                <a:cubicBezTo>
                  <a:pt x="2095" y="563"/>
                  <a:pt x="2095" y="563"/>
                  <a:pt x="2095" y="563"/>
                </a:cubicBezTo>
                <a:cubicBezTo>
                  <a:pt x="2089" y="563"/>
                  <a:pt x="2084" y="567"/>
                  <a:pt x="2084" y="573"/>
                </a:cubicBezTo>
                <a:cubicBezTo>
                  <a:pt x="2084" y="674"/>
                  <a:pt x="2084" y="674"/>
                  <a:pt x="2084" y="674"/>
                </a:cubicBezTo>
                <a:cubicBezTo>
                  <a:pt x="2084" y="680"/>
                  <a:pt x="2089" y="685"/>
                  <a:pt x="2095" y="685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7" name="Freeform 15">
            <a:extLst>
              <a:ext uri="{FF2B5EF4-FFF2-40B4-BE49-F238E27FC236}">
                <a16:creationId xmlns:a16="http://schemas.microsoft.com/office/drawing/2014/main" id="{94AD8C86-734D-4CC3-8AFE-EFA75A733E27}"/>
              </a:ext>
            </a:extLst>
          </p:cNvPr>
          <p:cNvSpPr>
            <a:spLocks/>
          </p:cNvSpPr>
          <p:nvPr userDrawn="1"/>
        </p:nvSpPr>
        <p:spPr bwMode="auto">
          <a:xfrm>
            <a:off x="214801" y="216000"/>
            <a:ext cx="11760266" cy="336550"/>
          </a:xfrm>
          <a:custGeom>
            <a:avLst/>
            <a:gdLst>
              <a:gd name="T0" fmla="*/ 2152 w 2152"/>
              <a:gd name="T1" fmla="*/ 0 h 104"/>
              <a:gd name="T2" fmla="*/ 104 w 2152"/>
              <a:gd name="T3" fmla="*/ 0 h 104"/>
              <a:gd name="T4" fmla="*/ 0 w 2152"/>
              <a:gd name="T5" fmla="*/ 104 h 104"/>
              <a:gd name="connsiteX0" fmla="*/ 17224 w 17224"/>
              <a:gd name="connsiteY0" fmla="*/ 0 h 10000"/>
              <a:gd name="connsiteX1" fmla="*/ 483 w 17224"/>
              <a:gd name="connsiteY1" fmla="*/ 0 h 10000"/>
              <a:gd name="connsiteX2" fmla="*/ 0 w 17224"/>
              <a:gd name="connsiteY2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224" h="10000">
                <a:moveTo>
                  <a:pt x="17224" y="0"/>
                </a:moveTo>
                <a:lnTo>
                  <a:pt x="483" y="0"/>
                </a:lnTo>
                <a:cubicBezTo>
                  <a:pt x="483" y="0"/>
                  <a:pt x="0" y="0"/>
                  <a:pt x="0" y="10000"/>
                </a:cubicBezTo>
              </a:path>
            </a:pathLst>
          </a:custGeom>
          <a:noFill/>
          <a:ln w="19050" cap="rnd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9595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2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Content">
            <a:extLst>
              <a:ext uri="{FF2B5EF4-FFF2-40B4-BE49-F238E27FC236}">
                <a16:creationId xmlns:a16="http://schemas.microsoft.com/office/drawing/2014/main" id="{28D972C8-5779-4779-A80E-ECE30A3ECB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304357"/>
            <a:ext cx="10515600" cy="4225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3D1E63C8-E924-4DF0-82B5-41085E463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78793"/>
            <a:ext cx="10515600" cy="12234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7" name="White Frame">
            <a:extLst>
              <a:ext uri="{FF2B5EF4-FFF2-40B4-BE49-F238E27FC236}">
                <a16:creationId xmlns:a16="http://schemas.microsoft.com/office/drawing/2014/main" id="{139FB7F4-FAF5-4AF5-B254-78188C9E1CC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2291"/>
            <a:ext cx="12196074" cy="6855709"/>
          </a:xfrm>
          <a:prstGeom prst="rect">
            <a:avLst/>
          </a:prstGeom>
        </p:spPr>
      </p:pic>
      <p:sp>
        <p:nvSpPr>
          <p:cNvPr id="10" name="Wellspect Logo">
            <a:extLst>
              <a:ext uri="{FF2B5EF4-FFF2-40B4-BE49-F238E27FC236}">
                <a16:creationId xmlns:a16="http://schemas.microsoft.com/office/drawing/2014/main" id="{48988171-71BD-490C-815F-659FD4D8FE6C}"/>
              </a:ext>
            </a:extLst>
          </p:cNvPr>
          <p:cNvSpPr>
            <a:spLocks noEditPoints="1"/>
          </p:cNvSpPr>
          <p:nvPr/>
        </p:nvSpPr>
        <p:spPr bwMode="auto">
          <a:xfrm>
            <a:off x="10528300" y="219295"/>
            <a:ext cx="1439863" cy="436563"/>
          </a:xfrm>
          <a:custGeom>
            <a:avLst/>
            <a:gdLst>
              <a:gd name="T0" fmla="*/ 142 w 2268"/>
              <a:gd name="T1" fmla="*/ 392 h 687"/>
              <a:gd name="T2" fmla="*/ 147 w 2268"/>
              <a:gd name="T3" fmla="*/ 293 h 687"/>
              <a:gd name="T4" fmla="*/ 451 w 2268"/>
              <a:gd name="T5" fmla="*/ 18 h 687"/>
              <a:gd name="T6" fmla="*/ 677 w 2268"/>
              <a:gd name="T7" fmla="*/ 220 h 687"/>
              <a:gd name="T8" fmla="*/ 505 w 2268"/>
              <a:gd name="T9" fmla="*/ 356 h 687"/>
              <a:gd name="T10" fmla="*/ 542 w 2268"/>
              <a:gd name="T11" fmla="*/ 326 h 687"/>
              <a:gd name="T12" fmla="*/ 813 w 2268"/>
              <a:gd name="T13" fmla="*/ 368 h 687"/>
              <a:gd name="T14" fmla="*/ 919 w 2268"/>
              <a:gd name="T15" fmla="*/ 25 h 687"/>
              <a:gd name="T16" fmla="*/ 1066 w 2268"/>
              <a:gd name="T17" fmla="*/ 101 h 687"/>
              <a:gd name="T18" fmla="*/ 982 w 2268"/>
              <a:gd name="T19" fmla="*/ 287 h 687"/>
              <a:gd name="T20" fmla="*/ 1337 w 2268"/>
              <a:gd name="T21" fmla="*/ 142 h 687"/>
              <a:gd name="T22" fmla="*/ 1234 w 2268"/>
              <a:gd name="T23" fmla="*/ 495 h 687"/>
              <a:gd name="T24" fmla="*/ 1234 w 2268"/>
              <a:gd name="T25" fmla="*/ 103 h 687"/>
              <a:gd name="T26" fmla="*/ 1720 w 2268"/>
              <a:gd name="T27" fmla="*/ 261 h 687"/>
              <a:gd name="T28" fmla="*/ 1723 w 2268"/>
              <a:gd name="T29" fmla="*/ 352 h 687"/>
              <a:gd name="T30" fmla="*/ 1720 w 2268"/>
              <a:gd name="T31" fmla="*/ 261 h 687"/>
              <a:gd name="T32" fmla="*/ 2002 w 2268"/>
              <a:gd name="T33" fmla="*/ 152 h 687"/>
              <a:gd name="T34" fmla="*/ 1969 w 2268"/>
              <a:gd name="T35" fmla="*/ 302 h 687"/>
              <a:gd name="T36" fmla="*/ 2099 w 2268"/>
              <a:gd name="T37" fmla="*/ 331 h 687"/>
              <a:gd name="T38" fmla="*/ 2072 w 2268"/>
              <a:gd name="T39" fmla="*/ 19 h 687"/>
              <a:gd name="T40" fmla="*/ 2216 w 2268"/>
              <a:gd name="T41" fmla="*/ 45 h 687"/>
              <a:gd name="T42" fmla="*/ 2244 w 2268"/>
              <a:gd name="T43" fmla="*/ 64 h 687"/>
              <a:gd name="T44" fmla="*/ 2208 w 2268"/>
              <a:gd name="T45" fmla="*/ 28 h 687"/>
              <a:gd name="T46" fmla="*/ 2224 w 2268"/>
              <a:gd name="T47" fmla="*/ 90 h 687"/>
              <a:gd name="T48" fmla="*/ 29 w 2268"/>
              <a:gd name="T49" fmla="*/ 686 h 687"/>
              <a:gd name="T50" fmla="*/ 93 w 2268"/>
              <a:gd name="T51" fmla="*/ 570 h 687"/>
              <a:gd name="T52" fmla="*/ 101 w 2268"/>
              <a:gd name="T53" fmla="*/ 636 h 687"/>
              <a:gd name="T54" fmla="*/ 339 w 2268"/>
              <a:gd name="T55" fmla="*/ 686 h 687"/>
              <a:gd name="T56" fmla="*/ 261 w 2268"/>
              <a:gd name="T57" fmla="*/ 563 h 687"/>
              <a:gd name="T58" fmla="*/ 303 w 2268"/>
              <a:gd name="T59" fmla="*/ 623 h 687"/>
              <a:gd name="T60" fmla="*/ 468 w 2268"/>
              <a:gd name="T61" fmla="*/ 633 h 687"/>
              <a:gd name="T62" fmla="*/ 405 w 2268"/>
              <a:gd name="T63" fmla="*/ 563 h 687"/>
              <a:gd name="T64" fmla="*/ 610 w 2268"/>
              <a:gd name="T65" fmla="*/ 655 h 687"/>
              <a:gd name="T66" fmla="*/ 567 w 2268"/>
              <a:gd name="T67" fmla="*/ 570 h 687"/>
              <a:gd name="T68" fmla="*/ 692 w 2268"/>
              <a:gd name="T69" fmla="*/ 685 h 687"/>
              <a:gd name="T70" fmla="*/ 682 w 2268"/>
              <a:gd name="T71" fmla="*/ 674 h 687"/>
              <a:gd name="T72" fmla="*/ 877 w 2268"/>
              <a:gd name="T73" fmla="*/ 573 h 687"/>
              <a:gd name="T74" fmla="*/ 899 w 2268"/>
              <a:gd name="T75" fmla="*/ 665 h 687"/>
              <a:gd name="T76" fmla="*/ 1104 w 2268"/>
              <a:gd name="T77" fmla="*/ 675 h 687"/>
              <a:gd name="T78" fmla="*/ 1126 w 2268"/>
              <a:gd name="T79" fmla="*/ 582 h 687"/>
              <a:gd name="T80" fmla="*/ 1247 w 2268"/>
              <a:gd name="T81" fmla="*/ 686 h 687"/>
              <a:gd name="T82" fmla="*/ 1319 w 2268"/>
              <a:gd name="T83" fmla="*/ 582 h 687"/>
              <a:gd name="T84" fmla="*/ 1461 w 2268"/>
              <a:gd name="T85" fmla="*/ 675 h 687"/>
              <a:gd name="T86" fmla="*/ 1390 w 2268"/>
              <a:gd name="T87" fmla="*/ 582 h 687"/>
              <a:gd name="T88" fmla="*/ 1503 w 2268"/>
              <a:gd name="T89" fmla="*/ 675 h 687"/>
              <a:gd name="T90" fmla="*/ 1599 w 2268"/>
              <a:gd name="T91" fmla="*/ 668 h 687"/>
              <a:gd name="T92" fmla="*/ 1503 w 2268"/>
              <a:gd name="T93" fmla="*/ 675 h 687"/>
              <a:gd name="T94" fmla="*/ 1658 w 2268"/>
              <a:gd name="T95" fmla="*/ 685 h 687"/>
              <a:gd name="T96" fmla="*/ 1721 w 2268"/>
              <a:gd name="T97" fmla="*/ 614 h 687"/>
              <a:gd name="T98" fmla="*/ 1647 w 2268"/>
              <a:gd name="T99" fmla="*/ 674 h 687"/>
              <a:gd name="T100" fmla="*/ 1878 w 2268"/>
              <a:gd name="T101" fmla="*/ 686 h 687"/>
              <a:gd name="T102" fmla="*/ 1793 w 2268"/>
              <a:gd name="T103" fmla="*/ 562 h 687"/>
              <a:gd name="T104" fmla="*/ 1995 w 2268"/>
              <a:gd name="T105" fmla="*/ 667 h 687"/>
              <a:gd name="T106" fmla="*/ 1995 w 2268"/>
              <a:gd name="T107" fmla="*/ 560 h 687"/>
              <a:gd name="T108" fmla="*/ 2106 w 2268"/>
              <a:gd name="T109" fmla="*/ 666 h 687"/>
              <a:gd name="T110" fmla="*/ 2176 w 2268"/>
              <a:gd name="T111" fmla="*/ 572 h 6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2268" h="687">
                <a:moveTo>
                  <a:pt x="394" y="374"/>
                </a:moveTo>
                <a:cubicBezTo>
                  <a:pt x="391" y="382"/>
                  <a:pt x="388" y="392"/>
                  <a:pt x="364" y="392"/>
                </a:cubicBezTo>
                <a:cubicBezTo>
                  <a:pt x="342" y="392"/>
                  <a:pt x="337" y="383"/>
                  <a:pt x="334" y="374"/>
                </a:cubicBezTo>
                <a:cubicBezTo>
                  <a:pt x="269" y="154"/>
                  <a:pt x="269" y="154"/>
                  <a:pt x="269" y="154"/>
                </a:cubicBezTo>
                <a:cubicBezTo>
                  <a:pt x="260" y="126"/>
                  <a:pt x="254" y="98"/>
                  <a:pt x="250" y="69"/>
                </a:cubicBezTo>
                <a:cubicBezTo>
                  <a:pt x="245" y="103"/>
                  <a:pt x="238" y="133"/>
                  <a:pt x="233" y="152"/>
                </a:cubicBezTo>
                <a:cubicBezTo>
                  <a:pt x="172" y="373"/>
                  <a:pt x="172" y="373"/>
                  <a:pt x="172" y="373"/>
                </a:cubicBezTo>
                <a:cubicBezTo>
                  <a:pt x="170" y="382"/>
                  <a:pt x="166" y="392"/>
                  <a:pt x="142" y="392"/>
                </a:cubicBezTo>
                <a:cubicBezTo>
                  <a:pt x="118" y="392"/>
                  <a:pt x="115" y="382"/>
                  <a:pt x="112" y="374"/>
                </a:cubicBezTo>
                <a:cubicBezTo>
                  <a:pt x="2" y="32"/>
                  <a:pt x="2" y="32"/>
                  <a:pt x="2" y="32"/>
                </a:cubicBezTo>
                <a:cubicBezTo>
                  <a:pt x="0" y="29"/>
                  <a:pt x="0" y="26"/>
                  <a:pt x="0" y="22"/>
                </a:cubicBezTo>
                <a:cubicBezTo>
                  <a:pt x="0" y="12"/>
                  <a:pt x="11" y="1"/>
                  <a:pt x="27" y="1"/>
                </a:cubicBezTo>
                <a:cubicBezTo>
                  <a:pt x="43" y="1"/>
                  <a:pt x="48" y="11"/>
                  <a:pt x="51" y="18"/>
                </a:cubicBezTo>
                <a:cubicBezTo>
                  <a:pt x="124" y="249"/>
                  <a:pt x="124" y="249"/>
                  <a:pt x="124" y="249"/>
                </a:cubicBezTo>
                <a:cubicBezTo>
                  <a:pt x="136" y="290"/>
                  <a:pt x="139" y="306"/>
                  <a:pt x="141" y="321"/>
                </a:cubicBezTo>
                <a:cubicBezTo>
                  <a:pt x="142" y="314"/>
                  <a:pt x="145" y="302"/>
                  <a:pt x="147" y="293"/>
                </a:cubicBezTo>
                <a:cubicBezTo>
                  <a:pt x="148" y="289"/>
                  <a:pt x="152" y="274"/>
                  <a:pt x="153" y="272"/>
                </a:cubicBezTo>
                <a:cubicBezTo>
                  <a:pt x="221" y="19"/>
                  <a:pt x="221" y="19"/>
                  <a:pt x="221" y="19"/>
                </a:cubicBezTo>
                <a:cubicBezTo>
                  <a:pt x="223" y="11"/>
                  <a:pt x="228" y="0"/>
                  <a:pt x="250" y="0"/>
                </a:cubicBezTo>
                <a:cubicBezTo>
                  <a:pt x="272" y="0"/>
                  <a:pt x="277" y="11"/>
                  <a:pt x="280" y="19"/>
                </a:cubicBezTo>
                <a:cubicBezTo>
                  <a:pt x="349" y="260"/>
                  <a:pt x="349" y="260"/>
                  <a:pt x="349" y="260"/>
                </a:cubicBezTo>
                <a:cubicBezTo>
                  <a:pt x="357" y="286"/>
                  <a:pt x="360" y="305"/>
                  <a:pt x="362" y="318"/>
                </a:cubicBezTo>
                <a:cubicBezTo>
                  <a:pt x="365" y="309"/>
                  <a:pt x="379" y="261"/>
                  <a:pt x="382" y="250"/>
                </a:cubicBezTo>
                <a:cubicBezTo>
                  <a:pt x="451" y="18"/>
                  <a:pt x="451" y="18"/>
                  <a:pt x="451" y="18"/>
                </a:cubicBezTo>
                <a:cubicBezTo>
                  <a:pt x="453" y="11"/>
                  <a:pt x="458" y="1"/>
                  <a:pt x="474" y="1"/>
                </a:cubicBezTo>
                <a:cubicBezTo>
                  <a:pt x="487" y="1"/>
                  <a:pt x="500" y="9"/>
                  <a:pt x="500" y="22"/>
                </a:cubicBezTo>
                <a:cubicBezTo>
                  <a:pt x="500" y="26"/>
                  <a:pt x="499" y="28"/>
                  <a:pt x="499" y="31"/>
                </a:cubicBezTo>
                <a:lnTo>
                  <a:pt x="394" y="374"/>
                </a:lnTo>
                <a:close/>
                <a:moveTo>
                  <a:pt x="521" y="220"/>
                </a:moveTo>
                <a:cubicBezTo>
                  <a:pt x="524" y="208"/>
                  <a:pt x="529" y="182"/>
                  <a:pt x="550" y="163"/>
                </a:cubicBezTo>
                <a:cubicBezTo>
                  <a:pt x="570" y="146"/>
                  <a:pt x="592" y="145"/>
                  <a:pt x="603" y="145"/>
                </a:cubicBezTo>
                <a:cubicBezTo>
                  <a:pt x="655" y="145"/>
                  <a:pt x="675" y="184"/>
                  <a:pt x="677" y="220"/>
                </a:cubicBezTo>
                <a:lnTo>
                  <a:pt x="521" y="220"/>
                </a:lnTo>
                <a:close/>
                <a:moveTo>
                  <a:pt x="704" y="261"/>
                </a:moveTo>
                <a:cubicBezTo>
                  <a:pt x="711" y="261"/>
                  <a:pt x="728" y="260"/>
                  <a:pt x="728" y="237"/>
                </a:cubicBezTo>
                <a:cubicBezTo>
                  <a:pt x="728" y="206"/>
                  <a:pt x="719" y="171"/>
                  <a:pt x="701" y="146"/>
                </a:cubicBezTo>
                <a:cubicBezTo>
                  <a:pt x="684" y="123"/>
                  <a:pt x="663" y="111"/>
                  <a:pt x="638" y="105"/>
                </a:cubicBezTo>
                <a:cubicBezTo>
                  <a:pt x="627" y="102"/>
                  <a:pt x="615" y="101"/>
                  <a:pt x="603" y="101"/>
                </a:cubicBezTo>
                <a:cubicBezTo>
                  <a:pt x="506" y="101"/>
                  <a:pt x="469" y="181"/>
                  <a:pt x="469" y="250"/>
                </a:cubicBezTo>
                <a:cubicBezTo>
                  <a:pt x="469" y="289"/>
                  <a:pt x="481" y="328"/>
                  <a:pt x="505" y="356"/>
                </a:cubicBezTo>
                <a:cubicBezTo>
                  <a:pt x="533" y="387"/>
                  <a:pt x="569" y="394"/>
                  <a:pt x="604" y="394"/>
                </a:cubicBezTo>
                <a:cubicBezTo>
                  <a:pt x="620" y="394"/>
                  <a:pt x="669" y="394"/>
                  <a:pt x="706" y="352"/>
                </a:cubicBezTo>
                <a:cubicBezTo>
                  <a:pt x="712" y="345"/>
                  <a:pt x="722" y="333"/>
                  <a:pt x="724" y="323"/>
                </a:cubicBezTo>
                <a:cubicBezTo>
                  <a:pt x="724" y="321"/>
                  <a:pt x="724" y="320"/>
                  <a:pt x="724" y="317"/>
                </a:cubicBezTo>
                <a:cubicBezTo>
                  <a:pt x="724" y="302"/>
                  <a:pt x="708" y="295"/>
                  <a:pt x="696" y="295"/>
                </a:cubicBezTo>
                <a:cubicBezTo>
                  <a:pt x="684" y="295"/>
                  <a:pt x="681" y="300"/>
                  <a:pt x="673" y="315"/>
                </a:cubicBezTo>
                <a:cubicBezTo>
                  <a:pt x="663" y="330"/>
                  <a:pt x="648" y="352"/>
                  <a:pt x="604" y="352"/>
                </a:cubicBezTo>
                <a:cubicBezTo>
                  <a:pt x="583" y="352"/>
                  <a:pt x="560" y="348"/>
                  <a:pt x="542" y="326"/>
                </a:cubicBezTo>
                <a:cubicBezTo>
                  <a:pt x="527" y="308"/>
                  <a:pt x="522" y="286"/>
                  <a:pt x="521" y="261"/>
                </a:cubicBezTo>
                <a:lnTo>
                  <a:pt x="704" y="261"/>
                </a:lnTo>
                <a:close/>
                <a:moveTo>
                  <a:pt x="813" y="25"/>
                </a:moveTo>
                <a:cubicBezTo>
                  <a:pt x="813" y="18"/>
                  <a:pt x="811" y="1"/>
                  <a:pt x="788" y="1"/>
                </a:cubicBezTo>
                <a:cubicBezTo>
                  <a:pt x="766" y="1"/>
                  <a:pt x="763" y="18"/>
                  <a:pt x="763" y="25"/>
                </a:cubicBezTo>
                <a:cubicBezTo>
                  <a:pt x="763" y="368"/>
                  <a:pt x="763" y="368"/>
                  <a:pt x="763" y="368"/>
                </a:cubicBezTo>
                <a:cubicBezTo>
                  <a:pt x="763" y="384"/>
                  <a:pt x="774" y="392"/>
                  <a:pt x="788" y="392"/>
                </a:cubicBezTo>
                <a:cubicBezTo>
                  <a:pt x="811" y="392"/>
                  <a:pt x="813" y="374"/>
                  <a:pt x="813" y="368"/>
                </a:cubicBezTo>
                <a:lnTo>
                  <a:pt x="813" y="25"/>
                </a:lnTo>
                <a:close/>
                <a:moveTo>
                  <a:pt x="919" y="25"/>
                </a:moveTo>
                <a:cubicBezTo>
                  <a:pt x="919" y="18"/>
                  <a:pt x="917" y="1"/>
                  <a:pt x="894" y="1"/>
                </a:cubicBezTo>
                <a:cubicBezTo>
                  <a:pt x="872" y="1"/>
                  <a:pt x="869" y="18"/>
                  <a:pt x="869" y="25"/>
                </a:cubicBezTo>
                <a:cubicBezTo>
                  <a:pt x="869" y="368"/>
                  <a:pt x="869" y="368"/>
                  <a:pt x="869" y="368"/>
                </a:cubicBezTo>
                <a:cubicBezTo>
                  <a:pt x="869" y="384"/>
                  <a:pt x="880" y="392"/>
                  <a:pt x="894" y="392"/>
                </a:cubicBezTo>
                <a:cubicBezTo>
                  <a:pt x="917" y="392"/>
                  <a:pt x="919" y="374"/>
                  <a:pt x="919" y="368"/>
                </a:cubicBezTo>
                <a:lnTo>
                  <a:pt x="919" y="25"/>
                </a:lnTo>
                <a:close/>
                <a:moveTo>
                  <a:pt x="1063" y="215"/>
                </a:moveTo>
                <a:cubicBezTo>
                  <a:pt x="1038" y="207"/>
                  <a:pt x="1016" y="201"/>
                  <a:pt x="1016" y="176"/>
                </a:cubicBezTo>
                <a:cubicBezTo>
                  <a:pt x="1016" y="164"/>
                  <a:pt x="1023" y="153"/>
                  <a:pt x="1032" y="147"/>
                </a:cubicBezTo>
                <a:cubicBezTo>
                  <a:pt x="1042" y="140"/>
                  <a:pt x="1057" y="139"/>
                  <a:pt x="1063" y="139"/>
                </a:cubicBezTo>
                <a:cubicBezTo>
                  <a:pt x="1107" y="139"/>
                  <a:pt x="1121" y="165"/>
                  <a:pt x="1126" y="174"/>
                </a:cubicBezTo>
                <a:cubicBezTo>
                  <a:pt x="1134" y="190"/>
                  <a:pt x="1138" y="196"/>
                  <a:pt x="1150" y="196"/>
                </a:cubicBezTo>
                <a:cubicBezTo>
                  <a:pt x="1158" y="196"/>
                  <a:pt x="1173" y="191"/>
                  <a:pt x="1173" y="175"/>
                </a:cubicBezTo>
                <a:cubicBezTo>
                  <a:pt x="1173" y="164"/>
                  <a:pt x="1158" y="101"/>
                  <a:pt x="1066" y="101"/>
                </a:cubicBezTo>
                <a:cubicBezTo>
                  <a:pt x="972" y="101"/>
                  <a:pt x="966" y="168"/>
                  <a:pt x="966" y="182"/>
                </a:cubicBezTo>
                <a:cubicBezTo>
                  <a:pt x="966" y="235"/>
                  <a:pt x="1013" y="250"/>
                  <a:pt x="1043" y="260"/>
                </a:cubicBezTo>
                <a:cubicBezTo>
                  <a:pt x="1074" y="269"/>
                  <a:pt x="1074" y="269"/>
                  <a:pt x="1074" y="269"/>
                </a:cubicBezTo>
                <a:cubicBezTo>
                  <a:pt x="1102" y="277"/>
                  <a:pt x="1127" y="284"/>
                  <a:pt x="1127" y="313"/>
                </a:cubicBezTo>
                <a:cubicBezTo>
                  <a:pt x="1127" y="338"/>
                  <a:pt x="1103" y="355"/>
                  <a:pt x="1071" y="355"/>
                </a:cubicBezTo>
                <a:cubicBezTo>
                  <a:pt x="1048" y="355"/>
                  <a:pt x="1025" y="347"/>
                  <a:pt x="1013" y="328"/>
                </a:cubicBezTo>
                <a:cubicBezTo>
                  <a:pt x="1009" y="322"/>
                  <a:pt x="1008" y="320"/>
                  <a:pt x="1001" y="299"/>
                </a:cubicBezTo>
                <a:cubicBezTo>
                  <a:pt x="998" y="294"/>
                  <a:pt x="995" y="287"/>
                  <a:pt x="982" y="287"/>
                </a:cubicBezTo>
                <a:cubicBezTo>
                  <a:pt x="974" y="287"/>
                  <a:pt x="956" y="292"/>
                  <a:pt x="956" y="310"/>
                </a:cubicBezTo>
                <a:cubicBezTo>
                  <a:pt x="956" y="318"/>
                  <a:pt x="960" y="348"/>
                  <a:pt x="986" y="369"/>
                </a:cubicBezTo>
                <a:cubicBezTo>
                  <a:pt x="1013" y="393"/>
                  <a:pt x="1052" y="394"/>
                  <a:pt x="1068" y="394"/>
                </a:cubicBezTo>
                <a:cubicBezTo>
                  <a:pt x="1093" y="394"/>
                  <a:pt x="1122" y="389"/>
                  <a:pt x="1143" y="375"/>
                </a:cubicBezTo>
                <a:cubicBezTo>
                  <a:pt x="1159" y="364"/>
                  <a:pt x="1177" y="343"/>
                  <a:pt x="1177" y="308"/>
                </a:cubicBezTo>
                <a:cubicBezTo>
                  <a:pt x="1177" y="249"/>
                  <a:pt x="1124" y="233"/>
                  <a:pt x="1095" y="225"/>
                </a:cubicBezTo>
                <a:lnTo>
                  <a:pt x="1063" y="215"/>
                </a:lnTo>
                <a:close/>
                <a:moveTo>
                  <a:pt x="1337" y="142"/>
                </a:moveTo>
                <a:cubicBezTo>
                  <a:pt x="1411" y="142"/>
                  <a:pt x="1413" y="219"/>
                  <a:pt x="1413" y="248"/>
                </a:cubicBezTo>
                <a:cubicBezTo>
                  <a:pt x="1413" y="274"/>
                  <a:pt x="1410" y="304"/>
                  <a:pt x="1394" y="325"/>
                </a:cubicBezTo>
                <a:cubicBezTo>
                  <a:pt x="1384" y="339"/>
                  <a:pt x="1365" y="354"/>
                  <a:pt x="1337" y="354"/>
                </a:cubicBezTo>
                <a:cubicBezTo>
                  <a:pt x="1284" y="354"/>
                  <a:pt x="1258" y="308"/>
                  <a:pt x="1258" y="244"/>
                </a:cubicBezTo>
                <a:cubicBezTo>
                  <a:pt x="1258" y="182"/>
                  <a:pt x="1286" y="142"/>
                  <a:pt x="1337" y="142"/>
                </a:cubicBezTo>
                <a:moveTo>
                  <a:pt x="1208" y="470"/>
                </a:moveTo>
                <a:cubicBezTo>
                  <a:pt x="1208" y="478"/>
                  <a:pt x="1210" y="486"/>
                  <a:pt x="1221" y="492"/>
                </a:cubicBezTo>
                <a:cubicBezTo>
                  <a:pt x="1225" y="494"/>
                  <a:pt x="1229" y="495"/>
                  <a:pt x="1234" y="495"/>
                </a:cubicBezTo>
                <a:cubicBezTo>
                  <a:pt x="1257" y="495"/>
                  <a:pt x="1259" y="477"/>
                  <a:pt x="1259" y="470"/>
                </a:cubicBezTo>
                <a:cubicBezTo>
                  <a:pt x="1259" y="356"/>
                  <a:pt x="1259" y="356"/>
                  <a:pt x="1259" y="356"/>
                </a:cubicBezTo>
                <a:cubicBezTo>
                  <a:pt x="1283" y="376"/>
                  <a:pt x="1304" y="394"/>
                  <a:pt x="1349" y="394"/>
                </a:cubicBezTo>
                <a:cubicBezTo>
                  <a:pt x="1435" y="394"/>
                  <a:pt x="1465" y="315"/>
                  <a:pt x="1465" y="247"/>
                </a:cubicBezTo>
                <a:cubicBezTo>
                  <a:pt x="1465" y="154"/>
                  <a:pt x="1413" y="100"/>
                  <a:pt x="1343" y="100"/>
                </a:cubicBezTo>
                <a:cubicBezTo>
                  <a:pt x="1308" y="100"/>
                  <a:pt x="1281" y="112"/>
                  <a:pt x="1259" y="139"/>
                </a:cubicBezTo>
                <a:cubicBezTo>
                  <a:pt x="1259" y="122"/>
                  <a:pt x="1259" y="112"/>
                  <a:pt x="1247" y="106"/>
                </a:cubicBezTo>
                <a:cubicBezTo>
                  <a:pt x="1241" y="103"/>
                  <a:pt x="1236" y="103"/>
                  <a:pt x="1234" y="103"/>
                </a:cubicBezTo>
                <a:cubicBezTo>
                  <a:pt x="1211" y="103"/>
                  <a:pt x="1208" y="121"/>
                  <a:pt x="1208" y="128"/>
                </a:cubicBezTo>
                <a:lnTo>
                  <a:pt x="1208" y="470"/>
                </a:lnTo>
                <a:close/>
                <a:moveTo>
                  <a:pt x="1537" y="220"/>
                </a:moveTo>
                <a:cubicBezTo>
                  <a:pt x="1540" y="208"/>
                  <a:pt x="1545" y="182"/>
                  <a:pt x="1567" y="163"/>
                </a:cubicBezTo>
                <a:cubicBezTo>
                  <a:pt x="1586" y="146"/>
                  <a:pt x="1608" y="145"/>
                  <a:pt x="1619" y="145"/>
                </a:cubicBezTo>
                <a:cubicBezTo>
                  <a:pt x="1671" y="145"/>
                  <a:pt x="1691" y="184"/>
                  <a:pt x="1693" y="220"/>
                </a:cubicBezTo>
                <a:lnTo>
                  <a:pt x="1537" y="220"/>
                </a:lnTo>
                <a:close/>
                <a:moveTo>
                  <a:pt x="1720" y="261"/>
                </a:moveTo>
                <a:cubicBezTo>
                  <a:pt x="1727" y="261"/>
                  <a:pt x="1744" y="260"/>
                  <a:pt x="1744" y="237"/>
                </a:cubicBezTo>
                <a:cubicBezTo>
                  <a:pt x="1744" y="206"/>
                  <a:pt x="1735" y="171"/>
                  <a:pt x="1717" y="146"/>
                </a:cubicBezTo>
                <a:cubicBezTo>
                  <a:pt x="1700" y="123"/>
                  <a:pt x="1679" y="111"/>
                  <a:pt x="1654" y="105"/>
                </a:cubicBezTo>
                <a:cubicBezTo>
                  <a:pt x="1643" y="102"/>
                  <a:pt x="1631" y="101"/>
                  <a:pt x="1619" y="101"/>
                </a:cubicBezTo>
                <a:cubicBezTo>
                  <a:pt x="1522" y="101"/>
                  <a:pt x="1485" y="181"/>
                  <a:pt x="1485" y="250"/>
                </a:cubicBezTo>
                <a:cubicBezTo>
                  <a:pt x="1485" y="289"/>
                  <a:pt x="1497" y="328"/>
                  <a:pt x="1521" y="356"/>
                </a:cubicBezTo>
                <a:cubicBezTo>
                  <a:pt x="1549" y="387"/>
                  <a:pt x="1585" y="394"/>
                  <a:pt x="1621" y="394"/>
                </a:cubicBezTo>
                <a:cubicBezTo>
                  <a:pt x="1636" y="394"/>
                  <a:pt x="1685" y="394"/>
                  <a:pt x="1723" y="352"/>
                </a:cubicBezTo>
                <a:cubicBezTo>
                  <a:pt x="1729" y="345"/>
                  <a:pt x="1738" y="333"/>
                  <a:pt x="1740" y="323"/>
                </a:cubicBezTo>
                <a:cubicBezTo>
                  <a:pt x="1741" y="321"/>
                  <a:pt x="1741" y="320"/>
                  <a:pt x="1741" y="317"/>
                </a:cubicBezTo>
                <a:cubicBezTo>
                  <a:pt x="1741" y="302"/>
                  <a:pt x="1724" y="295"/>
                  <a:pt x="1712" y="295"/>
                </a:cubicBezTo>
                <a:cubicBezTo>
                  <a:pt x="1700" y="295"/>
                  <a:pt x="1697" y="300"/>
                  <a:pt x="1689" y="315"/>
                </a:cubicBezTo>
                <a:cubicBezTo>
                  <a:pt x="1679" y="330"/>
                  <a:pt x="1664" y="352"/>
                  <a:pt x="1621" y="352"/>
                </a:cubicBezTo>
                <a:cubicBezTo>
                  <a:pt x="1599" y="352"/>
                  <a:pt x="1576" y="348"/>
                  <a:pt x="1558" y="326"/>
                </a:cubicBezTo>
                <a:cubicBezTo>
                  <a:pt x="1543" y="308"/>
                  <a:pt x="1538" y="286"/>
                  <a:pt x="1537" y="261"/>
                </a:cubicBezTo>
                <a:lnTo>
                  <a:pt x="1720" y="261"/>
                </a:lnTo>
                <a:close/>
                <a:moveTo>
                  <a:pt x="1969" y="302"/>
                </a:moveTo>
                <a:cubicBezTo>
                  <a:pt x="1961" y="320"/>
                  <a:pt x="1947" y="352"/>
                  <a:pt x="1897" y="352"/>
                </a:cubicBezTo>
                <a:cubicBezTo>
                  <a:pt x="1831" y="352"/>
                  <a:pt x="1817" y="292"/>
                  <a:pt x="1817" y="245"/>
                </a:cubicBezTo>
                <a:cubicBezTo>
                  <a:pt x="1817" y="192"/>
                  <a:pt x="1839" y="142"/>
                  <a:pt x="1897" y="142"/>
                </a:cubicBezTo>
                <a:cubicBezTo>
                  <a:pt x="1940" y="142"/>
                  <a:pt x="1955" y="170"/>
                  <a:pt x="1960" y="181"/>
                </a:cubicBezTo>
                <a:cubicBezTo>
                  <a:pt x="1966" y="194"/>
                  <a:pt x="1971" y="204"/>
                  <a:pt x="1986" y="204"/>
                </a:cubicBezTo>
                <a:cubicBezTo>
                  <a:pt x="2001" y="204"/>
                  <a:pt x="2013" y="194"/>
                  <a:pt x="2013" y="180"/>
                </a:cubicBezTo>
                <a:cubicBezTo>
                  <a:pt x="2013" y="176"/>
                  <a:pt x="2013" y="170"/>
                  <a:pt x="2002" y="152"/>
                </a:cubicBezTo>
                <a:cubicBezTo>
                  <a:pt x="1987" y="128"/>
                  <a:pt x="1962" y="101"/>
                  <a:pt x="1899" y="101"/>
                </a:cubicBezTo>
                <a:cubicBezTo>
                  <a:pt x="1878" y="101"/>
                  <a:pt x="1804" y="101"/>
                  <a:pt x="1774" y="184"/>
                </a:cubicBezTo>
                <a:cubicBezTo>
                  <a:pt x="1767" y="204"/>
                  <a:pt x="1764" y="225"/>
                  <a:pt x="1764" y="247"/>
                </a:cubicBezTo>
                <a:cubicBezTo>
                  <a:pt x="1764" y="315"/>
                  <a:pt x="1797" y="394"/>
                  <a:pt x="1896" y="394"/>
                </a:cubicBezTo>
                <a:cubicBezTo>
                  <a:pt x="1973" y="394"/>
                  <a:pt x="1998" y="352"/>
                  <a:pt x="2007" y="337"/>
                </a:cubicBezTo>
                <a:cubicBezTo>
                  <a:pt x="2015" y="323"/>
                  <a:pt x="2019" y="311"/>
                  <a:pt x="2019" y="304"/>
                </a:cubicBezTo>
                <a:cubicBezTo>
                  <a:pt x="2019" y="285"/>
                  <a:pt x="1999" y="281"/>
                  <a:pt x="1992" y="281"/>
                </a:cubicBezTo>
                <a:cubicBezTo>
                  <a:pt x="1978" y="281"/>
                  <a:pt x="1973" y="292"/>
                  <a:pt x="1969" y="302"/>
                </a:cubicBezTo>
                <a:moveTo>
                  <a:pt x="2047" y="149"/>
                </a:moveTo>
                <a:cubicBezTo>
                  <a:pt x="2047" y="309"/>
                  <a:pt x="2047" y="309"/>
                  <a:pt x="2047" y="309"/>
                </a:cubicBezTo>
                <a:cubicBezTo>
                  <a:pt x="2047" y="351"/>
                  <a:pt x="2052" y="392"/>
                  <a:pt x="2127" y="392"/>
                </a:cubicBezTo>
                <a:cubicBezTo>
                  <a:pt x="2132" y="392"/>
                  <a:pt x="2141" y="391"/>
                  <a:pt x="2144" y="391"/>
                </a:cubicBezTo>
                <a:cubicBezTo>
                  <a:pt x="2156" y="389"/>
                  <a:pt x="2174" y="386"/>
                  <a:pt x="2174" y="370"/>
                </a:cubicBezTo>
                <a:cubicBezTo>
                  <a:pt x="2174" y="351"/>
                  <a:pt x="2161" y="350"/>
                  <a:pt x="2148" y="349"/>
                </a:cubicBezTo>
                <a:cubicBezTo>
                  <a:pt x="2144" y="349"/>
                  <a:pt x="2132" y="350"/>
                  <a:pt x="2128" y="350"/>
                </a:cubicBezTo>
                <a:cubicBezTo>
                  <a:pt x="2115" y="349"/>
                  <a:pt x="2103" y="347"/>
                  <a:pt x="2099" y="331"/>
                </a:cubicBezTo>
                <a:cubicBezTo>
                  <a:pt x="2098" y="324"/>
                  <a:pt x="2097" y="320"/>
                  <a:pt x="2097" y="287"/>
                </a:cubicBezTo>
                <a:cubicBezTo>
                  <a:pt x="2097" y="149"/>
                  <a:pt x="2097" y="149"/>
                  <a:pt x="2097" y="149"/>
                </a:cubicBezTo>
                <a:cubicBezTo>
                  <a:pt x="2154" y="149"/>
                  <a:pt x="2154" y="149"/>
                  <a:pt x="2154" y="149"/>
                </a:cubicBezTo>
                <a:cubicBezTo>
                  <a:pt x="2160" y="149"/>
                  <a:pt x="2174" y="147"/>
                  <a:pt x="2174" y="128"/>
                </a:cubicBezTo>
                <a:cubicBezTo>
                  <a:pt x="2174" y="108"/>
                  <a:pt x="2160" y="106"/>
                  <a:pt x="2154" y="106"/>
                </a:cubicBezTo>
                <a:cubicBezTo>
                  <a:pt x="2097" y="106"/>
                  <a:pt x="2097" y="106"/>
                  <a:pt x="2097" y="106"/>
                </a:cubicBezTo>
                <a:cubicBezTo>
                  <a:pt x="2097" y="43"/>
                  <a:pt x="2097" y="43"/>
                  <a:pt x="2097" y="43"/>
                </a:cubicBezTo>
                <a:cubicBezTo>
                  <a:pt x="2097" y="35"/>
                  <a:pt x="2096" y="19"/>
                  <a:pt x="2072" y="19"/>
                </a:cubicBezTo>
                <a:cubicBezTo>
                  <a:pt x="2050" y="19"/>
                  <a:pt x="2048" y="36"/>
                  <a:pt x="2048" y="43"/>
                </a:cubicBezTo>
                <a:cubicBezTo>
                  <a:pt x="2048" y="106"/>
                  <a:pt x="2048" y="106"/>
                  <a:pt x="2048" y="106"/>
                </a:cubicBezTo>
                <a:lnTo>
                  <a:pt x="2047" y="149"/>
                </a:lnTo>
                <a:close/>
                <a:moveTo>
                  <a:pt x="2227" y="45"/>
                </a:moveTo>
                <a:cubicBezTo>
                  <a:pt x="2232" y="45"/>
                  <a:pt x="2236" y="42"/>
                  <a:pt x="2236" y="38"/>
                </a:cubicBezTo>
                <a:cubicBezTo>
                  <a:pt x="2236" y="33"/>
                  <a:pt x="2232" y="31"/>
                  <a:pt x="2227" y="31"/>
                </a:cubicBezTo>
                <a:cubicBezTo>
                  <a:pt x="2216" y="31"/>
                  <a:pt x="2216" y="31"/>
                  <a:pt x="2216" y="31"/>
                </a:cubicBezTo>
                <a:cubicBezTo>
                  <a:pt x="2216" y="45"/>
                  <a:pt x="2216" y="45"/>
                  <a:pt x="2216" y="45"/>
                </a:cubicBezTo>
                <a:lnTo>
                  <a:pt x="2227" y="45"/>
                </a:lnTo>
                <a:close/>
                <a:moveTo>
                  <a:pt x="2208" y="28"/>
                </a:moveTo>
                <a:cubicBezTo>
                  <a:pt x="2208" y="26"/>
                  <a:pt x="2209" y="24"/>
                  <a:pt x="2212" y="24"/>
                </a:cubicBezTo>
                <a:cubicBezTo>
                  <a:pt x="2227" y="24"/>
                  <a:pt x="2227" y="24"/>
                  <a:pt x="2227" y="24"/>
                </a:cubicBezTo>
                <a:cubicBezTo>
                  <a:pt x="2237" y="24"/>
                  <a:pt x="2244" y="28"/>
                  <a:pt x="2244" y="37"/>
                </a:cubicBezTo>
                <a:cubicBezTo>
                  <a:pt x="2244" y="44"/>
                  <a:pt x="2241" y="49"/>
                  <a:pt x="2235" y="51"/>
                </a:cubicBezTo>
                <a:cubicBezTo>
                  <a:pt x="2243" y="61"/>
                  <a:pt x="2243" y="61"/>
                  <a:pt x="2243" y="61"/>
                </a:cubicBezTo>
                <a:cubicBezTo>
                  <a:pt x="2244" y="62"/>
                  <a:pt x="2244" y="63"/>
                  <a:pt x="2244" y="64"/>
                </a:cubicBezTo>
                <a:cubicBezTo>
                  <a:pt x="2244" y="66"/>
                  <a:pt x="2243" y="68"/>
                  <a:pt x="2240" y="68"/>
                </a:cubicBezTo>
                <a:cubicBezTo>
                  <a:pt x="2239" y="68"/>
                  <a:pt x="2237" y="67"/>
                  <a:pt x="2236" y="66"/>
                </a:cubicBezTo>
                <a:cubicBezTo>
                  <a:pt x="2225" y="52"/>
                  <a:pt x="2225" y="52"/>
                  <a:pt x="2225" y="52"/>
                </a:cubicBezTo>
                <a:cubicBezTo>
                  <a:pt x="2216" y="52"/>
                  <a:pt x="2216" y="52"/>
                  <a:pt x="2216" y="52"/>
                </a:cubicBezTo>
                <a:cubicBezTo>
                  <a:pt x="2216" y="64"/>
                  <a:pt x="2216" y="64"/>
                  <a:pt x="2216" y="64"/>
                </a:cubicBezTo>
                <a:cubicBezTo>
                  <a:pt x="2216" y="66"/>
                  <a:pt x="2214" y="68"/>
                  <a:pt x="2212" y="68"/>
                </a:cubicBezTo>
                <a:cubicBezTo>
                  <a:pt x="2209" y="68"/>
                  <a:pt x="2208" y="66"/>
                  <a:pt x="2208" y="64"/>
                </a:cubicBezTo>
                <a:lnTo>
                  <a:pt x="2208" y="28"/>
                </a:lnTo>
                <a:close/>
                <a:moveTo>
                  <a:pt x="2224" y="85"/>
                </a:moveTo>
                <a:cubicBezTo>
                  <a:pt x="2246" y="85"/>
                  <a:pt x="2263" y="67"/>
                  <a:pt x="2263" y="46"/>
                </a:cubicBezTo>
                <a:cubicBezTo>
                  <a:pt x="2263" y="46"/>
                  <a:pt x="2263" y="46"/>
                  <a:pt x="2263" y="46"/>
                </a:cubicBezTo>
                <a:cubicBezTo>
                  <a:pt x="2263" y="25"/>
                  <a:pt x="2246" y="8"/>
                  <a:pt x="2224" y="8"/>
                </a:cubicBezTo>
                <a:cubicBezTo>
                  <a:pt x="2203" y="8"/>
                  <a:pt x="2186" y="25"/>
                  <a:pt x="2186" y="46"/>
                </a:cubicBezTo>
                <a:cubicBezTo>
                  <a:pt x="2186" y="46"/>
                  <a:pt x="2186" y="46"/>
                  <a:pt x="2186" y="46"/>
                </a:cubicBezTo>
                <a:cubicBezTo>
                  <a:pt x="2186" y="68"/>
                  <a:pt x="2203" y="85"/>
                  <a:pt x="2224" y="85"/>
                </a:cubicBezTo>
                <a:moveTo>
                  <a:pt x="2224" y="90"/>
                </a:moveTo>
                <a:cubicBezTo>
                  <a:pt x="2200" y="90"/>
                  <a:pt x="2181" y="70"/>
                  <a:pt x="2181" y="46"/>
                </a:cubicBezTo>
                <a:cubicBezTo>
                  <a:pt x="2181" y="46"/>
                  <a:pt x="2181" y="46"/>
                  <a:pt x="2181" y="46"/>
                </a:cubicBezTo>
                <a:cubicBezTo>
                  <a:pt x="2181" y="23"/>
                  <a:pt x="2200" y="3"/>
                  <a:pt x="2224" y="3"/>
                </a:cubicBezTo>
                <a:cubicBezTo>
                  <a:pt x="2249" y="3"/>
                  <a:pt x="2268" y="23"/>
                  <a:pt x="2268" y="46"/>
                </a:cubicBezTo>
                <a:cubicBezTo>
                  <a:pt x="2268" y="46"/>
                  <a:pt x="2268" y="46"/>
                  <a:pt x="2268" y="46"/>
                </a:cubicBezTo>
                <a:cubicBezTo>
                  <a:pt x="2268" y="70"/>
                  <a:pt x="2249" y="90"/>
                  <a:pt x="2224" y="90"/>
                </a:cubicBezTo>
                <a:moveTo>
                  <a:pt x="19" y="676"/>
                </a:moveTo>
                <a:cubicBezTo>
                  <a:pt x="19" y="681"/>
                  <a:pt x="24" y="686"/>
                  <a:pt x="29" y="686"/>
                </a:cubicBezTo>
                <a:cubicBezTo>
                  <a:pt x="34" y="686"/>
                  <a:pt x="38" y="683"/>
                  <a:pt x="39" y="679"/>
                </a:cubicBezTo>
                <a:cubicBezTo>
                  <a:pt x="50" y="655"/>
                  <a:pt x="50" y="655"/>
                  <a:pt x="50" y="655"/>
                </a:cubicBezTo>
                <a:cubicBezTo>
                  <a:pt x="109" y="655"/>
                  <a:pt x="109" y="655"/>
                  <a:pt x="109" y="655"/>
                </a:cubicBezTo>
                <a:cubicBezTo>
                  <a:pt x="119" y="678"/>
                  <a:pt x="119" y="678"/>
                  <a:pt x="119" y="678"/>
                </a:cubicBezTo>
                <a:cubicBezTo>
                  <a:pt x="121" y="683"/>
                  <a:pt x="124" y="686"/>
                  <a:pt x="129" y="686"/>
                </a:cubicBezTo>
                <a:cubicBezTo>
                  <a:pt x="135" y="686"/>
                  <a:pt x="140" y="681"/>
                  <a:pt x="140" y="675"/>
                </a:cubicBezTo>
                <a:cubicBezTo>
                  <a:pt x="140" y="674"/>
                  <a:pt x="139" y="672"/>
                  <a:pt x="138" y="671"/>
                </a:cubicBezTo>
                <a:cubicBezTo>
                  <a:pt x="93" y="570"/>
                  <a:pt x="93" y="570"/>
                  <a:pt x="93" y="570"/>
                </a:cubicBezTo>
                <a:cubicBezTo>
                  <a:pt x="90" y="564"/>
                  <a:pt x="86" y="561"/>
                  <a:pt x="80" y="561"/>
                </a:cubicBezTo>
                <a:cubicBezTo>
                  <a:pt x="79" y="561"/>
                  <a:pt x="79" y="561"/>
                  <a:pt x="79" y="561"/>
                </a:cubicBezTo>
                <a:cubicBezTo>
                  <a:pt x="73" y="561"/>
                  <a:pt x="69" y="564"/>
                  <a:pt x="66" y="570"/>
                </a:cubicBezTo>
                <a:cubicBezTo>
                  <a:pt x="21" y="671"/>
                  <a:pt x="21" y="671"/>
                  <a:pt x="21" y="671"/>
                </a:cubicBezTo>
                <a:cubicBezTo>
                  <a:pt x="20" y="673"/>
                  <a:pt x="19" y="674"/>
                  <a:pt x="19" y="676"/>
                </a:cubicBezTo>
                <a:close/>
                <a:moveTo>
                  <a:pt x="58" y="636"/>
                </a:moveTo>
                <a:cubicBezTo>
                  <a:pt x="79" y="587"/>
                  <a:pt x="79" y="587"/>
                  <a:pt x="79" y="587"/>
                </a:cubicBezTo>
                <a:cubicBezTo>
                  <a:pt x="101" y="636"/>
                  <a:pt x="101" y="636"/>
                  <a:pt x="101" y="636"/>
                </a:cubicBezTo>
                <a:lnTo>
                  <a:pt x="58" y="636"/>
                </a:lnTo>
                <a:close/>
                <a:moveTo>
                  <a:pt x="250" y="675"/>
                </a:moveTo>
                <a:cubicBezTo>
                  <a:pt x="250" y="681"/>
                  <a:pt x="255" y="686"/>
                  <a:pt x="261" y="686"/>
                </a:cubicBezTo>
                <a:cubicBezTo>
                  <a:pt x="267" y="686"/>
                  <a:pt x="272" y="681"/>
                  <a:pt x="272" y="675"/>
                </a:cubicBezTo>
                <a:cubicBezTo>
                  <a:pt x="272" y="642"/>
                  <a:pt x="272" y="642"/>
                  <a:pt x="272" y="642"/>
                </a:cubicBezTo>
                <a:cubicBezTo>
                  <a:pt x="299" y="642"/>
                  <a:pt x="299" y="642"/>
                  <a:pt x="299" y="642"/>
                </a:cubicBezTo>
                <a:cubicBezTo>
                  <a:pt x="329" y="680"/>
                  <a:pt x="329" y="680"/>
                  <a:pt x="329" y="680"/>
                </a:cubicBezTo>
                <a:cubicBezTo>
                  <a:pt x="331" y="683"/>
                  <a:pt x="334" y="686"/>
                  <a:pt x="339" y="686"/>
                </a:cubicBezTo>
                <a:cubicBezTo>
                  <a:pt x="344" y="686"/>
                  <a:pt x="349" y="682"/>
                  <a:pt x="349" y="676"/>
                </a:cubicBezTo>
                <a:cubicBezTo>
                  <a:pt x="349" y="672"/>
                  <a:pt x="348" y="670"/>
                  <a:pt x="346" y="668"/>
                </a:cubicBezTo>
                <a:cubicBezTo>
                  <a:pt x="323" y="638"/>
                  <a:pt x="323" y="638"/>
                  <a:pt x="323" y="638"/>
                </a:cubicBezTo>
                <a:cubicBezTo>
                  <a:pt x="339" y="633"/>
                  <a:pt x="350" y="621"/>
                  <a:pt x="350" y="602"/>
                </a:cubicBezTo>
                <a:cubicBezTo>
                  <a:pt x="350" y="601"/>
                  <a:pt x="350" y="601"/>
                  <a:pt x="350" y="601"/>
                </a:cubicBezTo>
                <a:cubicBezTo>
                  <a:pt x="350" y="591"/>
                  <a:pt x="347" y="581"/>
                  <a:pt x="340" y="575"/>
                </a:cubicBezTo>
                <a:cubicBezTo>
                  <a:pt x="332" y="567"/>
                  <a:pt x="320" y="563"/>
                  <a:pt x="305" y="563"/>
                </a:cubicBezTo>
                <a:cubicBezTo>
                  <a:pt x="261" y="563"/>
                  <a:pt x="261" y="563"/>
                  <a:pt x="261" y="563"/>
                </a:cubicBezTo>
                <a:cubicBezTo>
                  <a:pt x="255" y="563"/>
                  <a:pt x="250" y="567"/>
                  <a:pt x="250" y="573"/>
                </a:cubicBezTo>
                <a:lnTo>
                  <a:pt x="250" y="675"/>
                </a:lnTo>
                <a:close/>
                <a:moveTo>
                  <a:pt x="272" y="623"/>
                </a:moveTo>
                <a:cubicBezTo>
                  <a:pt x="272" y="582"/>
                  <a:pt x="272" y="582"/>
                  <a:pt x="272" y="582"/>
                </a:cubicBezTo>
                <a:cubicBezTo>
                  <a:pt x="303" y="582"/>
                  <a:pt x="303" y="582"/>
                  <a:pt x="303" y="582"/>
                </a:cubicBezTo>
                <a:cubicBezTo>
                  <a:pt x="319" y="582"/>
                  <a:pt x="328" y="589"/>
                  <a:pt x="328" y="602"/>
                </a:cubicBezTo>
                <a:cubicBezTo>
                  <a:pt x="328" y="603"/>
                  <a:pt x="328" y="603"/>
                  <a:pt x="328" y="603"/>
                </a:cubicBezTo>
                <a:cubicBezTo>
                  <a:pt x="328" y="615"/>
                  <a:pt x="319" y="623"/>
                  <a:pt x="303" y="623"/>
                </a:cubicBezTo>
                <a:lnTo>
                  <a:pt x="272" y="623"/>
                </a:lnTo>
                <a:close/>
                <a:moveTo>
                  <a:pt x="405" y="685"/>
                </a:moveTo>
                <a:cubicBezTo>
                  <a:pt x="477" y="685"/>
                  <a:pt x="477" y="685"/>
                  <a:pt x="477" y="685"/>
                </a:cubicBezTo>
                <a:cubicBezTo>
                  <a:pt x="482" y="685"/>
                  <a:pt x="487" y="681"/>
                  <a:pt x="487" y="675"/>
                </a:cubicBezTo>
                <a:cubicBezTo>
                  <a:pt x="487" y="670"/>
                  <a:pt x="482" y="666"/>
                  <a:pt x="477" y="666"/>
                </a:cubicBezTo>
                <a:cubicBezTo>
                  <a:pt x="416" y="666"/>
                  <a:pt x="416" y="666"/>
                  <a:pt x="416" y="666"/>
                </a:cubicBezTo>
                <a:cubicBezTo>
                  <a:pt x="416" y="633"/>
                  <a:pt x="416" y="633"/>
                  <a:pt x="416" y="633"/>
                </a:cubicBezTo>
                <a:cubicBezTo>
                  <a:pt x="468" y="633"/>
                  <a:pt x="468" y="633"/>
                  <a:pt x="468" y="633"/>
                </a:cubicBezTo>
                <a:cubicBezTo>
                  <a:pt x="474" y="633"/>
                  <a:pt x="478" y="629"/>
                  <a:pt x="478" y="623"/>
                </a:cubicBezTo>
                <a:cubicBezTo>
                  <a:pt x="478" y="618"/>
                  <a:pt x="474" y="614"/>
                  <a:pt x="468" y="614"/>
                </a:cubicBezTo>
                <a:cubicBezTo>
                  <a:pt x="416" y="614"/>
                  <a:pt x="416" y="614"/>
                  <a:pt x="416" y="614"/>
                </a:cubicBezTo>
                <a:cubicBezTo>
                  <a:pt x="416" y="582"/>
                  <a:pt x="416" y="582"/>
                  <a:pt x="416" y="582"/>
                </a:cubicBezTo>
                <a:cubicBezTo>
                  <a:pt x="476" y="582"/>
                  <a:pt x="476" y="582"/>
                  <a:pt x="476" y="582"/>
                </a:cubicBezTo>
                <a:cubicBezTo>
                  <a:pt x="481" y="582"/>
                  <a:pt x="486" y="578"/>
                  <a:pt x="486" y="572"/>
                </a:cubicBezTo>
                <a:cubicBezTo>
                  <a:pt x="486" y="567"/>
                  <a:pt x="481" y="563"/>
                  <a:pt x="476" y="563"/>
                </a:cubicBezTo>
                <a:cubicBezTo>
                  <a:pt x="405" y="563"/>
                  <a:pt x="405" y="563"/>
                  <a:pt x="405" y="563"/>
                </a:cubicBezTo>
                <a:cubicBezTo>
                  <a:pt x="399" y="563"/>
                  <a:pt x="394" y="567"/>
                  <a:pt x="394" y="573"/>
                </a:cubicBezTo>
                <a:cubicBezTo>
                  <a:pt x="394" y="674"/>
                  <a:pt x="394" y="674"/>
                  <a:pt x="394" y="674"/>
                </a:cubicBezTo>
                <a:cubicBezTo>
                  <a:pt x="394" y="680"/>
                  <a:pt x="399" y="685"/>
                  <a:pt x="405" y="685"/>
                </a:cubicBezTo>
                <a:close/>
                <a:moveTo>
                  <a:pt x="521" y="676"/>
                </a:moveTo>
                <a:cubicBezTo>
                  <a:pt x="521" y="681"/>
                  <a:pt x="525" y="686"/>
                  <a:pt x="530" y="686"/>
                </a:cubicBezTo>
                <a:cubicBezTo>
                  <a:pt x="535" y="686"/>
                  <a:pt x="539" y="683"/>
                  <a:pt x="540" y="679"/>
                </a:cubicBezTo>
                <a:cubicBezTo>
                  <a:pt x="551" y="655"/>
                  <a:pt x="551" y="655"/>
                  <a:pt x="551" y="655"/>
                </a:cubicBezTo>
                <a:cubicBezTo>
                  <a:pt x="610" y="655"/>
                  <a:pt x="610" y="655"/>
                  <a:pt x="610" y="655"/>
                </a:cubicBezTo>
                <a:cubicBezTo>
                  <a:pt x="620" y="678"/>
                  <a:pt x="620" y="678"/>
                  <a:pt x="620" y="678"/>
                </a:cubicBezTo>
                <a:cubicBezTo>
                  <a:pt x="622" y="683"/>
                  <a:pt x="626" y="686"/>
                  <a:pt x="631" y="686"/>
                </a:cubicBezTo>
                <a:cubicBezTo>
                  <a:pt x="636" y="686"/>
                  <a:pt x="641" y="681"/>
                  <a:pt x="641" y="675"/>
                </a:cubicBezTo>
                <a:cubicBezTo>
                  <a:pt x="641" y="674"/>
                  <a:pt x="640" y="672"/>
                  <a:pt x="640" y="671"/>
                </a:cubicBezTo>
                <a:cubicBezTo>
                  <a:pt x="594" y="570"/>
                  <a:pt x="594" y="570"/>
                  <a:pt x="594" y="570"/>
                </a:cubicBezTo>
                <a:cubicBezTo>
                  <a:pt x="592" y="564"/>
                  <a:pt x="587" y="561"/>
                  <a:pt x="581" y="561"/>
                </a:cubicBezTo>
                <a:cubicBezTo>
                  <a:pt x="580" y="561"/>
                  <a:pt x="580" y="561"/>
                  <a:pt x="580" y="561"/>
                </a:cubicBezTo>
                <a:cubicBezTo>
                  <a:pt x="574" y="561"/>
                  <a:pt x="570" y="564"/>
                  <a:pt x="567" y="570"/>
                </a:cubicBezTo>
                <a:cubicBezTo>
                  <a:pt x="522" y="671"/>
                  <a:pt x="522" y="671"/>
                  <a:pt x="522" y="671"/>
                </a:cubicBezTo>
                <a:cubicBezTo>
                  <a:pt x="521" y="673"/>
                  <a:pt x="521" y="674"/>
                  <a:pt x="521" y="676"/>
                </a:cubicBezTo>
                <a:close/>
                <a:moveTo>
                  <a:pt x="559" y="636"/>
                </a:moveTo>
                <a:cubicBezTo>
                  <a:pt x="580" y="587"/>
                  <a:pt x="580" y="587"/>
                  <a:pt x="580" y="587"/>
                </a:cubicBezTo>
                <a:cubicBezTo>
                  <a:pt x="602" y="636"/>
                  <a:pt x="602" y="636"/>
                  <a:pt x="602" y="636"/>
                </a:cubicBezTo>
                <a:lnTo>
                  <a:pt x="559" y="636"/>
                </a:lnTo>
                <a:close/>
                <a:moveTo>
                  <a:pt x="682" y="674"/>
                </a:moveTo>
                <a:cubicBezTo>
                  <a:pt x="682" y="680"/>
                  <a:pt x="686" y="685"/>
                  <a:pt x="692" y="685"/>
                </a:cubicBezTo>
                <a:cubicBezTo>
                  <a:pt x="758" y="685"/>
                  <a:pt x="758" y="685"/>
                  <a:pt x="758" y="685"/>
                </a:cubicBezTo>
                <a:cubicBezTo>
                  <a:pt x="764" y="685"/>
                  <a:pt x="768" y="680"/>
                  <a:pt x="768" y="675"/>
                </a:cubicBezTo>
                <a:cubicBezTo>
                  <a:pt x="768" y="670"/>
                  <a:pt x="764" y="665"/>
                  <a:pt x="758" y="665"/>
                </a:cubicBezTo>
                <a:cubicBezTo>
                  <a:pt x="703" y="665"/>
                  <a:pt x="703" y="665"/>
                  <a:pt x="703" y="665"/>
                </a:cubicBezTo>
                <a:cubicBezTo>
                  <a:pt x="703" y="572"/>
                  <a:pt x="703" y="572"/>
                  <a:pt x="703" y="572"/>
                </a:cubicBezTo>
                <a:cubicBezTo>
                  <a:pt x="703" y="566"/>
                  <a:pt x="698" y="562"/>
                  <a:pt x="692" y="562"/>
                </a:cubicBezTo>
                <a:cubicBezTo>
                  <a:pt x="686" y="562"/>
                  <a:pt x="682" y="566"/>
                  <a:pt x="682" y="572"/>
                </a:cubicBezTo>
                <a:lnTo>
                  <a:pt x="682" y="674"/>
                </a:lnTo>
                <a:close/>
                <a:moveTo>
                  <a:pt x="877" y="674"/>
                </a:moveTo>
                <a:cubicBezTo>
                  <a:pt x="877" y="680"/>
                  <a:pt x="882" y="685"/>
                  <a:pt x="888" y="685"/>
                </a:cubicBezTo>
                <a:cubicBezTo>
                  <a:pt x="923" y="685"/>
                  <a:pt x="923" y="685"/>
                  <a:pt x="923" y="685"/>
                </a:cubicBezTo>
                <a:cubicBezTo>
                  <a:pt x="961" y="685"/>
                  <a:pt x="988" y="658"/>
                  <a:pt x="988" y="624"/>
                </a:cubicBezTo>
                <a:cubicBezTo>
                  <a:pt x="988" y="623"/>
                  <a:pt x="988" y="623"/>
                  <a:pt x="988" y="623"/>
                </a:cubicBezTo>
                <a:cubicBezTo>
                  <a:pt x="988" y="589"/>
                  <a:pt x="961" y="563"/>
                  <a:pt x="923" y="563"/>
                </a:cubicBezTo>
                <a:cubicBezTo>
                  <a:pt x="888" y="563"/>
                  <a:pt x="888" y="563"/>
                  <a:pt x="888" y="563"/>
                </a:cubicBezTo>
                <a:cubicBezTo>
                  <a:pt x="882" y="563"/>
                  <a:pt x="877" y="567"/>
                  <a:pt x="877" y="573"/>
                </a:cubicBezTo>
                <a:lnTo>
                  <a:pt x="877" y="674"/>
                </a:lnTo>
                <a:close/>
                <a:moveTo>
                  <a:pt x="899" y="665"/>
                </a:moveTo>
                <a:cubicBezTo>
                  <a:pt x="899" y="582"/>
                  <a:pt x="899" y="582"/>
                  <a:pt x="899" y="582"/>
                </a:cubicBezTo>
                <a:cubicBezTo>
                  <a:pt x="923" y="582"/>
                  <a:pt x="923" y="582"/>
                  <a:pt x="923" y="582"/>
                </a:cubicBezTo>
                <a:cubicBezTo>
                  <a:pt x="949" y="582"/>
                  <a:pt x="965" y="600"/>
                  <a:pt x="965" y="624"/>
                </a:cubicBezTo>
                <a:cubicBezTo>
                  <a:pt x="965" y="624"/>
                  <a:pt x="965" y="624"/>
                  <a:pt x="965" y="624"/>
                </a:cubicBezTo>
                <a:cubicBezTo>
                  <a:pt x="965" y="648"/>
                  <a:pt x="949" y="665"/>
                  <a:pt x="923" y="665"/>
                </a:cubicBezTo>
                <a:lnTo>
                  <a:pt x="899" y="665"/>
                </a:lnTo>
                <a:close/>
                <a:moveTo>
                  <a:pt x="1033" y="675"/>
                </a:moveTo>
                <a:cubicBezTo>
                  <a:pt x="1033" y="681"/>
                  <a:pt x="1037" y="686"/>
                  <a:pt x="1043" y="686"/>
                </a:cubicBezTo>
                <a:cubicBezTo>
                  <a:pt x="1049" y="686"/>
                  <a:pt x="1054" y="681"/>
                  <a:pt x="1054" y="675"/>
                </a:cubicBezTo>
                <a:cubicBezTo>
                  <a:pt x="1054" y="572"/>
                  <a:pt x="1054" y="572"/>
                  <a:pt x="1054" y="572"/>
                </a:cubicBezTo>
                <a:cubicBezTo>
                  <a:pt x="1054" y="566"/>
                  <a:pt x="1049" y="562"/>
                  <a:pt x="1043" y="562"/>
                </a:cubicBezTo>
                <a:cubicBezTo>
                  <a:pt x="1037" y="562"/>
                  <a:pt x="1033" y="566"/>
                  <a:pt x="1033" y="572"/>
                </a:cubicBezTo>
                <a:lnTo>
                  <a:pt x="1033" y="675"/>
                </a:lnTo>
                <a:close/>
                <a:moveTo>
                  <a:pt x="1104" y="675"/>
                </a:moveTo>
                <a:cubicBezTo>
                  <a:pt x="1104" y="681"/>
                  <a:pt x="1109" y="686"/>
                  <a:pt x="1115" y="686"/>
                </a:cubicBezTo>
                <a:cubicBezTo>
                  <a:pt x="1121" y="686"/>
                  <a:pt x="1126" y="681"/>
                  <a:pt x="1126" y="675"/>
                </a:cubicBezTo>
                <a:cubicBezTo>
                  <a:pt x="1126" y="635"/>
                  <a:pt x="1126" y="635"/>
                  <a:pt x="1126" y="635"/>
                </a:cubicBezTo>
                <a:cubicBezTo>
                  <a:pt x="1179" y="635"/>
                  <a:pt x="1179" y="635"/>
                  <a:pt x="1179" y="635"/>
                </a:cubicBezTo>
                <a:cubicBezTo>
                  <a:pt x="1184" y="635"/>
                  <a:pt x="1188" y="631"/>
                  <a:pt x="1188" y="625"/>
                </a:cubicBezTo>
                <a:cubicBezTo>
                  <a:pt x="1188" y="620"/>
                  <a:pt x="1184" y="615"/>
                  <a:pt x="1179" y="615"/>
                </a:cubicBezTo>
                <a:cubicBezTo>
                  <a:pt x="1126" y="615"/>
                  <a:pt x="1126" y="615"/>
                  <a:pt x="1126" y="615"/>
                </a:cubicBezTo>
                <a:cubicBezTo>
                  <a:pt x="1126" y="582"/>
                  <a:pt x="1126" y="582"/>
                  <a:pt x="1126" y="582"/>
                </a:cubicBezTo>
                <a:cubicBezTo>
                  <a:pt x="1186" y="582"/>
                  <a:pt x="1186" y="582"/>
                  <a:pt x="1186" y="582"/>
                </a:cubicBezTo>
                <a:cubicBezTo>
                  <a:pt x="1192" y="582"/>
                  <a:pt x="1196" y="578"/>
                  <a:pt x="1196" y="572"/>
                </a:cubicBezTo>
                <a:cubicBezTo>
                  <a:pt x="1196" y="567"/>
                  <a:pt x="1192" y="563"/>
                  <a:pt x="1186" y="563"/>
                </a:cubicBezTo>
                <a:cubicBezTo>
                  <a:pt x="1115" y="563"/>
                  <a:pt x="1115" y="563"/>
                  <a:pt x="1115" y="563"/>
                </a:cubicBezTo>
                <a:cubicBezTo>
                  <a:pt x="1109" y="563"/>
                  <a:pt x="1104" y="567"/>
                  <a:pt x="1104" y="573"/>
                </a:cubicBezTo>
                <a:lnTo>
                  <a:pt x="1104" y="675"/>
                </a:lnTo>
                <a:close/>
                <a:moveTo>
                  <a:pt x="1237" y="675"/>
                </a:moveTo>
                <a:cubicBezTo>
                  <a:pt x="1237" y="681"/>
                  <a:pt x="1241" y="686"/>
                  <a:pt x="1247" y="686"/>
                </a:cubicBezTo>
                <a:cubicBezTo>
                  <a:pt x="1253" y="686"/>
                  <a:pt x="1258" y="681"/>
                  <a:pt x="1258" y="675"/>
                </a:cubicBezTo>
                <a:cubicBezTo>
                  <a:pt x="1258" y="635"/>
                  <a:pt x="1258" y="635"/>
                  <a:pt x="1258" y="635"/>
                </a:cubicBezTo>
                <a:cubicBezTo>
                  <a:pt x="1311" y="635"/>
                  <a:pt x="1311" y="635"/>
                  <a:pt x="1311" y="635"/>
                </a:cubicBezTo>
                <a:cubicBezTo>
                  <a:pt x="1316" y="635"/>
                  <a:pt x="1321" y="631"/>
                  <a:pt x="1321" y="625"/>
                </a:cubicBezTo>
                <a:cubicBezTo>
                  <a:pt x="1321" y="620"/>
                  <a:pt x="1316" y="615"/>
                  <a:pt x="1311" y="615"/>
                </a:cubicBezTo>
                <a:cubicBezTo>
                  <a:pt x="1258" y="615"/>
                  <a:pt x="1258" y="615"/>
                  <a:pt x="1258" y="615"/>
                </a:cubicBezTo>
                <a:cubicBezTo>
                  <a:pt x="1258" y="582"/>
                  <a:pt x="1258" y="582"/>
                  <a:pt x="1258" y="582"/>
                </a:cubicBezTo>
                <a:cubicBezTo>
                  <a:pt x="1319" y="582"/>
                  <a:pt x="1319" y="582"/>
                  <a:pt x="1319" y="582"/>
                </a:cubicBezTo>
                <a:cubicBezTo>
                  <a:pt x="1324" y="582"/>
                  <a:pt x="1328" y="578"/>
                  <a:pt x="1328" y="572"/>
                </a:cubicBezTo>
                <a:cubicBezTo>
                  <a:pt x="1328" y="567"/>
                  <a:pt x="1324" y="563"/>
                  <a:pt x="1319" y="563"/>
                </a:cubicBezTo>
                <a:cubicBezTo>
                  <a:pt x="1247" y="563"/>
                  <a:pt x="1247" y="563"/>
                  <a:pt x="1247" y="563"/>
                </a:cubicBezTo>
                <a:cubicBezTo>
                  <a:pt x="1241" y="563"/>
                  <a:pt x="1237" y="567"/>
                  <a:pt x="1237" y="573"/>
                </a:cubicBezTo>
                <a:lnTo>
                  <a:pt x="1237" y="675"/>
                </a:lnTo>
                <a:close/>
                <a:moveTo>
                  <a:pt x="1380" y="685"/>
                </a:moveTo>
                <a:cubicBezTo>
                  <a:pt x="1452" y="685"/>
                  <a:pt x="1452" y="685"/>
                  <a:pt x="1452" y="685"/>
                </a:cubicBezTo>
                <a:cubicBezTo>
                  <a:pt x="1457" y="685"/>
                  <a:pt x="1461" y="681"/>
                  <a:pt x="1461" y="675"/>
                </a:cubicBezTo>
                <a:cubicBezTo>
                  <a:pt x="1461" y="670"/>
                  <a:pt x="1457" y="666"/>
                  <a:pt x="1452" y="666"/>
                </a:cubicBezTo>
                <a:cubicBezTo>
                  <a:pt x="1390" y="666"/>
                  <a:pt x="1390" y="666"/>
                  <a:pt x="1390" y="666"/>
                </a:cubicBezTo>
                <a:cubicBezTo>
                  <a:pt x="1390" y="633"/>
                  <a:pt x="1390" y="633"/>
                  <a:pt x="1390" y="633"/>
                </a:cubicBezTo>
                <a:cubicBezTo>
                  <a:pt x="1443" y="633"/>
                  <a:pt x="1443" y="633"/>
                  <a:pt x="1443" y="633"/>
                </a:cubicBezTo>
                <a:cubicBezTo>
                  <a:pt x="1448" y="633"/>
                  <a:pt x="1452" y="629"/>
                  <a:pt x="1452" y="623"/>
                </a:cubicBezTo>
                <a:cubicBezTo>
                  <a:pt x="1452" y="618"/>
                  <a:pt x="1448" y="614"/>
                  <a:pt x="1443" y="614"/>
                </a:cubicBezTo>
                <a:cubicBezTo>
                  <a:pt x="1390" y="614"/>
                  <a:pt x="1390" y="614"/>
                  <a:pt x="1390" y="614"/>
                </a:cubicBezTo>
                <a:cubicBezTo>
                  <a:pt x="1390" y="582"/>
                  <a:pt x="1390" y="582"/>
                  <a:pt x="1390" y="582"/>
                </a:cubicBezTo>
                <a:cubicBezTo>
                  <a:pt x="1451" y="582"/>
                  <a:pt x="1451" y="582"/>
                  <a:pt x="1451" y="582"/>
                </a:cubicBezTo>
                <a:cubicBezTo>
                  <a:pt x="1456" y="582"/>
                  <a:pt x="1460" y="578"/>
                  <a:pt x="1460" y="572"/>
                </a:cubicBezTo>
                <a:cubicBezTo>
                  <a:pt x="1460" y="567"/>
                  <a:pt x="1456" y="563"/>
                  <a:pt x="1451" y="563"/>
                </a:cubicBezTo>
                <a:cubicBezTo>
                  <a:pt x="1380" y="563"/>
                  <a:pt x="1380" y="563"/>
                  <a:pt x="1380" y="563"/>
                </a:cubicBezTo>
                <a:cubicBezTo>
                  <a:pt x="1373" y="563"/>
                  <a:pt x="1369" y="567"/>
                  <a:pt x="1369" y="573"/>
                </a:cubicBezTo>
                <a:cubicBezTo>
                  <a:pt x="1369" y="674"/>
                  <a:pt x="1369" y="674"/>
                  <a:pt x="1369" y="674"/>
                </a:cubicBezTo>
                <a:cubicBezTo>
                  <a:pt x="1369" y="680"/>
                  <a:pt x="1373" y="685"/>
                  <a:pt x="1380" y="685"/>
                </a:cubicBezTo>
                <a:close/>
                <a:moveTo>
                  <a:pt x="1503" y="675"/>
                </a:moveTo>
                <a:cubicBezTo>
                  <a:pt x="1503" y="681"/>
                  <a:pt x="1508" y="686"/>
                  <a:pt x="1514" y="686"/>
                </a:cubicBezTo>
                <a:cubicBezTo>
                  <a:pt x="1520" y="686"/>
                  <a:pt x="1525" y="681"/>
                  <a:pt x="1525" y="675"/>
                </a:cubicBezTo>
                <a:cubicBezTo>
                  <a:pt x="1525" y="642"/>
                  <a:pt x="1525" y="642"/>
                  <a:pt x="1525" y="642"/>
                </a:cubicBezTo>
                <a:cubicBezTo>
                  <a:pt x="1552" y="642"/>
                  <a:pt x="1552" y="642"/>
                  <a:pt x="1552" y="642"/>
                </a:cubicBezTo>
                <a:cubicBezTo>
                  <a:pt x="1582" y="680"/>
                  <a:pt x="1582" y="680"/>
                  <a:pt x="1582" y="680"/>
                </a:cubicBezTo>
                <a:cubicBezTo>
                  <a:pt x="1584" y="683"/>
                  <a:pt x="1587" y="686"/>
                  <a:pt x="1592" y="686"/>
                </a:cubicBezTo>
                <a:cubicBezTo>
                  <a:pt x="1597" y="686"/>
                  <a:pt x="1602" y="682"/>
                  <a:pt x="1602" y="676"/>
                </a:cubicBezTo>
                <a:cubicBezTo>
                  <a:pt x="1602" y="672"/>
                  <a:pt x="1601" y="670"/>
                  <a:pt x="1599" y="668"/>
                </a:cubicBezTo>
                <a:cubicBezTo>
                  <a:pt x="1576" y="638"/>
                  <a:pt x="1576" y="638"/>
                  <a:pt x="1576" y="638"/>
                </a:cubicBezTo>
                <a:cubicBezTo>
                  <a:pt x="1592" y="633"/>
                  <a:pt x="1603" y="621"/>
                  <a:pt x="1603" y="602"/>
                </a:cubicBezTo>
                <a:cubicBezTo>
                  <a:pt x="1603" y="601"/>
                  <a:pt x="1603" y="601"/>
                  <a:pt x="1603" y="601"/>
                </a:cubicBezTo>
                <a:cubicBezTo>
                  <a:pt x="1603" y="591"/>
                  <a:pt x="1600" y="581"/>
                  <a:pt x="1593" y="575"/>
                </a:cubicBezTo>
                <a:cubicBezTo>
                  <a:pt x="1585" y="567"/>
                  <a:pt x="1573" y="563"/>
                  <a:pt x="1558" y="563"/>
                </a:cubicBezTo>
                <a:cubicBezTo>
                  <a:pt x="1514" y="563"/>
                  <a:pt x="1514" y="563"/>
                  <a:pt x="1514" y="563"/>
                </a:cubicBezTo>
                <a:cubicBezTo>
                  <a:pt x="1508" y="563"/>
                  <a:pt x="1503" y="567"/>
                  <a:pt x="1503" y="573"/>
                </a:cubicBezTo>
                <a:lnTo>
                  <a:pt x="1503" y="675"/>
                </a:lnTo>
                <a:close/>
                <a:moveTo>
                  <a:pt x="1525" y="623"/>
                </a:moveTo>
                <a:cubicBezTo>
                  <a:pt x="1525" y="582"/>
                  <a:pt x="1525" y="582"/>
                  <a:pt x="1525" y="582"/>
                </a:cubicBezTo>
                <a:cubicBezTo>
                  <a:pt x="1556" y="582"/>
                  <a:pt x="1556" y="582"/>
                  <a:pt x="1556" y="582"/>
                </a:cubicBezTo>
                <a:cubicBezTo>
                  <a:pt x="1572" y="582"/>
                  <a:pt x="1581" y="589"/>
                  <a:pt x="1581" y="602"/>
                </a:cubicBezTo>
                <a:cubicBezTo>
                  <a:pt x="1581" y="603"/>
                  <a:pt x="1581" y="603"/>
                  <a:pt x="1581" y="603"/>
                </a:cubicBezTo>
                <a:cubicBezTo>
                  <a:pt x="1581" y="615"/>
                  <a:pt x="1572" y="623"/>
                  <a:pt x="1556" y="623"/>
                </a:cubicBezTo>
                <a:lnTo>
                  <a:pt x="1525" y="623"/>
                </a:lnTo>
                <a:close/>
                <a:moveTo>
                  <a:pt x="1658" y="685"/>
                </a:moveTo>
                <a:cubicBezTo>
                  <a:pt x="1730" y="685"/>
                  <a:pt x="1730" y="685"/>
                  <a:pt x="1730" y="685"/>
                </a:cubicBezTo>
                <a:cubicBezTo>
                  <a:pt x="1735" y="685"/>
                  <a:pt x="1740" y="681"/>
                  <a:pt x="1740" y="675"/>
                </a:cubicBezTo>
                <a:cubicBezTo>
                  <a:pt x="1740" y="670"/>
                  <a:pt x="1735" y="666"/>
                  <a:pt x="1730" y="666"/>
                </a:cubicBezTo>
                <a:cubicBezTo>
                  <a:pt x="1669" y="666"/>
                  <a:pt x="1669" y="666"/>
                  <a:pt x="1669" y="666"/>
                </a:cubicBezTo>
                <a:cubicBezTo>
                  <a:pt x="1669" y="633"/>
                  <a:pt x="1669" y="633"/>
                  <a:pt x="1669" y="633"/>
                </a:cubicBezTo>
                <a:cubicBezTo>
                  <a:pt x="1721" y="633"/>
                  <a:pt x="1721" y="633"/>
                  <a:pt x="1721" y="633"/>
                </a:cubicBezTo>
                <a:cubicBezTo>
                  <a:pt x="1727" y="633"/>
                  <a:pt x="1731" y="629"/>
                  <a:pt x="1731" y="623"/>
                </a:cubicBezTo>
                <a:cubicBezTo>
                  <a:pt x="1731" y="618"/>
                  <a:pt x="1727" y="614"/>
                  <a:pt x="1721" y="614"/>
                </a:cubicBezTo>
                <a:cubicBezTo>
                  <a:pt x="1669" y="614"/>
                  <a:pt x="1669" y="614"/>
                  <a:pt x="1669" y="614"/>
                </a:cubicBezTo>
                <a:cubicBezTo>
                  <a:pt x="1669" y="582"/>
                  <a:pt x="1669" y="582"/>
                  <a:pt x="1669" y="582"/>
                </a:cubicBezTo>
                <a:cubicBezTo>
                  <a:pt x="1729" y="582"/>
                  <a:pt x="1729" y="582"/>
                  <a:pt x="1729" y="582"/>
                </a:cubicBezTo>
                <a:cubicBezTo>
                  <a:pt x="1734" y="582"/>
                  <a:pt x="1739" y="578"/>
                  <a:pt x="1739" y="572"/>
                </a:cubicBezTo>
                <a:cubicBezTo>
                  <a:pt x="1739" y="567"/>
                  <a:pt x="1734" y="563"/>
                  <a:pt x="1729" y="563"/>
                </a:cubicBezTo>
                <a:cubicBezTo>
                  <a:pt x="1658" y="563"/>
                  <a:pt x="1658" y="563"/>
                  <a:pt x="1658" y="563"/>
                </a:cubicBezTo>
                <a:cubicBezTo>
                  <a:pt x="1652" y="563"/>
                  <a:pt x="1647" y="567"/>
                  <a:pt x="1647" y="573"/>
                </a:cubicBezTo>
                <a:cubicBezTo>
                  <a:pt x="1647" y="674"/>
                  <a:pt x="1647" y="674"/>
                  <a:pt x="1647" y="674"/>
                </a:cubicBezTo>
                <a:cubicBezTo>
                  <a:pt x="1647" y="680"/>
                  <a:pt x="1652" y="685"/>
                  <a:pt x="1658" y="685"/>
                </a:cubicBezTo>
                <a:close/>
                <a:moveTo>
                  <a:pt x="1782" y="675"/>
                </a:moveTo>
                <a:cubicBezTo>
                  <a:pt x="1782" y="681"/>
                  <a:pt x="1787" y="686"/>
                  <a:pt x="1793" y="686"/>
                </a:cubicBezTo>
                <a:cubicBezTo>
                  <a:pt x="1798" y="686"/>
                  <a:pt x="1803" y="681"/>
                  <a:pt x="1803" y="675"/>
                </a:cubicBezTo>
                <a:cubicBezTo>
                  <a:pt x="1803" y="598"/>
                  <a:pt x="1803" y="598"/>
                  <a:pt x="1803" y="598"/>
                </a:cubicBezTo>
                <a:cubicBezTo>
                  <a:pt x="1866" y="679"/>
                  <a:pt x="1866" y="679"/>
                  <a:pt x="1866" y="679"/>
                </a:cubicBezTo>
                <a:cubicBezTo>
                  <a:pt x="1869" y="683"/>
                  <a:pt x="1872" y="686"/>
                  <a:pt x="1877" y="686"/>
                </a:cubicBezTo>
                <a:cubicBezTo>
                  <a:pt x="1878" y="686"/>
                  <a:pt x="1878" y="686"/>
                  <a:pt x="1878" y="686"/>
                </a:cubicBezTo>
                <a:cubicBezTo>
                  <a:pt x="1884" y="686"/>
                  <a:pt x="1889" y="681"/>
                  <a:pt x="1889" y="675"/>
                </a:cubicBezTo>
                <a:cubicBezTo>
                  <a:pt x="1889" y="572"/>
                  <a:pt x="1889" y="572"/>
                  <a:pt x="1889" y="572"/>
                </a:cubicBezTo>
                <a:cubicBezTo>
                  <a:pt x="1889" y="566"/>
                  <a:pt x="1884" y="562"/>
                  <a:pt x="1878" y="562"/>
                </a:cubicBezTo>
                <a:cubicBezTo>
                  <a:pt x="1872" y="562"/>
                  <a:pt x="1867" y="566"/>
                  <a:pt x="1867" y="572"/>
                </a:cubicBezTo>
                <a:cubicBezTo>
                  <a:pt x="1867" y="647"/>
                  <a:pt x="1867" y="647"/>
                  <a:pt x="1867" y="647"/>
                </a:cubicBezTo>
                <a:cubicBezTo>
                  <a:pt x="1806" y="568"/>
                  <a:pt x="1806" y="568"/>
                  <a:pt x="1806" y="568"/>
                </a:cubicBezTo>
                <a:cubicBezTo>
                  <a:pt x="1803" y="564"/>
                  <a:pt x="1800" y="562"/>
                  <a:pt x="1795" y="562"/>
                </a:cubicBezTo>
                <a:cubicBezTo>
                  <a:pt x="1793" y="562"/>
                  <a:pt x="1793" y="562"/>
                  <a:pt x="1793" y="562"/>
                </a:cubicBezTo>
                <a:cubicBezTo>
                  <a:pt x="1787" y="562"/>
                  <a:pt x="1782" y="567"/>
                  <a:pt x="1782" y="573"/>
                </a:cubicBezTo>
                <a:lnTo>
                  <a:pt x="1782" y="675"/>
                </a:lnTo>
                <a:close/>
                <a:moveTo>
                  <a:pt x="1994" y="687"/>
                </a:moveTo>
                <a:cubicBezTo>
                  <a:pt x="2014" y="687"/>
                  <a:pt x="2027" y="681"/>
                  <a:pt x="2039" y="671"/>
                </a:cubicBezTo>
                <a:cubicBezTo>
                  <a:pt x="2041" y="669"/>
                  <a:pt x="2042" y="666"/>
                  <a:pt x="2042" y="663"/>
                </a:cubicBezTo>
                <a:cubicBezTo>
                  <a:pt x="2042" y="657"/>
                  <a:pt x="2037" y="653"/>
                  <a:pt x="2032" y="653"/>
                </a:cubicBezTo>
                <a:cubicBezTo>
                  <a:pt x="2029" y="653"/>
                  <a:pt x="2027" y="654"/>
                  <a:pt x="2026" y="655"/>
                </a:cubicBezTo>
                <a:cubicBezTo>
                  <a:pt x="2017" y="663"/>
                  <a:pt x="2008" y="667"/>
                  <a:pt x="1995" y="667"/>
                </a:cubicBezTo>
                <a:cubicBezTo>
                  <a:pt x="1972" y="667"/>
                  <a:pt x="1955" y="648"/>
                  <a:pt x="1955" y="624"/>
                </a:cubicBezTo>
                <a:cubicBezTo>
                  <a:pt x="1955" y="623"/>
                  <a:pt x="1955" y="623"/>
                  <a:pt x="1955" y="623"/>
                </a:cubicBezTo>
                <a:cubicBezTo>
                  <a:pt x="1955" y="599"/>
                  <a:pt x="1972" y="580"/>
                  <a:pt x="1995" y="580"/>
                </a:cubicBezTo>
                <a:cubicBezTo>
                  <a:pt x="2007" y="580"/>
                  <a:pt x="2016" y="584"/>
                  <a:pt x="2024" y="591"/>
                </a:cubicBezTo>
                <a:cubicBezTo>
                  <a:pt x="2026" y="592"/>
                  <a:pt x="2028" y="593"/>
                  <a:pt x="2031" y="593"/>
                </a:cubicBezTo>
                <a:cubicBezTo>
                  <a:pt x="2037" y="593"/>
                  <a:pt x="2041" y="589"/>
                  <a:pt x="2041" y="583"/>
                </a:cubicBezTo>
                <a:cubicBezTo>
                  <a:pt x="2041" y="579"/>
                  <a:pt x="2039" y="576"/>
                  <a:pt x="2037" y="574"/>
                </a:cubicBezTo>
                <a:cubicBezTo>
                  <a:pt x="2026" y="566"/>
                  <a:pt x="2014" y="560"/>
                  <a:pt x="1995" y="560"/>
                </a:cubicBezTo>
                <a:cubicBezTo>
                  <a:pt x="1958" y="560"/>
                  <a:pt x="1932" y="589"/>
                  <a:pt x="1932" y="624"/>
                </a:cubicBezTo>
                <a:cubicBezTo>
                  <a:pt x="1932" y="624"/>
                  <a:pt x="1932" y="624"/>
                  <a:pt x="1932" y="624"/>
                </a:cubicBezTo>
                <a:cubicBezTo>
                  <a:pt x="1932" y="659"/>
                  <a:pt x="1959" y="687"/>
                  <a:pt x="1994" y="687"/>
                </a:cubicBezTo>
                <a:close/>
                <a:moveTo>
                  <a:pt x="2095" y="685"/>
                </a:moveTo>
                <a:cubicBezTo>
                  <a:pt x="2167" y="685"/>
                  <a:pt x="2167" y="685"/>
                  <a:pt x="2167" y="685"/>
                </a:cubicBezTo>
                <a:cubicBezTo>
                  <a:pt x="2172" y="685"/>
                  <a:pt x="2176" y="681"/>
                  <a:pt x="2176" y="675"/>
                </a:cubicBezTo>
                <a:cubicBezTo>
                  <a:pt x="2176" y="670"/>
                  <a:pt x="2172" y="666"/>
                  <a:pt x="2167" y="666"/>
                </a:cubicBezTo>
                <a:cubicBezTo>
                  <a:pt x="2106" y="666"/>
                  <a:pt x="2106" y="666"/>
                  <a:pt x="2106" y="666"/>
                </a:cubicBezTo>
                <a:cubicBezTo>
                  <a:pt x="2106" y="633"/>
                  <a:pt x="2106" y="633"/>
                  <a:pt x="2106" y="633"/>
                </a:cubicBezTo>
                <a:cubicBezTo>
                  <a:pt x="2158" y="633"/>
                  <a:pt x="2158" y="633"/>
                  <a:pt x="2158" y="633"/>
                </a:cubicBezTo>
                <a:cubicBezTo>
                  <a:pt x="2163" y="633"/>
                  <a:pt x="2168" y="629"/>
                  <a:pt x="2168" y="623"/>
                </a:cubicBezTo>
                <a:cubicBezTo>
                  <a:pt x="2168" y="618"/>
                  <a:pt x="2163" y="614"/>
                  <a:pt x="2158" y="614"/>
                </a:cubicBezTo>
                <a:cubicBezTo>
                  <a:pt x="2106" y="614"/>
                  <a:pt x="2106" y="614"/>
                  <a:pt x="2106" y="614"/>
                </a:cubicBezTo>
                <a:cubicBezTo>
                  <a:pt x="2106" y="582"/>
                  <a:pt x="2106" y="582"/>
                  <a:pt x="2106" y="582"/>
                </a:cubicBezTo>
                <a:cubicBezTo>
                  <a:pt x="2166" y="582"/>
                  <a:pt x="2166" y="582"/>
                  <a:pt x="2166" y="582"/>
                </a:cubicBezTo>
                <a:cubicBezTo>
                  <a:pt x="2171" y="582"/>
                  <a:pt x="2176" y="578"/>
                  <a:pt x="2176" y="572"/>
                </a:cubicBezTo>
                <a:cubicBezTo>
                  <a:pt x="2176" y="567"/>
                  <a:pt x="2171" y="563"/>
                  <a:pt x="2166" y="563"/>
                </a:cubicBezTo>
                <a:cubicBezTo>
                  <a:pt x="2095" y="563"/>
                  <a:pt x="2095" y="563"/>
                  <a:pt x="2095" y="563"/>
                </a:cubicBezTo>
                <a:cubicBezTo>
                  <a:pt x="2089" y="563"/>
                  <a:pt x="2084" y="567"/>
                  <a:pt x="2084" y="573"/>
                </a:cubicBezTo>
                <a:cubicBezTo>
                  <a:pt x="2084" y="674"/>
                  <a:pt x="2084" y="674"/>
                  <a:pt x="2084" y="674"/>
                </a:cubicBezTo>
                <a:cubicBezTo>
                  <a:pt x="2084" y="680"/>
                  <a:pt x="2089" y="685"/>
                  <a:pt x="2095" y="685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9" name="LoFric Logo">
            <a:extLst>
              <a:ext uri="{FF2B5EF4-FFF2-40B4-BE49-F238E27FC236}">
                <a16:creationId xmlns:a16="http://schemas.microsoft.com/office/drawing/2014/main" id="{A710B2A7-FB73-4E4D-A0CB-815636CD8F3B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587039" y="6144614"/>
            <a:ext cx="1279525" cy="331788"/>
          </a:xfrm>
          <a:custGeom>
            <a:avLst/>
            <a:gdLst>
              <a:gd name="T0" fmla="*/ 388 w 401"/>
              <a:gd name="T1" fmla="*/ 4 h 102"/>
              <a:gd name="T2" fmla="*/ 401 w 401"/>
              <a:gd name="T3" fmla="*/ 15 h 102"/>
              <a:gd name="T4" fmla="*/ 388 w 401"/>
              <a:gd name="T5" fmla="*/ 28 h 102"/>
              <a:gd name="T6" fmla="*/ 387 w 401"/>
              <a:gd name="T7" fmla="*/ 10 h 102"/>
              <a:gd name="T8" fmla="*/ 390 w 401"/>
              <a:gd name="T9" fmla="*/ 13 h 102"/>
              <a:gd name="T10" fmla="*/ 386 w 401"/>
              <a:gd name="T11" fmla="*/ 10 h 102"/>
              <a:gd name="T12" fmla="*/ 386 w 401"/>
              <a:gd name="T13" fmla="*/ 23 h 102"/>
              <a:gd name="T14" fmla="*/ 390 w 401"/>
              <a:gd name="T15" fmla="*/ 23 h 102"/>
              <a:gd name="T16" fmla="*/ 392 w 401"/>
              <a:gd name="T17" fmla="*/ 15 h 102"/>
              <a:gd name="T18" fmla="*/ 388 w 401"/>
              <a:gd name="T19" fmla="*/ 7 h 102"/>
              <a:gd name="T20" fmla="*/ 332 w 401"/>
              <a:gd name="T21" fmla="*/ 65 h 102"/>
              <a:gd name="T22" fmla="*/ 362 w 401"/>
              <a:gd name="T23" fmla="*/ 48 h 102"/>
              <a:gd name="T24" fmla="*/ 381 w 401"/>
              <a:gd name="T25" fmla="*/ 45 h 102"/>
              <a:gd name="T26" fmla="*/ 311 w 401"/>
              <a:gd name="T27" fmla="*/ 65 h 102"/>
              <a:gd name="T28" fmla="*/ 364 w 401"/>
              <a:gd name="T29" fmla="*/ 73 h 102"/>
              <a:gd name="T30" fmla="*/ 304 w 401"/>
              <a:gd name="T31" fmla="*/ 21 h 102"/>
              <a:gd name="T32" fmla="*/ 296 w 401"/>
              <a:gd name="T33" fmla="*/ 10 h 102"/>
              <a:gd name="T34" fmla="*/ 278 w 401"/>
              <a:gd name="T35" fmla="*/ 100 h 102"/>
              <a:gd name="T36" fmla="*/ 296 w 401"/>
              <a:gd name="T37" fmla="*/ 88 h 102"/>
              <a:gd name="T38" fmla="*/ 302 w 401"/>
              <a:gd name="T39" fmla="*/ 28 h 102"/>
              <a:gd name="T40" fmla="*/ 276 w 401"/>
              <a:gd name="T41" fmla="*/ 88 h 102"/>
              <a:gd name="T42" fmla="*/ 232 w 401"/>
              <a:gd name="T43" fmla="*/ 101 h 102"/>
              <a:gd name="T44" fmla="*/ 252 w 401"/>
              <a:gd name="T45" fmla="*/ 66 h 102"/>
              <a:gd name="T46" fmla="*/ 282 w 401"/>
              <a:gd name="T47" fmla="*/ 43 h 102"/>
              <a:gd name="T48" fmla="*/ 261 w 401"/>
              <a:gd name="T49" fmla="*/ 35 h 102"/>
              <a:gd name="T50" fmla="*/ 255 w 401"/>
              <a:gd name="T51" fmla="*/ 29 h 102"/>
              <a:gd name="T52" fmla="*/ 238 w 401"/>
              <a:gd name="T53" fmla="*/ 40 h 102"/>
              <a:gd name="T54" fmla="*/ 240 w 401"/>
              <a:gd name="T55" fmla="*/ 16 h 102"/>
              <a:gd name="T56" fmla="*/ 233 w 401"/>
              <a:gd name="T57" fmla="*/ 2 h 102"/>
              <a:gd name="T58" fmla="*/ 171 w 401"/>
              <a:gd name="T59" fmla="*/ 16 h 102"/>
              <a:gd name="T60" fmla="*/ 159 w 401"/>
              <a:gd name="T61" fmla="*/ 101 h 102"/>
              <a:gd name="T62" fmla="*/ 181 w 401"/>
              <a:gd name="T63" fmla="*/ 59 h 102"/>
              <a:gd name="T64" fmla="*/ 228 w 401"/>
              <a:gd name="T65" fmla="*/ 46 h 102"/>
              <a:gd name="T66" fmla="*/ 192 w 401"/>
              <a:gd name="T67" fmla="*/ 20 h 102"/>
              <a:gd name="T68" fmla="*/ 129 w 401"/>
              <a:gd name="T69" fmla="*/ 51 h 102"/>
              <a:gd name="T70" fmla="*/ 106 w 401"/>
              <a:gd name="T71" fmla="*/ 85 h 102"/>
              <a:gd name="T72" fmla="*/ 118 w 401"/>
              <a:gd name="T73" fmla="*/ 43 h 102"/>
              <a:gd name="T74" fmla="*/ 149 w 401"/>
              <a:gd name="T75" fmla="*/ 64 h 102"/>
              <a:gd name="T76" fmla="*/ 75 w 401"/>
              <a:gd name="T77" fmla="*/ 64 h 102"/>
              <a:gd name="T78" fmla="*/ 36 w 401"/>
              <a:gd name="T79" fmla="*/ 2 h 102"/>
              <a:gd name="T80" fmla="*/ 2 w 401"/>
              <a:gd name="T81" fmla="*/ 86 h 102"/>
              <a:gd name="T82" fmla="*/ 55 w 401"/>
              <a:gd name="T83" fmla="*/ 100 h 102"/>
              <a:gd name="T84" fmla="*/ 68 w 401"/>
              <a:gd name="T85" fmla="*/ 87 h 102"/>
              <a:gd name="T86" fmla="*/ 43 w 401"/>
              <a:gd name="T87" fmla="*/ 15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401" h="102">
                <a:moveTo>
                  <a:pt x="388" y="27"/>
                </a:moveTo>
                <a:cubicBezTo>
                  <a:pt x="381" y="27"/>
                  <a:pt x="376" y="22"/>
                  <a:pt x="376" y="15"/>
                </a:cubicBezTo>
                <a:cubicBezTo>
                  <a:pt x="376" y="9"/>
                  <a:pt x="381" y="4"/>
                  <a:pt x="388" y="4"/>
                </a:cubicBezTo>
                <a:cubicBezTo>
                  <a:pt x="394" y="4"/>
                  <a:pt x="399" y="9"/>
                  <a:pt x="399" y="15"/>
                </a:cubicBezTo>
                <a:cubicBezTo>
                  <a:pt x="399" y="22"/>
                  <a:pt x="394" y="27"/>
                  <a:pt x="388" y="27"/>
                </a:cubicBezTo>
                <a:moveTo>
                  <a:pt x="401" y="15"/>
                </a:moveTo>
                <a:cubicBezTo>
                  <a:pt x="401" y="8"/>
                  <a:pt x="395" y="2"/>
                  <a:pt x="388" y="2"/>
                </a:cubicBezTo>
                <a:cubicBezTo>
                  <a:pt x="381" y="2"/>
                  <a:pt x="375" y="8"/>
                  <a:pt x="375" y="15"/>
                </a:cubicBezTo>
                <a:cubicBezTo>
                  <a:pt x="375" y="23"/>
                  <a:pt x="381" y="28"/>
                  <a:pt x="388" y="28"/>
                </a:cubicBezTo>
                <a:cubicBezTo>
                  <a:pt x="395" y="28"/>
                  <a:pt x="401" y="22"/>
                  <a:pt x="401" y="15"/>
                </a:cubicBezTo>
                <a:moveTo>
                  <a:pt x="386" y="10"/>
                </a:moveTo>
                <a:cubicBezTo>
                  <a:pt x="387" y="10"/>
                  <a:pt x="387" y="10"/>
                  <a:pt x="387" y="10"/>
                </a:cubicBezTo>
                <a:cubicBezTo>
                  <a:pt x="389" y="10"/>
                  <a:pt x="389" y="10"/>
                  <a:pt x="390" y="10"/>
                </a:cubicBezTo>
                <a:cubicBezTo>
                  <a:pt x="390" y="10"/>
                  <a:pt x="390" y="11"/>
                  <a:pt x="390" y="11"/>
                </a:cubicBezTo>
                <a:cubicBezTo>
                  <a:pt x="390" y="12"/>
                  <a:pt x="390" y="13"/>
                  <a:pt x="390" y="13"/>
                </a:cubicBezTo>
                <a:cubicBezTo>
                  <a:pt x="389" y="13"/>
                  <a:pt x="389" y="13"/>
                  <a:pt x="387" y="13"/>
                </a:cubicBezTo>
                <a:cubicBezTo>
                  <a:pt x="386" y="13"/>
                  <a:pt x="386" y="13"/>
                  <a:pt x="386" y="13"/>
                </a:cubicBezTo>
                <a:lnTo>
                  <a:pt x="386" y="10"/>
                </a:lnTo>
                <a:close/>
                <a:moveTo>
                  <a:pt x="382" y="7"/>
                </a:moveTo>
                <a:cubicBezTo>
                  <a:pt x="382" y="23"/>
                  <a:pt x="382" y="23"/>
                  <a:pt x="382" y="23"/>
                </a:cubicBezTo>
                <a:cubicBezTo>
                  <a:pt x="386" y="23"/>
                  <a:pt x="386" y="23"/>
                  <a:pt x="386" y="23"/>
                </a:cubicBezTo>
                <a:cubicBezTo>
                  <a:pt x="386" y="16"/>
                  <a:pt x="386" y="16"/>
                  <a:pt x="386" y="16"/>
                </a:cubicBezTo>
                <a:cubicBezTo>
                  <a:pt x="389" y="16"/>
                  <a:pt x="389" y="16"/>
                  <a:pt x="389" y="20"/>
                </a:cubicBezTo>
                <a:cubicBezTo>
                  <a:pt x="390" y="21"/>
                  <a:pt x="390" y="22"/>
                  <a:pt x="390" y="23"/>
                </a:cubicBezTo>
                <a:cubicBezTo>
                  <a:pt x="395" y="23"/>
                  <a:pt x="395" y="23"/>
                  <a:pt x="395" y="23"/>
                </a:cubicBezTo>
                <a:cubicBezTo>
                  <a:pt x="394" y="22"/>
                  <a:pt x="394" y="20"/>
                  <a:pt x="393" y="18"/>
                </a:cubicBezTo>
                <a:cubicBezTo>
                  <a:pt x="393" y="16"/>
                  <a:pt x="393" y="16"/>
                  <a:pt x="392" y="15"/>
                </a:cubicBezTo>
                <a:cubicBezTo>
                  <a:pt x="393" y="15"/>
                  <a:pt x="394" y="14"/>
                  <a:pt x="394" y="11"/>
                </a:cubicBezTo>
                <a:cubicBezTo>
                  <a:pt x="394" y="10"/>
                  <a:pt x="394" y="8"/>
                  <a:pt x="392" y="7"/>
                </a:cubicBezTo>
                <a:cubicBezTo>
                  <a:pt x="390" y="7"/>
                  <a:pt x="389" y="7"/>
                  <a:pt x="388" y="7"/>
                </a:cubicBezTo>
                <a:lnTo>
                  <a:pt x="382" y="7"/>
                </a:lnTo>
                <a:close/>
                <a:moveTo>
                  <a:pt x="342" y="85"/>
                </a:moveTo>
                <a:cubicBezTo>
                  <a:pt x="328" y="85"/>
                  <a:pt x="329" y="74"/>
                  <a:pt x="332" y="65"/>
                </a:cubicBezTo>
                <a:cubicBezTo>
                  <a:pt x="335" y="51"/>
                  <a:pt x="341" y="47"/>
                  <a:pt x="344" y="45"/>
                </a:cubicBezTo>
                <a:cubicBezTo>
                  <a:pt x="347" y="44"/>
                  <a:pt x="350" y="43"/>
                  <a:pt x="353" y="43"/>
                </a:cubicBezTo>
                <a:cubicBezTo>
                  <a:pt x="359" y="43"/>
                  <a:pt x="361" y="46"/>
                  <a:pt x="362" y="48"/>
                </a:cubicBezTo>
                <a:cubicBezTo>
                  <a:pt x="362" y="49"/>
                  <a:pt x="363" y="50"/>
                  <a:pt x="363" y="51"/>
                </a:cubicBezTo>
                <a:cubicBezTo>
                  <a:pt x="364" y="53"/>
                  <a:pt x="366" y="54"/>
                  <a:pt x="369" y="54"/>
                </a:cubicBezTo>
                <a:cubicBezTo>
                  <a:pt x="374" y="54"/>
                  <a:pt x="379" y="50"/>
                  <a:pt x="381" y="45"/>
                </a:cubicBezTo>
                <a:cubicBezTo>
                  <a:pt x="382" y="41"/>
                  <a:pt x="381" y="38"/>
                  <a:pt x="378" y="34"/>
                </a:cubicBezTo>
                <a:cubicBezTo>
                  <a:pt x="372" y="28"/>
                  <a:pt x="365" y="27"/>
                  <a:pt x="357" y="27"/>
                </a:cubicBezTo>
                <a:cubicBezTo>
                  <a:pt x="338" y="27"/>
                  <a:pt x="318" y="39"/>
                  <a:pt x="311" y="65"/>
                </a:cubicBezTo>
                <a:cubicBezTo>
                  <a:pt x="305" y="85"/>
                  <a:pt x="312" y="102"/>
                  <a:pt x="336" y="102"/>
                </a:cubicBezTo>
                <a:cubicBezTo>
                  <a:pt x="356" y="102"/>
                  <a:pt x="369" y="89"/>
                  <a:pt x="371" y="82"/>
                </a:cubicBezTo>
                <a:cubicBezTo>
                  <a:pt x="373" y="76"/>
                  <a:pt x="368" y="73"/>
                  <a:pt x="364" y="73"/>
                </a:cubicBezTo>
                <a:cubicBezTo>
                  <a:pt x="359" y="73"/>
                  <a:pt x="356" y="76"/>
                  <a:pt x="354" y="78"/>
                </a:cubicBezTo>
                <a:cubicBezTo>
                  <a:pt x="352" y="81"/>
                  <a:pt x="349" y="85"/>
                  <a:pt x="342" y="85"/>
                </a:cubicBezTo>
                <a:moveTo>
                  <a:pt x="304" y="21"/>
                </a:moveTo>
                <a:cubicBezTo>
                  <a:pt x="309" y="21"/>
                  <a:pt x="315" y="16"/>
                  <a:pt x="316" y="10"/>
                </a:cubicBezTo>
                <a:cubicBezTo>
                  <a:pt x="318" y="5"/>
                  <a:pt x="315" y="0"/>
                  <a:pt x="309" y="0"/>
                </a:cubicBezTo>
                <a:cubicBezTo>
                  <a:pt x="304" y="0"/>
                  <a:pt x="298" y="5"/>
                  <a:pt x="296" y="10"/>
                </a:cubicBezTo>
                <a:cubicBezTo>
                  <a:pt x="295" y="16"/>
                  <a:pt x="298" y="21"/>
                  <a:pt x="304" y="21"/>
                </a:cubicBezTo>
                <a:moveTo>
                  <a:pt x="276" y="88"/>
                </a:moveTo>
                <a:cubicBezTo>
                  <a:pt x="275" y="92"/>
                  <a:pt x="273" y="98"/>
                  <a:pt x="278" y="100"/>
                </a:cubicBezTo>
                <a:cubicBezTo>
                  <a:pt x="279" y="100"/>
                  <a:pt x="280" y="101"/>
                  <a:pt x="282" y="101"/>
                </a:cubicBezTo>
                <a:cubicBezTo>
                  <a:pt x="285" y="101"/>
                  <a:pt x="288" y="100"/>
                  <a:pt x="291" y="97"/>
                </a:cubicBezTo>
                <a:cubicBezTo>
                  <a:pt x="294" y="94"/>
                  <a:pt x="295" y="91"/>
                  <a:pt x="296" y="88"/>
                </a:cubicBezTo>
                <a:cubicBezTo>
                  <a:pt x="309" y="40"/>
                  <a:pt x="309" y="40"/>
                  <a:pt x="309" y="40"/>
                </a:cubicBezTo>
                <a:cubicBezTo>
                  <a:pt x="309" y="36"/>
                  <a:pt x="311" y="31"/>
                  <a:pt x="306" y="29"/>
                </a:cubicBezTo>
                <a:cubicBezTo>
                  <a:pt x="305" y="28"/>
                  <a:pt x="303" y="28"/>
                  <a:pt x="302" y="28"/>
                </a:cubicBezTo>
                <a:cubicBezTo>
                  <a:pt x="298" y="28"/>
                  <a:pt x="295" y="29"/>
                  <a:pt x="294" y="30"/>
                </a:cubicBezTo>
                <a:cubicBezTo>
                  <a:pt x="292" y="32"/>
                  <a:pt x="290" y="34"/>
                  <a:pt x="289" y="40"/>
                </a:cubicBezTo>
                <a:lnTo>
                  <a:pt x="276" y="88"/>
                </a:lnTo>
                <a:close/>
                <a:moveTo>
                  <a:pt x="225" y="88"/>
                </a:moveTo>
                <a:cubicBezTo>
                  <a:pt x="224" y="92"/>
                  <a:pt x="222" y="98"/>
                  <a:pt x="229" y="100"/>
                </a:cubicBezTo>
                <a:cubicBezTo>
                  <a:pt x="230" y="101"/>
                  <a:pt x="231" y="101"/>
                  <a:pt x="232" y="101"/>
                </a:cubicBezTo>
                <a:cubicBezTo>
                  <a:pt x="235" y="101"/>
                  <a:pt x="238" y="100"/>
                  <a:pt x="240" y="98"/>
                </a:cubicBezTo>
                <a:cubicBezTo>
                  <a:pt x="244" y="95"/>
                  <a:pt x="245" y="91"/>
                  <a:pt x="246" y="88"/>
                </a:cubicBezTo>
                <a:cubicBezTo>
                  <a:pt x="252" y="66"/>
                  <a:pt x="252" y="66"/>
                  <a:pt x="252" y="66"/>
                </a:cubicBezTo>
                <a:cubicBezTo>
                  <a:pt x="254" y="58"/>
                  <a:pt x="257" y="48"/>
                  <a:pt x="268" y="46"/>
                </a:cubicBezTo>
                <a:cubicBezTo>
                  <a:pt x="270" y="46"/>
                  <a:pt x="272" y="46"/>
                  <a:pt x="274" y="45"/>
                </a:cubicBezTo>
                <a:cubicBezTo>
                  <a:pt x="276" y="45"/>
                  <a:pt x="279" y="45"/>
                  <a:pt x="282" y="43"/>
                </a:cubicBezTo>
                <a:cubicBezTo>
                  <a:pt x="284" y="41"/>
                  <a:pt x="285" y="39"/>
                  <a:pt x="286" y="36"/>
                </a:cubicBezTo>
                <a:cubicBezTo>
                  <a:pt x="287" y="32"/>
                  <a:pt x="285" y="27"/>
                  <a:pt x="278" y="27"/>
                </a:cubicBezTo>
                <a:cubicBezTo>
                  <a:pt x="272" y="27"/>
                  <a:pt x="266" y="30"/>
                  <a:pt x="261" y="35"/>
                </a:cubicBezTo>
                <a:cubicBezTo>
                  <a:pt x="260" y="37"/>
                  <a:pt x="258" y="39"/>
                  <a:pt x="257" y="41"/>
                </a:cubicBezTo>
                <a:cubicBezTo>
                  <a:pt x="257" y="40"/>
                  <a:pt x="257" y="40"/>
                  <a:pt x="257" y="40"/>
                </a:cubicBezTo>
                <a:cubicBezTo>
                  <a:pt x="258" y="37"/>
                  <a:pt x="260" y="31"/>
                  <a:pt x="255" y="29"/>
                </a:cubicBezTo>
                <a:cubicBezTo>
                  <a:pt x="254" y="28"/>
                  <a:pt x="253" y="28"/>
                  <a:pt x="251" y="28"/>
                </a:cubicBezTo>
                <a:cubicBezTo>
                  <a:pt x="248" y="28"/>
                  <a:pt x="245" y="29"/>
                  <a:pt x="244" y="30"/>
                </a:cubicBezTo>
                <a:cubicBezTo>
                  <a:pt x="240" y="33"/>
                  <a:pt x="239" y="37"/>
                  <a:pt x="238" y="40"/>
                </a:cubicBezTo>
                <a:lnTo>
                  <a:pt x="225" y="88"/>
                </a:lnTo>
                <a:close/>
                <a:moveTo>
                  <a:pt x="228" y="20"/>
                </a:moveTo>
                <a:cubicBezTo>
                  <a:pt x="231" y="20"/>
                  <a:pt x="236" y="20"/>
                  <a:pt x="240" y="16"/>
                </a:cubicBezTo>
                <a:cubicBezTo>
                  <a:pt x="241" y="15"/>
                  <a:pt x="242" y="12"/>
                  <a:pt x="242" y="11"/>
                </a:cubicBezTo>
                <a:cubicBezTo>
                  <a:pt x="243" y="8"/>
                  <a:pt x="242" y="5"/>
                  <a:pt x="239" y="3"/>
                </a:cubicBezTo>
                <a:cubicBezTo>
                  <a:pt x="238" y="3"/>
                  <a:pt x="235" y="2"/>
                  <a:pt x="233" y="2"/>
                </a:cubicBezTo>
                <a:cubicBezTo>
                  <a:pt x="190" y="2"/>
                  <a:pt x="190" y="2"/>
                  <a:pt x="190" y="2"/>
                </a:cubicBezTo>
                <a:cubicBezTo>
                  <a:pt x="187" y="2"/>
                  <a:pt x="182" y="2"/>
                  <a:pt x="179" y="5"/>
                </a:cubicBezTo>
                <a:cubicBezTo>
                  <a:pt x="174" y="8"/>
                  <a:pt x="172" y="13"/>
                  <a:pt x="171" y="16"/>
                </a:cubicBezTo>
                <a:cubicBezTo>
                  <a:pt x="152" y="88"/>
                  <a:pt x="152" y="88"/>
                  <a:pt x="152" y="88"/>
                </a:cubicBezTo>
                <a:cubicBezTo>
                  <a:pt x="151" y="92"/>
                  <a:pt x="150" y="97"/>
                  <a:pt x="154" y="99"/>
                </a:cubicBezTo>
                <a:cubicBezTo>
                  <a:pt x="155" y="100"/>
                  <a:pt x="157" y="101"/>
                  <a:pt x="159" y="101"/>
                </a:cubicBezTo>
                <a:cubicBezTo>
                  <a:pt x="161" y="101"/>
                  <a:pt x="167" y="101"/>
                  <a:pt x="171" y="95"/>
                </a:cubicBezTo>
                <a:cubicBezTo>
                  <a:pt x="172" y="92"/>
                  <a:pt x="173" y="90"/>
                  <a:pt x="174" y="87"/>
                </a:cubicBezTo>
                <a:cubicBezTo>
                  <a:pt x="181" y="59"/>
                  <a:pt x="181" y="59"/>
                  <a:pt x="181" y="59"/>
                </a:cubicBezTo>
                <a:cubicBezTo>
                  <a:pt x="214" y="59"/>
                  <a:pt x="214" y="59"/>
                  <a:pt x="214" y="59"/>
                </a:cubicBezTo>
                <a:cubicBezTo>
                  <a:pt x="217" y="59"/>
                  <a:pt x="225" y="59"/>
                  <a:pt x="228" y="50"/>
                </a:cubicBezTo>
                <a:cubicBezTo>
                  <a:pt x="228" y="49"/>
                  <a:pt x="228" y="47"/>
                  <a:pt x="228" y="46"/>
                </a:cubicBezTo>
                <a:cubicBezTo>
                  <a:pt x="227" y="41"/>
                  <a:pt x="222" y="41"/>
                  <a:pt x="219" y="41"/>
                </a:cubicBezTo>
                <a:cubicBezTo>
                  <a:pt x="186" y="41"/>
                  <a:pt x="186" y="41"/>
                  <a:pt x="186" y="41"/>
                </a:cubicBezTo>
                <a:cubicBezTo>
                  <a:pt x="192" y="20"/>
                  <a:pt x="192" y="20"/>
                  <a:pt x="192" y="20"/>
                </a:cubicBezTo>
                <a:lnTo>
                  <a:pt x="228" y="20"/>
                </a:lnTo>
                <a:close/>
                <a:moveTo>
                  <a:pt x="118" y="43"/>
                </a:moveTo>
                <a:cubicBezTo>
                  <a:pt x="119" y="43"/>
                  <a:pt x="127" y="43"/>
                  <a:pt x="129" y="51"/>
                </a:cubicBezTo>
                <a:cubicBezTo>
                  <a:pt x="130" y="54"/>
                  <a:pt x="130" y="59"/>
                  <a:pt x="128" y="63"/>
                </a:cubicBezTo>
                <a:cubicBezTo>
                  <a:pt x="127" y="68"/>
                  <a:pt x="125" y="73"/>
                  <a:pt x="121" y="78"/>
                </a:cubicBezTo>
                <a:cubicBezTo>
                  <a:pt x="120" y="79"/>
                  <a:pt x="115" y="85"/>
                  <a:pt x="106" y="85"/>
                </a:cubicBezTo>
                <a:cubicBezTo>
                  <a:pt x="95" y="85"/>
                  <a:pt x="92" y="77"/>
                  <a:pt x="96" y="64"/>
                </a:cubicBezTo>
                <a:cubicBezTo>
                  <a:pt x="96" y="61"/>
                  <a:pt x="99" y="52"/>
                  <a:pt x="107" y="46"/>
                </a:cubicBezTo>
                <a:cubicBezTo>
                  <a:pt x="111" y="43"/>
                  <a:pt x="115" y="43"/>
                  <a:pt x="118" y="43"/>
                </a:cubicBezTo>
                <a:moveTo>
                  <a:pt x="75" y="64"/>
                </a:moveTo>
                <a:cubicBezTo>
                  <a:pt x="70" y="82"/>
                  <a:pt x="76" y="102"/>
                  <a:pt x="102" y="102"/>
                </a:cubicBezTo>
                <a:cubicBezTo>
                  <a:pt x="122" y="102"/>
                  <a:pt x="143" y="86"/>
                  <a:pt x="149" y="64"/>
                </a:cubicBezTo>
                <a:cubicBezTo>
                  <a:pt x="152" y="53"/>
                  <a:pt x="150" y="43"/>
                  <a:pt x="147" y="38"/>
                </a:cubicBezTo>
                <a:cubicBezTo>
                  <a:pt x="142" y="30"/>
                  <a:pt x="133" y="27"/>
                  <a:pt x="123" y="27"/>
                </a:cubicBezTo>
                <a:cubicBezTo>
                  <a:pt x="101" y="27"/>
                  <a:pt x="81" y="42"/>
                  <a:pt x="75" y="64"/>
                </a:cubicBezTo>
                <a:moveTo>
                  <a:pt x="43" y="15"/>
                </a:moveTo>
                <a:cubicBezTo>
                  <a:pt x="44" y="12"/>
                  <a:pt x="45" y="8"/>
                  <a:pt x="43" y="5"/>
                </a:cubicBezTo>
                <a:cubicBezTo>
                  <a:pt x="41" y="2"/>
                  <a:pt x="38" y="2"/>
                  <a:pt x="36" y="2"/>
                </a:cubicBezTo>
                <a:cubicBezTo>
                  <a:pt x="32" y="2"/>
                  <a:pt x="29" y="3"/>
                  <a:pt x="28" y="4"/>
                </a:cubicBezTo>
                <a:cubicBezTo>
                  <a:pt x="23" y="7"/>
                  <a:pt x="22" y="11"/>
                  <a:pt x="21" y="15"/>
                </a:cubicBezTo>
                <a:cubicBezTo>
                  <a:pt x="2" y="86"/>
                  <a:pt x="2" y="86"/>
                  <a:pt x="2" y="86"/>
                </a:cubicBezTo>
                <a:cubicBezTo>
                  <a:pt x="2" y="90"/>
                  <a:pt x="0" y="94"/>
                  <a:pt x="3" y="97"/>
                </a:cubicBezTo>
                <a:cubicBezTo>
                  <a:pt x="5" y="100"/>
                  <a:pt x="9" y="100"/>
                  <a:pt x="13" y="100"/>
                </a:cubicBezTo>
                <a:cubicBezTo>
                  <a:pt x="55" y="100"/>
                  <a:pt x="55" y="100"/>
                  <a:pt x="55" y="100"/>
                </a:cubicBezTo>
                <a:cubicBezTo>
                  <a:pt x="58" y="100"/>
                  <a:pt x="62" y="100"/>
                  <a:pt x="66" y="96"/>
                </a:cubicBezTo>
                <a:cubicBezTo>
                  <a:pt x="67" y="94"/>
                  <a:pt x="68" y="93"/>
                  <a:pt x="68" y="91"/>
                </a:cubicBezTo>
                <a:cubicBezTo>
                  <a:pt x="68" y="90"/>
                  <a:pt x="69" y="88"/>
                  <a:pt x="68" y="87"/>
                </a:cubicBezTo>
                <a:cubicBezTo>
                  <a:pt x="67" y="82"/>
                  <a:pt x="62" y="82"/>
                  <a:pt x="59" y="82"/>
                </a:cubicBezTo>
                <a:cubicBezTo>
                  <a:pt x="25" y="82"/>
                  <a:pt x="25" y="82"/>
                  <a:pt x="25" y="82"/>
                </a:cubicBezTo>
                <a:lnTo>
                  <a:pt x="43" y="15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5610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15">
            <a:extLst>
              <a:ext uri="{FF2B5EF4-FFF2-40B4-BE49-F238E27FC236}">
                <a16:creationId xmlns:a16="http://schemas.microsoft.com/office/drawing/2014/main" id="{94AD8C86-734D-4CC3-8AFE-EFA75A733E27}"/>
              </a:ext>
            </a:extLst>
          </p:cNvPr>
          <p:cNvSpPr>
            <a:spLocks/>
          </p:cNvSpPr>
          <p:nvPr userDrawn="1"/>
        </p:nvSpPr>
        <p:spPr bwMode="auto">
          <a:xfrm>
            <a:off x="214801" y="216000"/>
            <a:ext cx="11760266" cy="336550"/>
          </a:xfrm>
          <a:custGeom>
            <a:avLst/>
            <a:gdLst>
              <a:gd name="T0" fmla="*/ 2152 w 2152"/>
              <a:gd name="T1" fmla="*/ 0 h 104"/>
              <a:gd name="T2" fmla="*/ 104 w 2152"/>
              <a:gd name="T3" fmla="*/ 0 h 104"/>
              <a:gd name="T4" fmla="*/ 0 w 2152"/>
              <a:gd name="T5" fmla="*/ 104 h 104"/>
              <a:gd name="connsiteX0" fmla="*/ 17224 w 17224"/>
              <a:gd name="connsiteY0" fmla="*/ 0 h 10000"/>
              <a:gd name="connsiteX1" fmla="*/ 483 w 17224"/>
              <a:gd name="connsiteY1" fmla="*/ 0 h 10000"/>
              <a:gd name="connsiteX2" fmla="*/ 0 w 17224"/>
              <a:gd name="connsiteY2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224" h="10000">
                <a:moveTo>
                  <a:pt x="17224" y="0"/>
                </a:moveTo>
                <a:lnTo>
                  <a:pt x="483" y="0"/>
                </a:lnTo>
                <a:cubicBezTo>
                  <a:pt x="483" y="0"/>
                  <a:pt x="0" y="0"/>
                  <a:pt x="0" y="10000"/>
                </a:cubicBezTo>
              </a:path>
            </a:pathLst>
          </a:custGeom>
          <a:noFill/>
          <a:ln w="19050" cap="rnd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3D1E63C8-E924-4DF0-82B5-41085E463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46971"/>
            <a:ext cx="10515600" cy="12234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28D972C8-5779-4779-A80E-ECE30A3ECB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072535"/>
            <a:ext cx="10515600" cy="4225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Freeform 5">
            <a:extLst>
              <a:ext uri="{FF2B5EF4-FFF2-40B4-BE49-F238E27FC236}">
                <a16:creationId xmlns:a16="http://schemas.microsoft.com/office/drawing/2014/main" id="{9D44FDAC-07C9-4888-8618-7FDEFF1ADA78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528300" y="348085"/>
            <a:ext cx="1439863" cy="436563"/>
          </a:xfrm>
          <a:custGeom>
            <a:avLst/>
            <a:gdLst>
              <a:gd name="T0" fmla="*/ 142 w 2268"/>
              <a:gd name="T1" fmla="*/ 392 h 687"/>
              <a:gd name="T2" fmla="*/ 147 w 2268"/>
              <a:gd name="T3" fmla="*/ 293 h 687"/>
              <a:gd name="T4" fmla="*/ 451 w 2268"/>
              <a:gd name="T5" fmla="*/ 18 h 687"/>
              <a:gd name="T6" fmla="*/ 677 w 2268"/>
              <a:gd name="T7" fmla="*/ 220 h 687"/>
              <a:gd name="T8" fmla="*/ 505 w 2268"/>
              <a:gd name="T9" fmla="*/ 356 h 687"/>
              <a:gd name="T10" fmla="*/ 542 w 2268"/>
              <a:gd name="T11" fmla="*/ 326 h 687"/>
              <a:gd name="T12" fmla="*/ 813 w 2268"/>
              <a:gd name="T13" fmla="*/ 368 h 687"/>
              <a:gd name="T14" fmla="*/ 919 w 2268"/>
              <a:gd name="T15" fmla="*/ 25 h 687"/>
              <a:gd name="T16" fmla="*/ 1066 w 2268"/>
              <a:gd name="T17" fmla="*/ 101 h 687"/>
              <a:gd name="T18" fmla="*/ 982 w 2268"/>
              <a:gd name="T19" fmla="*/ 287 h 687"/>
              <a:gd name="T20" fmla="*/ 1337 w 2268"/>
              <a:gd name="T21" fmla="*/ 142 h 687"/>
              <a:gd name="T22" fmla="*/ 1234 w 2268"/>
              <a:gd name="T23" fmla="*/ 495 h 687"/>
              <a:gd name="T24" fmla="*/ 1234 w 2268"/>
              <a:gd name="T25" fmla="*/ 103 h 687"/>
              <a:gd name="T26" fmla="*/ 1720 w 2268"/>
              <a:gd name="T27" fmla="*/ 261 h 687"/>
              <a:gd name="T28" fmla="*/ 1723 w 2268"/>
              <a:gd name="T29" fmla="*/ 352 h 687"/>
              <a:gd name="T30" fmla="*/ 1720 w 2268"/>
              <a:gd name="T31" fmla="*/ 261 h 687"/>
              <a:gd name="T32" fmla="*/ 2002 w 2268"/>
              <a:gd name="T33" fmla="*/ 152 h 687"/>
              <a:gd name="T34" fmla="*/ 1969 w 2268"/>
              <a:gd name="T35" fmla="*/ 302 h 687"/>
              <a:gd name="T36" fmla="*/ 2099 w 2268"/>
              <a:gd name="T37" fmla="*/ 331 h 687"/>
              <a:gd name="T38" fmla="*/ 2072 w 2268"/>
              <a:gd name="T39" fmla="*/ 19 h 687"/>
              <a:gd name="T40" fmla="*/ 2216 w 2268"/>
              <a:gd name="T41" fmla="*/ 45 h 687"/>
              <a:gd name="T42" fmla="*/ 2244 w 2268"/>
              <a:gd name="T43" fmla="*/ 64 h 687"/>
              <a:gd name="T44" fmla="*/ 2208 w 2268"/>
              <a:gd name="T45" fmla="*/ 28 h 687"/>
              <a:gd name="T46" fmla="*/ 2224 w 2268"/>
              <a:gd name="T47" fmla="*/ 90 h 687"/>
              <a:gd name="T48" fmla="*/ 29 w 2268"/>
              <a:gd name="T49" fmla="*/ 686 h 687"/>
              <a:gd name="T50" fmla="*/ 93 w 2268"/>
              <a:gd name="T51" fmla="*/ 570 h 687"/>
              <a:gd name="T52" fmla="*/ 101 w 2268"/>
              <a:gd name="T53" fmla="*/ 636 h 687"/>
              <a:gd name="T54" fmla="*/ 339 w 2268"/>
              <a:gd name="T55" fmla="*/ 686 h 687"/>
              <a:gd name="T56" fmla="*/ 261 w 2268"/>
              <a:gd name="T57" fmla="*/ 563 h 687"/>
              <a:gd name="T58" fmla="*/ 303 w 2268"/>
              <a:gd name="T59" fmla="*/ 623 h 687"/>
              <a:gd name="T60" fmla="*/ 468 w 2268"/>
              <a:gd name="T61" fmla="*/ 633 h 687"/>
              <a:gd name="T62" fmla="*/ 405 w 2268"/>
              <a:gd name="T63" fmla="*/ 563 h 687"/>
              <a:gd name="T64" fmla="*/ 610 w 2268"/>
              <a:gd name="T65" fmla="*/ 655 h 687"/>
              <a:gd name="T66" fmla="*/ 567 w 2268"/>
              <a:gd name="T67" fmla="*/ 570 h 687"/>
              <a:gd name="T68" fmla="*/ 692 w 2268"/>
              <a:gd name="T69" fmla="*/ 685 h 687"/>
              <a:gd name="T70" fmla="*/ 682 w 2268"/>
              <a:gd name="T71" fmla="*/ 674 h 687"/>
              <a:gd name="T72" fmla="*/ 877 w 2268"/>
              <a:gd name="T73" fmla="*/ 573 h 687"/>
              <a:gd name="T74" fmla="*/ 899 w 2268"/>
              <a:gd name="T75" fmla="*/ 665 h 687"/>
              <a:gd name="T76" fmla="*/ 1104 w 2268"/>
              <a:gd name="T77" fmla="*/ 675 h 687"/>
              <a:gd name="T78" fmla="*/ 1126 w 2268"/>
              <a:gd name="T79" fmla="*/ 582 h 687"/>
              <a:gd name="T80" fmla="*/ 1247 w 2268"/>
              <a:gd name="T81" fmla="*/ 686 h 687"/>
              <a:gd name="T82" fmla="*/ 1319 w 2268"/>
              <a:gd name="T83" fmla="*/ 582 h 687"/>
              <a:gd name="T84" fmla="*/ 1461 w 2268"/>
              <a:gd name="T85" fmla="*/ 675 h 687"/>
              <a:gd name="T86" fmla="*/ 1390 w 2268"/>
              <a:gd name="T87" fmla="*/ 582 h 687"/>
              <a:gd name="T88" fmla="*/ 1503 w 2268"/>
              <a:gd name="T89" fmla="*/ 675 h 687"/>
              <a:gd name="T90" fmla="*/ 1599 w 2268"/>
              <a:gd name="T91" fmla="*/ 668 h 687"/>
              <a:gd name="T92" fmla="*/ 1503 w 2268"/>
              <a:gd name="T93" fmla="*/ 675 h 687"/>
              <a:gd name="T94" fmla="*/ 1658 w 2268"/>
              <a:gd name="T95" fmla="*/ 685 h 687"/>
              <a:gd name="T96" fmla="*/ 1721 w 2268"/>
              <a:gd name="T97" fmla="*/ 614 h 687"/>
              <a:gd name="T98" fmla="*/ 1647 w 2268"/>
              <a:gd name="T99" fmla="*/ 674 h 687"/>
              <a:gd name="T100" fmla="*/ 1878 w 2268"/>
              <a:gd name="T101" fmla="*/ 686 h 687"/>
              <a:gd name="T102" fmla="*/ 1793 w 2268"/>
              <a:gd name="T103" fmla="*/ 562 h 687"/>
              <a:gd name="T104" fmla="*/ 1995 w 2268"/>
              <a:gd name="T105" fmla="*/ 667 h 687"/>
              <a:gd name="T106" fmla="*/ 1995 w 2268"/>
              <a:gd name="T107" fmla="*/ 560 h 687"/>
              <a:gd name="T108" fmla="*/ 2106 w 2268"/>
              <a:gd name="T109" fmla="*/ 666 h 687"/>
              <a:gd name="T110" fmla="*/ 2176 w 2268"/>
              <a:gd name="T111" fmla="*/ 572 h 6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2268" h="687">
                <a:moveTo>
                  <a:pt x="394" y="374"/>
                </a:moveTo>
                <a:cubicBezTo>
                  <a:pt x="391" y="382"/>
                  <a:pt x="388" y="392"/>
                  <a:pt x="364" y="392"/>
                </a:cubicBezTo>
                <a:cubicBezTo>
                  <a:pt x="342" y="392"/>
                  <a:pt x="337" y="383"/>
                  <a:pt x="334" y="374"/>
                </a:cubicBezTo>
                <a:cubicBezTo>
                  <a:pt x="269" y="154"/>
                  <a:pt x="269" y="154"/>
                  <a:pt x="269" y="154"/>
                </a:cubicBezTo>
                <a:cubicBezTo>
                  <a:pt x="260" y="126"/>
                  <a:pt x="254" y="98"/>
                  <a:pt x="250" y="69"/>
                </a:cubicBezTo>
                <a:cubicBezTo>
                  <a:pt x="245" y="103"/>
                  <a:pt x="238" y="133"/>
                  <a:pt x="233" y="152"/>
                </a:cubicBezTo>
                <a:cubicBezTo>
                  <a:pt x="172" y="373"/>
                  <a:pt x="172" y="373"/>
                  <a:pt x="172" y="373"/>
                </a:cubicBezTo>
                <a:cubicBezTo>
                  <a:pt x="170" y="382"/>
                  <a:pt x="166" y="392"/>
                  <a:pt x="142" y="392"/>
                </a:cubicBezTo>
                <a:cubicBezTo>
                  <a:pt x="118" y="392"/>
                  <a:pt x="115" y="382"/>
                  <a:pt x="112" y="374"/>
                </a:cubicBezTo>
                <a:cubicBezTo>
                  <a:pt x="2" y="32"/>
                  <a:pt x="2" y="32"/>
                  <a:pt x="2" y="32"/>
                </a:cubicBezTo>
                <a:cubicBezTo>
                  <a:pt x="0" y="29"/>
                  <a:pt x="0" y="26"/>
                  <a:pt x="0" y="22"/>
                </a:cubicBezTo>
                <a:cubicBezTo>
                  <a:pt x="0" y="12"/>
                  <a:pt x="11" y="1"/>
                  <a:pt x="27" y="1"/>
                </a:cubicBezTo>
                <a:cubicBezTo>
                  <a:pt x="43" y="1"/>
                  <a:pt x="48" y="11"/>
                  <a:pt x="51" y="18"/>
                </a:cubicBezTo>
                <a:cubicBezTo>
                  <a:pt x="124" y="249"/>
                  <a:pt x="124" y="249"/>
                  <a:pt x="124" y="249"/>
                </a:cubicBezTo>
                <a:cubicBezTo>
                  <a:pt x="136" y="290"/>
                  <a:pt x="139" y="306"/>
                  <a:pt x="141" y="321"/>
                </a:cubicBezTo>
                <a:cubicBezTo>
                  <a:pt x="142" y="314"/>
                  <a:pt x="145" y="302"/>
                  <a:pt x="147" y="293"/>
                </a:cubicBezTo>
                <a:cubicBezTo>
                  <a:pt x="148" y="289"/>
                  <a:pt x="152" y="274"/>
                  <a:pt x="153" y="272"/>
                </a:cubicBezTo>
                <a:cubicBezTo>
                  <a:pt x="221" y="19"/>
                  <a:pt x="221" y="19"/>
                  <a:pt x="221" y="19"/>
                </a:cubicBezTo>
                <a:cubicBezTo>
                  <a:pt x="223" y="11"/>
                  <a:pt x="228" y="0"/>
                  <a:pt x="250" y="0"/>
                </a:cubicBezTo>
                <a:cubicBezTo>
                  <a:pt x="272" y="0"/>
                  <a:pt x="277" y="11"/>
                  <a:pt x="280" y="19"/>
                </a:cubicBezTo>
                <a:cubicBezTo>
                  <a:pt x="349" y="260"/>
                  <a:pt x="349" y="260"/>
                  <a:pt x="349" y="260"/>
                </a:cubicBezTo>
                <a:cubicBezTo>
                  <a:pt x="357" y="286"/>
                  <a:pt x="360" y="305"/>
                  <a:pt x="362" y="318"/>
                </a:cubicBezTo>
                <a:cubicBezTo>
                  <a:pt x="365" y="309"/>
                  <a:pt x="379" y="261"/>
                  <a:pt x="382" y="250"/>
                </a:cubicBezTo>
                <a:cubicBezTo>
                  <a:pt x="451" y="18"/>
                  <a:pt x="451" y="18"/>
                  <a:pt x="451" y="18"/>
                </a:cubicBezTo>
                <a:cubicBezTo>
                  <a:pt x="453" y="11"/>
                  <a:pt x="458" y="1"/>
                  <a:pt x="474" y="1"/>
                </a:cubicBezTo>
                <a:cubicBezTo>
                  <a:pt x="487" y="1"/>
                  <a:pt x="500" y="9"/>
                  <a:pt x="500" y="22"/>
                </a:cubicBezTo>
                <a:cubicBezTo>
                  <a:pt x="500" y="26"/>
                  <a:pt x="499" y="28"/>
                  <a:pt x="499" y="31"/>
                </a:cubicBezTo>
                <a:lnTo>
                  <a:pt x="394" y="374"/>
                </a:lnTo>
                <a:close/>
                <a:moveTo>
                  <a:pt x="521" y="220"/>
                </a:moveTo>
                <a:cubicBezTo>
                  <a:pt x="524" y="208"/>
                  <a:pt x="529" y="182"/>
                  <a:pt x="550" y="163"/>
                </a:cubicBezTo>
                <a:cubicBezTo>
                  <a:pt x="570" y="146"/>
                  <a:pt x="592" y="145"/>
                  <a:pt x="603" y="145"/>
                </a:cubicBezTo>
                <a:cubicBezTo>
                  <a:pt x="655" y="145"/>
                  <a:pt x="675" y="184"/>
                  <a:pt x="677" y="220"/>
                </a:cubicBezTo>
                <a:lnTo>
                  <a:pt x="521" y="220"/>
                </a:lnTo>
                <a:close/>
                <a:moveTo>
                  <a:pt x="704" y="261"/>
                </a:moveTo>
                <a:cubicBezTo>
                  <a:pt x="711" y="261"/>
                  <a:pt x="728" y="260"/>
                  <a:pt x="728" y="237"/>
                </a:cubicBezTo>
                <a:cubicBezTo>
                  <a:pt x="728" y="206"/>
                  <a:pt x="719" y="171"/>
                  <a:pt x="701" y="146"/>
                </a:cubicBezTo>
                <a:cubicBezTo>
                  <a:pt x="684" y="123"/>
                  <a:pt x="663" y="111"/>
                  <a:pt x="638" y="105"/>
                </a:cubicBezTo>
                <a:cubicBezTo>
                  <a:pt x="627" y="102"/>
                  <a:pt x="615" y="101"/>
                  <a:pt x="603" y="101"/>
                </a:cubicBezTo>
                <a:cubicBezTo>
                  <a:pt x="506" y="101"/>
                  <a:pt x="469" y="181"/>
                  <a:pt x="469" y="250"/>
                </a:cubicBezTo>
                <a:cubicBezTo>
                  <a:pt x="469" y="289"/>
                  <a:pt x="481" y="328"/>
                  <a:pt x="505" y="356"/>
                </a:cubicBezTo>
                <a:cubicBezTo>
                  <a:pt x="533" y="387"/>
                  <a:pt x="569" y="394"/>
                  <a:pt x="604" y="394"/>
                </a:cubicBezTo>
                <a:cubicBezTo>
                  <a:pt x="620" y="394"/>
                  <a:pt x="669" y="394"/>
                  <a:pt x="706" y="352"/>
                </a:cubicBezTo>
                <a:cubicBezTo>
                  <a:pt x="712" y="345"/>
                  <a:pt x="722" y="333"/>
                  <a:pt x="724" y="323"/>
                </a:cubicBezTo>
                <a:cubicBezTo>
                  <a:pt x="724" y="321"/>
                  <a:pt x="724" y="320"/>
                  <a:pt x="724" y="317"/>
                </a:cubicBezTo>
                <a:cubicBezTo>
                  <a:pt x="724" y="302"/>
                  <a:pt x="708" y="295"/>
                  <a:pt x="696" y="295"/>
                </a:cubicBezTo>
                <a:cubicBezTo>
                  <a:pt x="684" y="295"/>
                  <a:pt x="681" y="300"/>
                  <a:pt x="673" y="315"/>
                </a:cubicBezTo>
                <a:cubicBezTo>
                  <a:pt x="663" y="330"/>
                  <a:pt x="648" y="352"/>
                  <a:pt x="604" y="352"/>
                </a:cubicBezTo>
                <a:cubicBezTo>
                  <a:pt x="583" y="352"/>
                  <a:pt x="560" y="348"/>
                  <a:pt x="542" y="326"/>
                </a:cubicBezTo>
                <a:cubicBezTo>
                  <a:pt x="527" y="308"/>
                  <a:pt x="522" y="286"/>
                  <a:pt x="521" y="261"/>
                </a:cubicBezTo>
                <a:lnTo>
                  <a:pt x="704" y="261"/>
                </a:lnTo>
                <a:close/>
                <a:moveTo>
                  <a:pt x="813" y="25"/>
                </a:moveTo>
                <a:cubicBezTo>
                  <a:pt x="813" y="18"/>
                  <a:pt x="811" y="1"/>
                  <a:pt x="788" y="1"/>
                </a:cubicBezTo>
                <a:cubicBezTo>
                  <a:pt x="766" y="1"/>
                  <a:pt x="763" y="18"/>
                  <a:pt x="763" y="25"/>
                </a:cubicBezTo>
                <a:cubicBezTo>
                  <a:pt x="763" y="368"/>
                  <a:pt x="763" y="368"/>
                  <a:pt x="763" y="368"/>
                </a:cubicBezTo>
                <a:cubicBezTo>
                  <a:pt x="763" y="384"/>
                  <a:pt x="774" y="392"/>
                  <a:pt x="788" y="392"/>
                </a:cubicBezTo>
                <a:cubicBezTo>
                  <a:pt x="811" y="392"/>
                  <a:pt x="813" y="374"/>
                  <a:pt x="813" y="368"/>
                </a:cubicBezTo>
                <a:lnTo>
                  <a:pt x="813" y="25"/>
                </a:lnTo>
                <a:close/>
                <a:moveTo>
                  <a:pt x="919" y="25"/>
                </a:moveTo>
                <a:cubicBezTo>
                  <a:pt x="919" y="18"/>
                  <a:pt x="917" y="1"/>
                  <a:pt x="894" y="1"/>
                </a:cubicBezTo>
                <a:cubicBezTo>
                  <a:pt x="872" y="1"/>
                  <a:pt x="869" y="18"/>
                  <a:pt x="869" y="25"/>
                </a:cubicBezTo>
                <a:cubicBezTo>
                  <a:pt x="869" y="368"/>
                  <a:pt x="869" y="368"/>
                  <a:pt x="869" y="368"/>
                </a:cubicBezTo>
                <a:cubicBezTo>
                  <a:pt x="869" y="384"/>
                  <a:pt x="880" y="392"/>
                  <a:pt x="894" y="392"/>
                </a:cubicBezTo>
                <a:cubicBezTo>
                  <a:pt x="917" y="392"/>
                  <a:pt x="919" y="374"/>
                  <a:pt x="919" y="368"/>
                </a:cubicBezTo>
                <a:lnTo>
                  <a:pt x="919" y="25"/>
                </a:lnTo>
                <a:close/>
                <a:moveTo>
                  <a:pt x="1063" y="215"/>
                </a:moveTo>
                <a:cubicBezTo>
                  <a:pt x="1038" y="207"/>
                  <a:pt x="1016" y="201"/>
                  <a:pt x="1016" y="176"/>
                </a:cubicBezTo>
                <a:cubicBezTo>
                  <a:pt x="1016" y="164"/>
                  <a:pt x="1023" y="153"/>
                  <a:pt x="1032" y="147"/>
                </a:cubicBezTo>
                <a:cubicBezTo>
                  <a:pt x="1042" y="140"/>
                  <a:pt x="1057" y="139"/>
                  <a:pt x="1063" y="139"/>
                </a:cubicBezTo>
                <a:cubicBezTo>
                  <a:pt x="1107" y="139"/>
                  <a:pt x="1121" y="165"/>
                  <a:pt x="1126" y="174"/>
                </a:cubicBezTo>
                <a:cubicBezTo>
                  <a:pt x="1134" y="190"/>
                  <a:pt x="1138" y="196"/>
                  <a:pt x="1150" y="196"/>
                </a:cubicBezTo>
                <a:cubicBezTo>
                  <a:pt x="1158" y="196"/>
                  <a:pt x="1173" y="191"/>
                  <a:pt x="1173" y="175"/>
                </a:cubicBezTo>
                <a:cubicBezTo>
                  <a:pt x="1173" y="164"/>
                  <a:pt x="1158" y="101"/>
                  <a:pt x="1066" y="101"/>
                </a:cubicBezTo>
                <a:cubicBezTo>
                  <a:pt x="972" y="101"/>
                  <a:pt x="966" y="168"/>
                  <a:pt x="966" y="182"/>
                </a:cubicBezTo>
                <a:cubicBezTo>
                  <a:pt x="966" y="235"/>
                  <a:pt x="1013" y="250"/>
                  <a:pt x="1043" y="260"/>
                </a:cubicBezTo>
                <a:cubicBezTo>
                  <a:pt x="1074" y="269"/>
                  <a:pt x="1074" y="269"/>
                  <a:pt x="1074" y="269"/>
                </a:cubicBezTo>
                <a:cubicBezTo>
                  <a:pt x="1102" y="277"/>
                  <a:pt x="1127" y="284"/>
                  <a:pt x="1127" y="313"/>
                </a:cubicBezTo>
                <a:cubicBezTo>
                  <a:pt x="1127" y="338"/>
                  <a:pt x="1103" y="355"/>
                  <a:pt x="1071" y="355"/>
                </a:cubicBezTo>
                <a:cubicBezTo>
                  <a:pt x="1048" y="355"/>
                  <a:pt x="1025" y="347"/>
                  <a:pt x="1013" y="328"/>
                </a:cubicBezTo>
                <a:cubicBezTo>
                  <a:pt x="1009" y="322"/>
                  <a:pt x="1008" y="320"/>
                  <a:pt x="1001" y="299"/>
                </a:cubicBezTo>
                <a:cubicBezTo>
                  <a:pt x="998" y="294"/>
                  <a:pt x="995" y="287"/>
                  <a:pt x="982" y="287"/>
                </a:cubicBezTo>
                <a:cubicBezTo>
                  <a:pt x="974" y="287"/>
                  <a:pt x="956" y="292"/>
                  <a:pt x="956" y="310"/>
                </a:cubicBezTo>
                <a:cubicBezTo>
                  <a:pt x="956" y="318"/>
                  <a:pt x="960" y="348"/>
                  <a:pt x="986" y="369"/>
                </a:cubicBezTo>
                <a:cubicBezTo>
                  <a:pt x="1013" y="393"/>
                  <a:pt x="1052" y="394"/>
                  <a:pt x="1068" y="394"/>
                </a:cubicBezTo>
                <a:cubicBezTo>
                  <a:pt x="1093" y="394"/>
                  <a:pt x="1122" y="389"/>
                  <a:pt x="1143" y="375"/>
                </a:cubicBezTo>
                <a:cubicBezTo>
                  <a:pt x="1159" y="364"/>
                  <a:pt x="1177" y="343"/>
                  <a:pt x="1177" y="308"/>
                </a:cubicBezTo>
                <a:cubicBezTo>
                  <a:pt x="1177" y="249"/>
                  <a:pt x="1124" y="233"/>
                  <a:pt x="1095" y="225"/>
                </a:cubicBezTo>
                <a:lnTo>
                  <a:pt x="1063" y="215"/>
                </a:lnTo>
                <a:close/>
                <a:moveTo>
                  <a:pt x="1337" y="142"/>
                </a:moveTo>
                <a:cubicBezTo>
                  <a:pt x="1411" y="142"/>
                  <a:pt x="1413" y="219"/>
                  <a:pt x="1413" y="248"/>
                </a:cubicBezTo>
                <a:cubicBezTo>
                  <a:pt x="1413" y="274"/>
                  <a:pt x="1410" y="304"/>
                  <a:pt x="1394" y="325"/>
                </a:cubicBezTo>
                <a:cubicBezTo>
                  <a:pt x="1384" y="339"/>
                  <a:pt x="1365" y="354"/>
                  <a:pt x="1337" y="354"/>
                </a:cubicBezTo>
                <a:cubicBezTo>
                  <a:pt x="1284" y="354"/>
                  <a:pt x="1258" y="308"/>
                  <a:pt x="1258" y="244"/>
                </a:cubicBezTo>
                <a:cubicBezTo>
                  <a:pt x="1258" y="182"/>
                  <a:pt x="1286" y="142"/>
                  <a:pt x="1337" y="142"/>
                </a:cubicBezTo>
                <a:moveTo>
                  <a:pt x="1208" y="470"/>
                </a:moveTo>
                <a:cubicBezTo>
                  <a:pt x="1208" y="478"/>
                  <a:pt x="1210" y="486"/>
                  <a:pt x="1221" y="492"/>
                </a:cubicBezTo>
                <a:cubicBezTo>
                  <a:pt x="1225" y="494"/>
                  <a:pt x="1229" y="495"/>
                  <a:pt x="1234" y="495"/>
                </a:cubicBezTo>
                <a:cubicBezTo>
                  <a:pt x="1257" y="495"/>
                  <a:pt x="1259" y="477"/>
                  <a:pt x="1259" y="470"/>
                </a:cubicBezTo>
                <a:cubicBezTo>
                  <a:pt x="1259" y="356"/>
                  <a:pt x="1259" y="356"/>
                  <a:pt x="1259" y="356"/>
                </a:cubicBezTo>
                <a:cubicBezTo>
                  <a:pt x="1283" y="376"/>
                  <a:pt x="1304" y="394"/>
                  <a:pt x="1349" y="394"/>
                </a:cubicBezTo>
                <a:cubicBezTo>
                  <a:pt x="1435" y="394"/>
                  <a:pt x="1465" y="315"/>
                  <a:pt x="1465" y="247"/>
                </a:cubicBezTo>
                <a:cubicBezTo>
                  <a:pt x="1465" y="154"/>
                  <a:pt x="1413" y="100"/>
                  <a:pt x="1343" y="100"/>
                </a:cubicBezTo>
                <a:cubicBezTo>
                  <a:pt x="1308" y="100"/>
                  <a:pt x="1281" y="112"/>
                  <a:pt x="1259" y="139"/>
                </a:cubicBezTo>
                <a:cubicBezTo>
                  <a:pt x="1259" y="122"/>
                  <a:pt x="1259" y="112"/>
                  <a:pt x="1247" y="106"/>
                </a:cubicBezTo>
                <a:cubicBezTo>
                  <a:pt x="1241" y="103"/>
                  <a:pt x="1236" y="103"/>
                  <a:pt x="1234" y="103"/>
                </a:cubicBezTo>
                <a:cubicBezTo>
                  <a:pt x="1211" y="103"/>
                  <a:pt x="1208" y="121"/>
                  <a:pt x="1208" y="128"/>
                </a:cubicBezTo>
                <a:lnTo>
                  <a:pt x="1208" y="470"/>
                </a:lnTo>
                <a:close/>
                <a:moveTo>
                  <a:pt x="1537" y="220"/>
                </a:moveTo>
                <a:cubicBezTo>
                  <a:pt x="1540" y="208"/>
                  <a:pt x="1545" y="182"/>
                  <a:pt x="1567" y="163"/>
                </a:cubicBezTo>
                <a:cubicBezTo>
                  <a:pt x="1586" y="146"/>
                  <a:pt x="1608" y="145"/>
                  <a:pt x="1619" y="145"/>
                </a:cubicBezTo>
                <a:cubicBezTo>
                  <a:pt x="1671" y="145"/>
                  <a:pt x="1691" y="184"/>
                  <a:pt x="1693" y="220"/>
                </a:cubicBezTo>
                <a:lnTo>
                  <a:pt x="1537" y="220"/>
                </a:lnTo>
                <a:close/>
                <a:moveTo>
                  <a:pt x="1720" y="261"/>
                </a:moveTo>
                <a:cubicBezTo>
                  <a:pt x="1727" y="261"/>
                  <a:pt x="1744" y="260"/>
                  <a:pt x="1744" y="237"/>
                </a:cubicBezTo>
                <a:cubicBezTo>
                  <a:pt x="1744" y="206"/>
                  <a:pt x="1735" y="171"/>
                  <a:pt x="1717" y="146"/>
                </a:cubicBezTo>
                <a:cubicBezTo>
                  <a:pt x="1700" y="123"/>
                  <a:pt x="1679" y="111"/>
                  <a:pt x="1654" y="105"/>
                </a:cubicBezTo>
                <a:cubicBezTo>
                  <a:pt x="1643" y="102"/>
                  <a:pt x="1631" y="101"/>
                  <a:pt x="1619" y="101"/>
                </a:cubicBezTo>
                <a:cubicBezTo>
                  <a:pt x="1522" y="101"/>
                  <a:pt x="1485" y="181"/>
                  <a:pt x="1485" y="250"/>
                </a:cubicBezTo>
                <a:cubicBezTo>
                  <a:pt x="1485" y="289"/>
                  <a:pt x="1497" y="328"/>
                  <a:pt x="1521" y="356"/>
                </a:cubicBezTo>
                <a:cubicBezTo>
                  <a:pt x="1549" y="387"/>
                  <a:pt x="1585" y="394"/>
                  <a:pt x="1621" y="394"/>
                </a:cubicBezTo>
                <a:cubicBezTo>
                  <a:pt x="1636" y="394"/>
                  <a:pt x="1685" y="394"/>
                  <a:pt x="1723" y="352"/>
                </a:cubicBezTo>
                <a:cubicBezTo>
                  <a:pt x="1729" y="345"/>
                  <a:pt x="1738" y="333"/>
                  <a:pt x="1740" y="323"/>
                </a:cubicBezTo>
                <a:cubicBezTo>
                  <a:pt x="1741" y="321"/>
                  <a:pt x="1741" y="320"/>
                  <a:pt x="1741" y="317"/>
                </a:cubicBezTo>
                <a:cubicBezTo>
                  <a:pt x="1741" y="302"/>
                  <a:pt x="1724" y="295"/>
                  <a:pt x="1712" y="295"/>
                </a:cubicBezTo>
                <a:cubicBezTo>
                  <a:pt x="1700" y="295"/>
                  <a:pt x="1697" y="300"/>
                  <a:pt x="1689" y="315"/>
                </a:cubicBezTo>
                <a:cubicBezTo>
                  <a:pt x="1679" y="330"/>
                  <a:pt x="1664" y="352"/>
                  <a:pt x="1621" y="352"/>
                </a:cubicBezTo>
                <a:cubicBezTo>
                  <a:pt x="1599" y="352"/>
                  <a:pt x="1576" y="348"/>
                  <a:pt x="1558" y="326"/>
                </a:cubicBezTo>
                <a:cubicBezTo>
                  <a:pt x="1543" y="308"/>
                  <a:pt x="1538" y="286"/>
                  <a:pt x="1537" y="261"/>
                </a:cubicBezTo>
                <a:lnTo>
                  <a:pt x="1720" y="261"/>
                </a:lnTo>
                <a:close/>
                <a:moveTo>
                  <a:pt x="1969" y="302"/>
                </a:moveTo>
                <a:cubicBezTo>
                  <a:pt x="1961" y="320"/>
                  <a:pt x="1947" y="352"/>
                  <a:pt x="1897" y="352"/>
                </a:cubicBezTo>
                <a:cubicBezTo>
                  <a:pt x="1831" y="352"/>
                  <a:pt x="1817" y="292"/>
                  <a:pt x="1817" y="245"/>
                </a:cubicBezTo>
                <a:cubicBezTo>
                  <a:pt x="1817" y="192"/>
                  <a:pt x="1839" y="142"/>
                  <a:pt x="1897" y="142"/>
                </a:cubicBezTo>
                <a:cubicBezTo>
                  <a:pt x="1940" y="142"/>
                  <a:pt x="1955" y="170"/>
                  <a:pt x="1960" y="181"/>
                </a:cubicBezTo>
                <a:cubicBezTo>
                  <a:pt x="1966" y="194"/>
                  <a:pt x="1971" y="204"/>
                  <a:pt x="1986" y="204"/>
                </a:cubicBezTo>
                <a:cubicBezTo>
                  <a:pt x="2001" y="204"/>
                  <a:pt x="2013" y="194"/>
                  <a:pt x="2013" y="180"/>
                </a:cubicBezTo>
                <a:cubicBezTo>
                  <a:pt x="2013" y="176"/>
                  <a:pt x="2013" y="170"/>
                  <a:pt x="2002" y="152"/>
                </a:cubicBezTo>
                <a:cubicBezTo>
                  <a:pt x="1987" y="128"/>
                  <a:pt x="1962" y="101"/>
                  <a:pt x="1899" y="101"/>
                </a:cubicBezTo>
                <a:cubicBezTo>
                  <a:pt x="1878" y="101"/>
                  <a:pt x="1804" y="101"/>
                  <a:pt x="1774" y="184"/>
                </a:cubicBezTo>
                <a:cubicBezTo>
                  <a:pt x="1767" y="204"/>
                  <a:pt x="1764" y="225"/>
                  <a:pt x="1764" y="247"/>
                </a:cubicBezTo>
                <a:cubicBezTo>
                  <a:pt x="1764" y="315"/>
                  <a:pt x="1797" y="394"/>
                  <a:pt x="1896" y="394"/>
                </a:cubicBezTo>
                <a:cubicBezTo>
                  <a:pt x="1973" y="394"/>
                  <a:pt x="1998" y="352"/>
                  <a:pt x="2007" y="337"/>
                </a:cubicBezTo>
                <a:cubicBezTo>
                  <a:pt x="2015" y="323"/>
                  <a:pt x="2019" y="311"/>
                  <a:pt x="2019" y="304"/>
                </a:cubicBezTo>
                <a:cubicBezTo>
                  <a:pt x="2019" y="285"/>
                  <a:pt x="1999" y="281"/>
                  <a:pt x="1992" y="281"/>
                </a:cubicBezTo>
                <a:cubicBezTo>
                  <a:pt x="1978" y="281"/>
                  <a:pt x="1973" y="292"/>
                  <a:pt x="1969" y="302"/>
                </a:cubicBezTo>
                <a:moveTo>
                  <a:pt x="2047" y="149"/>
                </a:moveTo>
                <a:cubicBezTo>
                  <a:pt x="2047" y="309"/>
                  <a:pt x="2047" y="309"/>
                  <a:pt x="2047" y="309"/>
                </a:cubicBezTo>
                <a:cubicBezTo>
                  <a:pt x="2047" y="351"/>
                  <a:pt x="2052" y="392"/>
                  <a:pt x="2127" y="392"/>
                </a:cubicBezTo>
                <a:cubicBezTo>
                  <a:pt x="2132" y="392"/>
                  <a:pt x="2141" y="391"/>
                  <a:pt x="2144" y="391"/>
                </a:cubicBezTo>
                <a:cubicBezTo>
                  <a:pt x="2156" y="389"/>
                  <a:pt x="2174" y="386"/>
                  <a:pt x="2174" y="370"/>
                </a:cubicBezTo>
                <a:cubicBezTo>
                  <a:pt x="2174" y="351"/>
                  <a:pt x="2161" y="350"/>
                  <a:pt x="2148" y="349"/>
                </a:cubicBezTo>
                <a:cubicBezTo>
                  <a:pt x="2144" y="349"/>
                  <a:pt x="2132" y="350"/>
                  <a:pt x="2128" y="350"/>
                </a:cubicBezTo>
                <a:cubicBezTo>
                  <a:pt x="2115" y="349"/>
                  <a:pt x="2103" y="347"/>
                  <a:pt x="2099" y="331"/>
                </a:cubicBezTo>
                <a:cubicBezTo>
                  <a:pt x="2098" y="324"/>
                  <a:pt x="2097" y="320"/>
                  <a:pt x="2097" y="287"/>
                </a:cubicBezTo>
                <a:cubicBezTo>
                  <a:pt x="2097" y="149"/>
                  <a:pt x="2097" y="149"/>
                  <a:pt x="2097" y="149"/>
                </a:cubicBezTo>
                <a:cubicBezTo>
                  <a:pt x="2154" y="149"/>
                  <a:pt x="2154" y="149"/>
                  <a:pt x="2154" y="149"/>
                </a:cubicBezTo>
                <a:cubicBezTo>
                  <a:pt x="2160" y="149"/>
                  <a:pt x="2174" y="147"/>
                  <a:pt x="2174" y="128"/>
                </a:cubicBezTo>
                <a:cubicBezTo>
                  <a:pt x="2174" y="108"/>
                  <a:pt x="2160" y="106"/>
                  <a:pt x="2154" y="106"/>
                </a:cubicBezTo>
                <a:cubicBezTo>
                  <a:pt x="2097" y="106"/>
                  <a:pt x="2097" y="106"/>
                  <a:pt x="2097" y="106"/>
                </a:cubicBezTo>
                <a:cubicBezTo>
                  <a:pt x="2097" y="43"/>
                  <a:pt x="2097" y="43"/>
                  <a:pt x="2097" y="43"/>
                </a:cubicBezTo>
                <a:cubicBezTo>
                  <a:pt x="2097" y="35"/>
                  <a:pt x="2096" y="19"/>
                  <a:pt x="2072" y="19"/>
                </a:cubicBezTo>
                <a:cubicBezTo>
                  <a:pt x="2050" y="19"/>
                  <a:pt x="2048" y="36"/>
                  <a:pt x="2048" y="43"/>
                </a:cubicBezTo>
                <a:cubicBezTo>
                  <a:pt x="2048" y="106"/>
                  <a:pt x="2048" y="106"/>
                  <a:pt x="2048" y="106"/>
                </a:cubicBezTo>
                <a:lnTo>
                  <a:pt x="2047" y="149"/>
                </a:lnTo>
                <a:close/>
                <a:moveTo>
                  <a:pt x="2227" y="45"/>
                </a:moveTo>
                <a:cubicBezTo>
                  <a:pt x="2232" y="45"/>
                  <a:pt x="2236" y="42"/>
                  <a:pt x="2236" y="38"/>
                </a:cubicBezTo>
                <a:cubicBezTo>
                  <a:pt x="2236" y="33"/>
                  <a:pt x="2232" y="31"/>
                  <a:pt x="2227" y="31"/>
                </a:cubicBezTo>
                <a:cubicBezTo>
                  <a:pt x="2216" y="31"/>
                  <a:pt x="2216" y="31"/>
                  <a:pt x="2216" y="31"/>
                </a:cubicBezTo>
                <a:cubicBezTo>
                  <a:pt x="2216" y="45"/>
                  <a:pt x="2216" y="45"/>
                  <a:pt x="2216" y="45"/>
                </a:cubicBezTo>
                <a:lnTo>
                  <a:pt x="2227" y="45"/>
                </a:lnTo>
                <a:close/>
                <a:moveTo>
                  <a:pt x="2208" y="28"/>
                </a:moveTo>
                <a:cubicBezTo>
                  <a:pt x="2208" y="26"/>
                  <a:pt x="2209" y="24"/>
                  <a:pt x="2212" y="24"/>
                </a:cubicBezTo>
                <a:cubicBezTo>
                  <a:pt x="2227" y="24"/>
                  <a:pt x="2227" y="24"/>
                  <a:pt x="2227" y="24"/>
                </a:cubicBezTo>
                <a:cubicBezTo>
                  <a:pt x="2237" y="24"/>
                  <a:pt x="2244" y="28"/>
                  <a:pt x="2244" y="37"/>
                </a:cubicBezTo>
                <a:cubicBezTo>
                  <a:pt x="2244" y="44"/>
                  <a:pt x="2241" y="49"/>
                  <a:pt x="2235" y="51"/>
                </a:cubicBezTo>
                <a:cubicBezTo>
                  <a:pt x="2243" y="61"/>
                  <a:pt x="2243" y="61"/>
                  <a:pt x="2243" y="61"/>
                </a:cubicBezTo>
                <a:cubicBezTo>
                  <a:pt x="2244" y="62"/>
                  <a:pt x="2244" y="63"/>
                  <a:pt x="2244" y="64"/>
                </a:cubicBezTo>
                <a:cubicBezTo>
                  <a:pt x="2244" y="66"/>
                  <a:pt x="2243" y="68"/>
                  <a:pt x="2240" y="68"/>
                </a:cubicBezTo>
                <a:cubicBezTo>
                  <a:pt x="2239" y="68"/>
                  <a:pt x="2237" y="67"/>
                  <a:pt x="2236" y="66"/>
                </a:cubicBezTo>
                <a:cubicBezTo>
                  <a:pt x="2225" y="52"/>
                  <a:pt x="2225" y="52"/>
                  <a:pt x="2225" y="52"/>
                </a:cubicBezTo>
                <a:cubicBezTo>
                  <a:pt x="2216" y="52"/>
                  <a:pt x="2216" y="52"/>
                  <a:pt x="2216" y="52"/>
                </a:cubicBezTo>
                <a:cubicBezTo>
                  <a:pt x="2216" y="64"/>
                  <a:pt x="2216" y="64"/>
                  <a:pt x="2216" y="64"/>
                </a:cubicBezTo>
                <a:cubicBezTo>
                  <a:pt x="2216" y="66"/>
                  <a:pt x="2214" y="68"/>
                  <a:pt x="2212" y="68"/>
                </a:cubicBezTo>
                <a:cubicBezTo>
                  <a:pt x="2209" y="68"/>
                  <a:pt x="2208" y="66"/>
                  <a:pt x="2208" y="64"/>
                </a:cubicBezTo>
                <a:lnTo>
                  <a:pt x="2208" y="28"/>
                </a:lnTo>
                <a:close/>
                <a:moveTo>
                  <a:pt x="2224" y="85"/>
                </a:moveTo>
                <a:cubicBezTo>
                  <a:pt x="2246" y="85"/>
                  <a:pt x="2263" y="67"/>
                  <a:pt x="2263" y="46"/>
                </a:cubicBezTo>
                <a:cubicBezTo>
                  <a:pt x="2263" y="46"/>
                  <a:pt x="2263" y="46"/>
                  <a:pt x="2263" y="46"/>
                </a:cubicBezTo>
                <a:cubicBezTo>
                  <a:pt x="2263" y="25"/>
                  <a:pt x="2246" y="8"/>
                  <a:pt x="2224" y="8"/>
                </a:cubicBezTo>
                <a:cubicBezTo>
                  <a:pt x="2203" y="8"/>
                  <a:pt x="2186" y="25"/>
                  <a:pt x="2186" y="46"/>
                </a:cubicBezTo>
                <a:cubicBezTo>
                  <a:pt x="2186" y="46"/>
                  <a:pt x="2186" y="46"/>
                  <a:pt x="2186" y="46"/>
                </a:cubicBezTo>
                <a:cubicBezTo>
                  <a:pt x="2186" y="68"/>
                  <a:pt x="2203" y="85"/>
                  <a:pt x="2224" y="85"/>
                </a:cubicBezTo>
                <a:moveTo>
                  <a:pt x="2224" y="90"/>
                </a:moveTo>
                <a:cubicBezTo>
                  <a:pt x="2200" y="90"/>
                  <a:pt x="2181" y="70"/>
                  <a:pt x="2181" y="46"/>
                </a:cubicBezTo>
                <a:cubicBezTo>
                  <a:pt x="2181" y="46"/>
                  <a:pt x="2181" y="46"/>
                  <a:pt x="2181" y="46"/>
                </a:cubicBezTo>
                <a:cubicBezTo>
                  <a:pt x="2181" y="23"/>
                  <a:pt x="2200" y="3"/>
                  <a:pt x="2224" y="3"/>
                </a:cubicBezTo>
                <a:cubicBezTo>
                  <a:pt x="2249" y="3"/>
                  <a:pt x="2268" y="23"/>
                  <a:pt x="2268" y="46"/>
                </a:cubicBezTo>
                <a:cubicBezTo>
                  <a:pt x="2268" y="46"/>
                  <a:pt x="2268" y="46"/>
                  <a:pt x="2268" y="46"/>
                </a:cubicBezTo>
                <a:cubicBezTo>
                  <a:pt x="2268" y="70"/>
                  <a:pt x="2249" y="90"/>
                  <a:pt x="2224" y="90"/>
                </a:cubicBezTo>
                <a:moveTo>
                  <a:pt x="19" y="676"/>
                </a:moveTo>
                <a:cubicBezTo>
                  <a:pt x="19" y="681"/>
                  <a:pt x="24" y="686"/>
                  <a:pt x="29" y="686"/>
                </a:cubicBezTo>
                <a:cubicBezTo>
                  <a:pt x="34" y="686"/>
                  <a:pt x="38" y="683"/>
                  <a:pt x="39" y="679"/>
                </a:cubicBezTo>
                <a:cubicBezTo>
                  <a:pt x="50" y="655"/>
                  <a:pt x="50" y="655"/>
                  <a:pt x="50" y="655"/>
                </a:cubicBezTo>
                <a:cubicBezTo>
                  <a:pt x="109" y="655"/>
                  <a:pt x="109" y="655"/>
                  <a:pt x="109" y="655"/>
                </a:cubicBezTo>
                <a:cubicBezTo>
                  <a:pt x="119" y="678"/>
                  <a:pt x="119" y="678"/>
                  <a:pt x="119" y="678"/>
                </a:cubicBezTo>
                <a:cubicBezTo>
                  <a:pt x="121" y="683"/>
                  <a:pt x="124" y="686"/>
                  <a:pt x="129" y="686"/>
                </a:cubicBezTo>
                <a:cubicBezTo>
                  <a:pt x="135" y="686"/>
                  <a:pt x="140" y="681"/>
                  <a:pt x="140" y="675"/>
                </a:cubicBezTo>
                <a:cubicBezTo>
                  <a:pt x="140" y="674"/>
                  <a:pt x="139" y="672"/>
                  <a:pt x="138" y="671"/>
                </a:cubicBezTo>
                <a:cubicBezTo>
                  <a:pt x="93" y="570"/>
                  <a:pt x="93" y="570"/>
                  <a:pt x="93" y="570"/>
                </a:cubicBezTo>
                <a:cubicBezTo>
                  <a:pt x="90" y="564"/>
                  <a:pt x="86" y="561"/>
                  <a:pt x="80" y="561"/>
                </a:cubicBezTo>
                <a:cubicBezTo>
                  <a:pt x="79" y="561"/>
                  <a:pt x="79" y="561"/>
                  <a:pt x="79" y="561"/>
                </a:cubicBezTo>
                <a:cubicBezTo>
                  <a:pt x="73" y="561"/>
                  <a:pt x="69" y="564"/>
                  <a:pt x="66" y="570"/>
                </a:cubicBezTo>
                <a:cubicBezTo>
                  <a:pt x="21" y="671"/>
                  <a:pt x="21" y="671"/>
                  <a:pt x="21" y="671"/>
                </a:cubicBezTo>
                <a:cubicBezTo>
                  <a:pt x="20" y="673"/>
                  <a:pt x="19" y="674"/>
                  <a:pt x="19" y="676"/>
                </a:cubicBezTo>
                <a:close/>
                <a:moveTo>
                  <a:pt x="58" y="636"/>
                </a:moveTo>
                <a:cubicBezTo>
                  <a:pt x="79" y="587"/>
                  <a:pt x="79" y="587"/>
                  <a:pt x="79" y="587"/>
                </a:cubicBezTo>
                <a:cubicBezTo>
                  <a:pt x="101" y="636"/>
                  <a:pt x="101" y="636"/>
                  <a:pt x="101" y="636"/>
                </a:cubicBezTo>
                <a:lnTo>
                  <a:pt x="58" y="636"/>
                </a:lnTo>
                <a:close/>
                <a:moveTo>
                  <a:pt x="250" y="675"/>
                </a:moveTo>
                <a:cubicBezTo>
                  <a:pt x="250" y="681"/>
                  <a:pt x="255" y="686"/>
                  <a:pt x="261" y="686"/>
                </a:cubicBezTo>
                <a:cubicBezTo>
                  <a:pt x="267" y="686"/>
                  <a:pt x="272" y="681"/>
                  <a:pt x="272" y="675"/>
                </a:cubicBezTo>
                <a:cubicBezTo>
                  <a:pt x="272" y="642"/>
                  <a:pt x="272" y="642"/>
                  <a:pt x="272" y="642"/>
                </a:cubicBezTo>
                <a:cubicBezTo>
                  <a:pt x="299" y="642"/>
                  <a:pt x="299" y="642"/>
                  <a:pt x="299" y="642"/>
                </a:cubicBezTo>
                <a:cubicBezTo>
                  <a:pt x="329" y="680"/>
                  <a:pt x="329" y="680"/>
                  <a:pt x="329" y="680"/>
                </a:cubicBezTo>
                <a:cubicBezTo>
                  <a:pt x="331" y="683"/>
                  <a:pt x="334" y="686"/>
                  <a:pt x="339" y="686"/>
                </a:cubicBezTo>
                <a:cubicBezTo>
                  <a:pt x="344" y="686"/>
                  <a:pt x="349" y="682"/>
                  <a:pt x="349" y="676"/>
                </a:cubicBezTo>
                <a:cubicBezTo>
                  <a:pt x="349" y="672"/>
                  <a:pt x="348" y="670"/>
                  <a:pt x="346" y="668"/>
                </a:cubicBezTo>
                <a:cubicBezTo>
                  <a:pt x="323" y="638"/>
                  <a:pt x="323" y="638"/>
                  <a:pt x="323" y="638"/>
                </a:cubicBezTo>
                <a:cubicBezTo>
                  <a:pt x="339" y="633"/>
                  <a:pt x="350" y="621"/>
                  <a:pt x="350" y="602"/>
                </a:cubicBezTo>
                <a:cubicBezTo>
                  <a:pt x="350" y="601"/>
                  <a:pt x="350" y="601"/>
                  <a:pt x="350" y="601"/>
                </a:cubicBezTo>
                <a:cubicBezTo>
                  <a:pt x="350" y="591"/>
                  <a:pt x="347" y="581"/>
                  <a:pt x="340" y="575"/>
                </a:cubicBezTo>
                <a:cubicBezTo>
                  <a:pt x="332" y="567"/>
                  <a:pt x="320" y="563"/>
                  <a:pt x="305" y="563"/>
                </a:cubicBezTo>
                <a:cubicBezTo>
                  <a:pt x="261" y="563"/>
                  <a:pt x="261" y="563"/>
                  <a:pt x="261" y="563"/>
                </a:cubicBezTo>
                <a:cubicBezTo>
                  <a:pt x="255" y="563"/>
                  <a:pt x="250" y="567"/>
                  <a:pt x="250" y="573"/>
                </a:cubicBezTo>
                <a:lnTo>
                  <a:pt x="250" y="675"/>
                </a:lnTo>
                <a:close/>
                <a:moveTo>
                  <a:pt x="272" y="623"/>
                </a:moveTo>
                <a:cubicBezTo>
                  <a:pt x="272" y="582"/>
                  <a:pt x="272" y="582"/>
                  <a:pt x="272" y="582"/>
                </a:cubicBezTo>
                <a:cubicBezTo>
                  <a:pt x="303" y="582"/>
                  <a:pt x="303" y="582"/>
                  <a:pt x="303" y="582"/>
                </a:cubicBezTo>
                <a:cubicBezTo>
                  <a:pt x="319" y="582"/>
                  <a:pt x="328" y="589"/>
                  <a:pt x="328" y="602"/>
                </a:cubicBezTo>
                <a:cubicBezTo>
                  <a:pt x="328" y="603"/>
                  <a:pt x="328" y="603"/>
                  <a:pt x="328" y="603"/>
                </a:cubicBezTo>
                <a:cubicBezTo>
                  <a:pt x="328" y="615"/>
                  <a:pt x="319" y="623"/>
                  <a:pt x="303" y="623"/>
                </a:cubicBezTo>
                <a:lnTo>
                  <a:pt x="272" y="623"/>
                </a:lnTo>
                <a:close/>
                <a:moveTo>
                  <a:pt x="405" y="685"/>
                </a:moveTo>
                <a:cubicBezTo>
                  <a:pt x="477" y="685"/>
                  <a:pt x="477" y="685"/>
                  <a:pt x="477" y="685"/>
                </a:cubicBezTo>
                <a:cubicBezTo>
                  <a:pt x="482" y="685"/>
                  <a:pt x="487" y="681"/>
                  <a:pt x="487" y="675"/>
                </a:cubicBezTo>
                <a:cubicBezTo>
                  <a:pt x="487" y="670"/>
                  <a:pt x="482" y="666"/>
                  <a:pt x="477" y="666"/>
                </a:cubicBezTo>
                <a:cubicBezTo>
                  <a:pt x="416" y="666"/>
                  <a:pt x="416" y="666"/>
                  <a:pt x="416" y="666"/>
                </a:cubicBezTo>
                <a:cubicBezTo>
                  <a:pt x="416" y="633"/>
                  <a:pt x="416" y="633"/>
                  <a:pt x="416" y="633"/>
                </a:cubicBezTo>
                <a:cubicBezTo>
                  <a:pt x="468" y="633"/>
                  <a:pt x="468" y="633"/>
                  <a:pt x="468" y="633"/>
                </a:cubicBezTo>
                <a:cubicBezTo>
                  <a:pt x="474" y="633"/>
                  <a:pt x="478" y="629"/>
                  <a:pt x="478" y="623"/>
                </a:cubicBezTo>
                <a:cubicBezTo>
                  <a:pt x="478" y="618"/>
                  <a:pt x="474" y="614"/>
                  <a:pt x="468" y="614"/>
                </a:cubicBezTo>
                <a:cubicBezTo>
                  <a:pt x="416" y="614"/>
                  <a:pt x="416" y="614"/>
                  <a:pt x="416" y="614"/>
                </a:cubicBezTo>
                <a:cubicBezTo>
                  <a:pt x="416" y="582"/>
                  <a:pt x="416" y="582"/>
                  <a:pt x="416" y="582"/>
                </a:cubicBezTo>
                <a:cubicBezTo>
                  <a:pt x="476" y="582"/>
                  <a:pt x="476" y="582"/>
                  <a:pt x="476" y="582"/>
                </a:cubicBezTo>
                <a:cubicBezTo>
                  <a:pt x="481" y="582"/>
                  <a:pt x="486" y="578"/>
                  <a:pt x="486" y="572"/>
                </a:cubicBezTo>
                <a:cubicBezTo>
                  <a:pt x="486" y="567"/>
                  <a:pt x="481" y="563"/>
                  <a:pt x="476" y="563"/>
                </a:cubicBezTo>
                <a:cubicBezTo>
                  <a:pt x="405" y="563"/>
                  <a:pt x="405" y="563"/>
                  <a:pt x="405" y="563"/>
                </a:cubicBezTo>
                <a:cubicBezTo>
                  <a:pt x="399" y="563"/>
                  <a:pt x="394" y="567"/>
                  <a:pt x="394" y="573"/>
                </a:cubicBezTo>
                <a:cubicBezTo>
                  <a:pt x="394" y="674"/>
                  <a:pt x="394" y="674"/>
                  <a:pt x="394" y="674"/>
                </a:cubicBezTo>
                <a:cubicBezTo>
                  <a:pt x="394" y="680"/>
                  <a:pt x="399" y="685"/>
                  <a:pt x="405" y="685"/>
                </a:cubicBezTo>
                <a:close/>
                <a:moveTo>
                  <a:pt x="521" y="676"/>
                </a:moveTo>
                <a:cubicBezTo>
                  <a:pt x="521" y="681"/>
                  <a:pt x="525" y="686"/>
                  <a:pt x="530" y="686"/>
                </a:cubicBezTo>
                <a:cubicBezTo>
                  <a:pt x="535" y="686"/>
                  <a:pt x="539" y="683"/>
                  <a:pt x="540" y="679"/>
                </a:cubicBezTo>
                <a:cubicBezTo>
                  <a:pt x="551" y="655"/>
                  <a:pt x="551" y="655"/>
                  <a:pt x="551" y="655"/>
                </a:cubicBezTo>
                <a:cubicBezTo>
                  <a:pt x="610" y="655"/>
                  <a:pt x="610" y="655"/>
                  <a:pt x="610" y="655"/>
                </a:cubicBezTo>
                <a:cubicBezTo>
                  <a:pt x="620" y="678"/>
                  <a:pt x="620" y="678"/>
                  <a:pt x="620" y="678"/>
                </a:cubicBezTo>
                <a:cubicBezTo>
                  <a:pt x="622" y="683"/>
                  <a:pt x="626" y="686"/>
                  <a:pt x="631" y="686"/>
                </a:cubicBezTo>
                <a:cubicBezTo>
                  <a:pt x="636" y="686"/>
                  <a:pt x="641" y="681"/>
                  <a:pt x="641" y="675"/>
                </a:cubicBezTo>
                <a:cubicBezTo>
                  <a:pt x="641" y="674"/>
                  <a:pt x="640" y="672"/>
                  <a:pt x="640" y="671"/>
                </a:cubicBezTo>
                <a:cubicBezTo>
                  <a:pt x="594" y="570"/>
                  <a:pt x="594" y="570"/>
                  <a:pt x="594" y="570"/>
                </a:cubicBezTo>
                <a:cubicBezTo>
                  <a:pt x="592" y="564"/>
                  <a:pt x="587" y="561"/>
                  <a:pt x="581" y="561"/>
                </a:cubicBezTo>
                <a:cubicBezTo>
                  <a:pt x="580" y="561"/>
                  <a:pt x="580" y="561"/>
                  <a:pt x="580" y="561"/>
                </a:cubicBezTo>
                <a:cubicBezTo>
                  <a:pt x="574" y="561"/>
                  <a:pt x="570" y="564"/>
                  <a:pt x="567" y="570"/>
                </a:cubicBezTo>
                <a:cubicBezTo>
                  <a:pt x="522" y="671"/>
                  <a:pt x="522" y="671"/>
                  <a:pt x="522" y="671"/>
                </a:cubicBezTo>
                <a:cubicBezTo>
                  <a:pt x="521" y="673"/>
                  <a:pt x="521" y="674"/>
                  <a:pt x="521" y="676"/>
                </a:cubicBezTo>
                <a:close/>
                <a:moveTo>
                  <a:pt x="559" y="636"/>
                </a:moveTo>
                <a:cubicBezTo>
                  <a:pt x="580" y="587"/>
                  <a:pt x="580" y="587"/>
                  <a:pt x="580" y="587"/>
                </a:cubicBezTo>
                <a:cubicBezTo>
                  <a:pt x="602" y="636"/>
                  <a:pt x="602" y="636"/>
                  <a:pt x="602" y="636"/>
                </a:cubicBezTo>
                <a:lnTo>
                  <a:pt x="559" y="636"/>
                </a:lnTo>
                <a:close/>
                <a:moveTo>
                  <a:pt x="682" y="674"/>
                </a:moveTo>
                <a:cubicBezTo>
                  <a:pt x="682" y="680"/>
                  <a:pt x="686" y="685"/>
                  <a:pt x="692" y="685"/>
                </a:cubicBezTo>
                <a:cubicBezTo>
                  <a:pt x="758" y="685"/>
                  <a:pt x="758" y="685"/>
                  <a:pt x="758" y="685"/>
                </a:cubicBezTo>
                <a:cubicBezTo>
                  <a:pt x="764" y="685"/>
                  <a:pt x="768" y="680"/>
                  <a:pt x="768" y="675"/>
                </a:cubicBezTo>
                <a:cubicBezTo>
                  <a:pt x="768" y="670"/>
                  <a:pt x="764" y="665"/>
                  <a:pt x="758" y="665"/>
                </a:cubicBezTo>
                <a:cubicBezTo>
                  <a:pt x="703" y="665"/>
                  <a:pt x="703" y="665"/>
                  <a:pt x="703" y="665"/>
                </a:cubicBezTo>
                <a:cubicBezTo>
                  <a:pt x="703" y="572"/>
                  <a:pt x="703" y="572"/>
                  <a:pt x="703" y="572"/>
                </a:cubicBezTo>
                <a:cubicBezTo>
                  <a:pt x="703" y="566"/>
                  <a:pt x="698" y="562"/>
                  <a:pt x="692" y="562"/>
                </a:cubicBezTo>
                <a:cubicBezTo>
                  <a:pt x="686" y="562"/>
                  <a:pt x="682" y="566"/>
                  <a:pt x="682" y="572"/>
                </a:cubicBezTo>
                <a:lnTo>
                  <a:pt x="682" y="674"/>
                </a:lnTo>
                <a:close/>
                <a:moveTo>
                  <a:pt x="877" y="674"/>
                </a:moveTo>
                <a:cubicBezTo>
                  <a:pt x="877" y="680"/>
                  <a:pt x="882" y="685"/>
                  <a:pt x="888" y="685"/>
                </a:cubicBezTo>
                <a:cubicBezTo>
                  <a:pt x="923" y="685"/>
                  <a:pt x="923" y="685"/>
                  <a:pt x="923" y="685"/>
                </a:cubicBezTo>
                <a:cubicBezTo>
                  <a:pt x="961" y="685"/>
                  <a:pt x="988" y="658"/>
                  <a:pt x="988" y="624"/>
                </a:cubicBezTo>
                <a:cubicBezTo>
                  <a:pt x="988" y="623"/>
                  <a:pt x="988" y="623"/>
                  <a:pt x="988" y="623"/>
                </a:cubicBezTo>
                <a:cubicBezTo>
                  <a:pt x="988" y="589"/>
                  <a:pt x="961" y="563"/>
                  <a:pt x="923" y="563"/>
                </a:cubicBezTo>
                <a:cubicBezTo>
                  <a:pt x="888" y="563"/>
                  <a:pt x="888" y="563"/>
                  <a:pt x="888" y="563"/>
                </a:cubicBezTo>
                <a:cubicBezTo>
                  <a:pt x="882" y="563"/>
                  <a:pt x="877" y="567"/>
                  <a:pt x="877" y="573"/>
                </a:cubicBezTo>
                <a:lnTo>
                  <a:pt x="877" y="674"/>
                </a:lnTo>
                <a:close/>
                <a:moveTo>
                  <a:pt x="899" y="665"/>
                </a:moveTo>
                <a:cubicBezTo>
                  <a:pt x="899" y="582"/>
                  <a:pt x="899" y="582"/>
                  <a:pt x="899" y="582"/>
                </a:cubicBezTo>
                <a:cubicBezTo>
                  <a:pt x="923" y="582"/>
                  <a:pt x="923" y="582"/>
                  <a:pt x="923" y="582"/>
                </a:cubicBezTo>
                <a:cubicBezTo>
                  <a:pt x="949" y="582"/>
                  <a:pt x="965" y="600"/>
                  <a:pt x="965" y="624"/>
                </a:cubicBezTo>
                <a:cubicBezTo>
                  <a:pt x="965" y="624"/>
                  <a:pt x="965" y="624"/>
                  <a:pt x="965" y="624"/>
                </a:cubicBezTo>
                <a:cubicBezTo>
                  <a:pt x="965" y="648"/>
                  <a:pt x="949" y="665"/>
                  <a:pt x="923" y="665"/>
                </a:cubicBezTo>
                <a:lnTo>
                  <a:pt x="899" y="665"/>
                </a:lnTo>
                <a:close/>
                <a:moveTo>
                  <a:pt x="1033" y="675"/>
                </a:moveTo>
                <a:cubicBezTo>
                  <a:pt x="1033" y="681"/>
                  <a:pt x="1037" y="686"/>
                  <a:pt x="1043" y="686"/>
                </a:cubicBezTo>
                <a:cubicBezTo>
                  <a:pt x="1049" y="686"/>
                  <a:pt x="1054" y="681"/>
                  <a:pt x="1054" y="675"/>
                </a:cubicBezTo>
                <a:cubicBezTo>
                  <a:pt x="1054" y="572"/>
                  <a:pt x="1054" y="572"/>
                  <a:pt x="1054" y="572"/>
                </a:cubicBezTo>
                <a:cubicBezTo>
                  <a:pt x="1054" y="566"/>
                  <a:pt x="1049" y="562"/>
                  <a:pt x="1043" y="562"/>
                </a:cubicBezTo>
                <a:cubicBezTo>
                  <a:pt x="1037" y="562"/>
                  <a:pt x="1033" y="566"/>
                  <a:pt x="1033" y="572"/>
                </a:cubicBezTo>
                <a:lnTo>
                  <a:pt x="1033" y="675"/>
                </a:lnTo>
                <a:close/>
                <a:moveTo>
                  <a:pt x="1104" y="675"/>
                </a:moveTo>
                <a:cubicBezTo>
                  <a:pt x="1104" y="681"/>
                  <a:pt x="1109" y="686"/>
                  <a:pt x="1115" y="686"/>
                </a:cubicBezTo>
                <a:cubicBezTo>
                  <a:pt x="1121" y="686"/>
                  <a:pt x="1126" y="681"/>
                  <a:pt x="1126" y="675"/>
                </a:cubicBezTo>
                <a:cubicBezTo>
                  <a:pt x="1126" y="635"/>
                  <a:pt x="1126" y="635"/>
                  <a:pt x="1126" y="635"/>
                </a:cubicBezTo>
                <a:cubicBezTo>
                  <a:pt x="1179" y="635"/>
                  <a:pt x="1179" y="635"/>
                  <a:pt x="1179" y="635"/>
                </a:cubicBezTo>
                <a:cubicBezTo>
                  <a:pt x="1184" y="635"/>
                  <a:pt x="1188" y="631"/>
                  <a:pt x="1188" y="625"/>
                </a:cubicBezTo>
                <a:cubicBezTo>
                  <a:pt x="1188" y="620"/>
                  <a:pt x="1184" y="615"/>
                  <a:pt x="1179" y="615"/>
                </a:cubicBezTo>
                <a:cubicBezTo>
                  <a:pt x="1126" y="615"/>
                  <a:pt x="1126" y="615"/>
                  <a:pt x="1126" y="615"/>
                </a:cubicBezTo>
                <a:cubicBezTo>
                  <a:pt x="1126" y="582"/>
                  <a:pt x="1126" y="582"/>
                  <a:pt x="1126" y="582"/>
                </a:cubicBezTo>
                <a:cubicBezTo>
                  <a:pt x="1186" y="582"/>
                  <a:pt x="1186" y="582"/>
                  <a:pt x="1186" y="582"/>
                </a:cubicBezTo>
                <a:cubicBezTo>
                  <a:pt x="1192" y="582"/>
                  <a:pt x="1196" y="578"/>
                  <a:pt x="1196" y="572"/>
                </a:cubicBezTo>
                <a:cubicBezTo>
                  <a:pt x="1196" y="567"/>
                  <a:pt x="1192" y="563"/>
                  <a:pt x="1186" y="563"/>
                </a:cubicBezTo>
                <a:cubicBezTo>
                  <a:pt x="1115" y="563"/>
                  <a:pt x="1115" y="563"/>
                  <a:pt x="1115" y="563"/>
                </a:cubicBezTo>
                <a:cubicBezTo>
                  <a:pt x="1109" y="563"/>
                  <a:pt x="1104" y="567"/>
                  <a:pt x="1104" y="573"/>
                </a:cubicBezTo>
                <a:lnTo>
                  <a:pt x="1104" y="675"/>
                </a:lnTo>
                <a:close/>
                <a:moveTo>
                  <a:pt x="1237" y="675"/>
                </a:moveTo>
                <a:cubicBezTo>
                  <a:pt x="1237" y="681"/>
                  <a:pt x="1241" y="686"/>
                  <a:pt x="1247" y="686"/>
                </a:cubicBezTo>
                <a:cubicBezTo>
                  <a:pt x="1253" y="686"/>
                  <a:pt x="1258" y="681"/>
                  <a:pt x="1258" y="675"/>
                </a:cubicBezTo>
                <a:cubicBezTo>
                  <a:pt x="1258" y="635"/>
                  <a:pt x="1258" y="635"/>
                  <a:pt x="1258" y="635"/>
                </a:cubicBezTo>
                <a:cubicBezTo>
                  <a:pt x="1311" y="635"/>
                  <a:pt x="1311" y="635"/>
                  <a:pt x="1311" y="635"/>
                </a:cubicBezTo>
                <a:cubicBezTo>
                  <a:pt x="1316" y="635"/>
                  <a:pt x="1321" y="631"/>
                  <a:pt x="1321" y="625"/>
                </a:cubicBezTo>
                <a:cubicBezTo>
                  <a:pt x="1321" y="620"/>
                  <a:pt x="1316" y="615"/>
                  <a:pt x="1311" y="615"/>
                </a:cubicBezTo>
                <a:cubicBezTo>
                  <a:pt x="1258" y="615"/>
                  <a:pt x="1258" y="615"/>
                  <a:pt x="1258" y="615"/>
                </a:cubicBezTo>
                <a:cubicBezTo>
                  <a:pt x="1258" y="582"/>
                  <a:pt x="1258" y="582"/>
                  <a:pt x="1258" y="582"/>
                </a:cubicBezTo>
                <a:cubicBezTo>
                  <a:pt x="1319" y="582"/>
                  <a:pt x="1319" y="582"/>
                  <a:pt x="1319" y="582"/>
                </a:cubicBezTo>
                <a:cubicBezTo>
                  <a:pt x="1324" y="582"/>
                  <a:pt x="1328" y="578"/>
                  <a:pt x="1328" y="572"/>
                </a:cubicBezTo>
                <a:cubicBezTo>
                  <a:pt x="1328" y="567"/>
                  <a:pt x="1324" y="563"/>
                  <a:pt x="1319" y="563"/>
                </a:cubicBezTo>
                <a:cubicBezTo>
                  <a:pt x="1247" y="563"/>
                  <a:pt x="1247" y="563"/>
                  <a:pt x="1247" y="563"/>
                </a:cubicBezTo>
                <a:cubicBezTo>
                  <a:pt x="1241" y="563"/>
                  <a:pt x="1237" y="567"/>
                  <a:pt x="1237" y="573"/>
                </a:cubicBezTo>
                <a:lnTo>
                  <a:pt x="1237" y="675"/>
                </a:lnTo>
                <a:close/>
                <a:moveTo>
                  <a:pt x="1380" y="685"/>
                </a:moveTo>
                <a:cubicBezTo>
                  <a:pt x="1452" y="685"/>
                  <a:pt x="1452" y="685"/>
                  <a:pt x="1452" y="685"/>
                </a:cubicBezTo>
                <a:cubicBezTo>
                  <a:pt x="1457" y="685"/>
                  <a:pt x="1461" y="681"/>
                  <a:pt x="1461" y="675"/>
                </a:cubicBezTo>
                <a:cubicBezTo>
                  <a:pt x="1461" y="670"/>
                  <a:pt x="1457" y="666"/>
                  <a:pt x="1452" y="666"/>
                </a:cubicBezTo>
                <a:cubicBezTo>
                  <a:pt x="1390" y="666"/>
                  <a:pt x="1390" y="666"/>
                  <a:pt x="1390" y="666"/>
                </a:cubicBezTo>
                <a:cubicBezTo>
                  <a:pt x="1390" y="633"/>
                  <a:pt x="1390" y="633"/>
                  <a:pt x="1390" y="633"/>
                </a:cubicBezTo>
                <a:cubicBezTo>
                  <a:pt x="1443" y="633"/>
                  <a:pt x="1443" y="633"/>
                  <a:pt x="1443" y="633"/>
                </a:cubicBezTo>
                <a:cubicBezTo>
                  <a:pt x="1448" y="633"/>
                  <a:pt x="1452" y="629"/>
                  <a:pt x="1452" y="623"/>
                </a:cubicBezTo>
                <a:cubicBezTo>
                  <a:pt x="1452" y="618"/>
                  <a:pt x="1448" y="614"/>
                  <a:pt x="1443" y="614"/>
                </a:cubicBezTo>
                <a:cubicBezTo>
                  <a:pt x="1390" y="614"/>
                  <a:pt x="1390" y="614"/>
                  <a:pt x="1390" y="614"/>
                </a:cubicBezTo>
                <a:cubicBezTo>
                  <a:pt x="1390" y="582"/>
                  <a:pt x="1390" y="582"/>
                  <a:pt x="1390" y="582"/>
                </a:cubicBezTo>
                <a:cubicBezTo>
                  <a:pt x="1451" y="582"/>
                  <a:pt x="1451" y="582"/>
                  <a:pt x="1451" y="582"/>
                </a:cubicBezTo>
                <a:cubicBezTo>
                  <a:pt x="1456" y="582"/>
                  <a:pt x="1460" y="578"/>
                  <a:pt x="1460" y="572"/>
                </a:cubicBezTo>
                <a:cubicBezTo>
                  <a:pt x="1460" y="567"/>
                  <a:pt x="1456" y="563"/>
                  <a:pt x="1451" y="563"/>
                </a:cubicBezTo>
                <a:cubicBezTo>
                  <a:pt x="1380" y="563"/>
                  <a:pt x="1380" y="563"/>
                  <a:pt x="1380" y="563"/>
                </a:cubicBezTo>
                <a:cubicBezTo>
                  <a:pt x="1373" y="563"/>
                  <a:pt x="1369" y="567"/>
                  <a:pt x="1369" y="573"/>
                </a:cubicBezTo>
                <a:cubicBezTo>
                  <a:pt x="1369" y="674"/>
                  <a:pt x="1369" y="674"/>
                  <a:pt x="1369" y="674"/>
                </a:cubicBezTo>
                <a:cubicBezTo>
                  <a:pt x="1369" y="680"/>
                  <a:pt x="1373" y="685"/>
                  <a:pt x="1380" y="685"/>
                </a:cubicBezTo>
                <a:close/>
                <a:moveTo>
                  <a:pt x="1503" y="675"/>
                </a:moveTo>
                <a:cubicBezTo>
                  <a:pt x="1503" y="681"/>
                  <a:pt x="1508" y="686"/>
                  <a:pt x="1514" y="686"/>
                </a:cubicBezTo>
                <a:cubicBezTo>
                  <a:pt x="1520" y="686"/>
                  <a:pt x="1525" y="681"/>
                  <a:pt x="1525" y="675"/>
                </a:cubicBezTo>
                <a:cubicBezTo>
                  <a:pt x="1525" y="642"/>
                  <a:pt x="1525" y="642"/>
                  <a:pt x="1525" y="642"/>
                </a:cubicBezTo>
                <a:cubicBezTo>
                  <a:pt x="1552" y="642"/>
                  <a:pt x="1552" y="642"/>
                  <a:pt x="1552" y="642"/>
                </a:cubicBezTo>
                <a:cubicBezTo>
                  <a:pt x="1582" y="680"/>
                  <a:pt x="1582" y="680"/>
                  <a:pt x="1582" y="680"/>
                </a:cubicBezTo>
                <a:cubicBezTo>
                  <a:pt x="1584" y="683"/>
                  <a:pt x="1587" y="686"/>
                  <a:pt x="1592" y="686"/>
                </a:cubicBezTo>
                <a:cubicBezTo>
                  <a:pt x="1597" y="686"/>
                  <a:pt x="1602" y="682"/>
                  <a:pt x="1602" y="676"/>
                </a:cubicBezTo>
                <a:cubicBezTo>
                  <a:pt x="1602" y="672"/>
                  <a:pt x="1601" y="670"/>
                  <a:pt x="1599" y="668"/>
                </a:cubicBezTo>
                <a:cubicBezTo>
                  <a:pt x="1576" y="638"/>
                  <a:pt x="1576" y="638"/>
                  <a:pt x="1576" y="638"/>
                </a:cubicBezTo>
                <a:cubicBezTo>
                  <a:pt x="1592" y="633"/>
                  <a:pt x="1603" y="621"/>
                  <a:pt x="1603" y="602"/>
                </a:cubicBezTo>
                <a:cubicBezTo>
                  <a:pt x="1603" y="601"/>
                  <a:pt x="1603" y="601"/>
                  <a:pt x="1603" y="601"/>
                </a:cubicBezTo>
                <a:cubicBezTo>
                  <a:pt x="1603" y="591"/>
                  <a:pt x="1600" y="581"/>
                  <a:pt x="1593" y="575"/>
                </a:cubicBezTo>
                <a:cubicBezTo>
                  <a:pt x="1585" y="567"/>
                  <a:pt x="1573" y="563"/>
                  <a:pt x="1558" y="563"/>
                </a:cubicBezTo>
                <a:cubicBezTo>
                  <a:pt x="1514" y="563"/>
                  <a:pt x="1514" y="563"/>
                  <a:pt x="1514" y="563"/>
                </a:cubicBezTo>
                <a:cubicBezTo>
                  <a:pt x="1508" y="563"/>
                  <a:pt x="1503" y="567"/>
                  <a:pt x="1503" y="573"/>
                </a:cubicBezTo>
                <a:lnTo>
                  <a:pt x="1503" y="675"/>
                </a:lnTo>
                <a:close/>
                <a:moveTo>
                  <a:pt x="1525" y="623"/>
                </a:moveTo>
                <a:cubicBezTo>
                  <a:pt x="1525" y="582"/>
                  <a:pt x="1525" y="582"/>
                  <a:pt x="1525" y="582"/>
                </a:cubicBezTo>
                <a:cubicBezTo>
                  <a:pt x="1556" y="582"/>
                  <a:pt x="1556" y="582"/>
                  <a:pt x="1556" y="582"/>
                </a:cubicBezTo>
                <a:cubicBezTo>
                  <a:pt x="1572" y="582"/>
                  <a:pt x="1581" y="589"/>
                  <a:pt x="1581" y="602"/>
                </a:cubicBezTo>
                <a:cubicBezTo>
                  <a:pt x="1581" y="603"/>
                  <a:pt x="1581" y="603"/>
                  <a:pt x="1581" y="603"/>
                </a:cubicBezTo>
                <a:cubicBezTo>
                  <a:pt x="1581" y="615"/>
                  <a:pt x="1572" y="623"/>
                  <a:pt x="1556" y="623"/>
                </a:cubicBezTo>
                <a:lnTo>
                  <a:pt x="1525" y="623"/>
                </a:lnTo>
                <a:close/>
                <a:moveTo>
                  <a:pt x="1658" y="685"/>
                </a:moveTo>
                <a:cubicBezTo>
                  <a:pt x="1730" y="685"/>
                  <a:pt x="1730" y="685"/>
                  <a:pt x="1730" y="685"/>
                </a:cubicBezTo>
                <a:cubicBezTo>
                  <a:pt x="1735" y="685"/>
                  <a:pt x="1740" y="681"/>
                  <a:pt x="1740" y="675"/>
                </a:cubicBezTo>
                <a:cubicBezTo>
                  <a:pt x="1740" y="670"/>
                  <a:pt x="1735" y="666"/>
                  <a:pt x="1730" y="666"/>
                </a:cubicBezTo>
                <a:cubicBezTo>
                  <a:pt x="1669" y="666"/>
                  <a:pt x="1669" y="666"/>
                  <a:pt x="1669" y="666"/>
                </a:cubicBezTo>
                <a:cubicBezTo>
                  <a:pt x="1669" y="633"/>
                  <a:pt x="1669" y="633"/>
                  <a:pt x="1669" y="633"/>
                </a:cubicBezTo>
                <a:cubicBezTo>
                  <a:pt x="1721" y="633"/>
                  <a:pt x="1721" y="633"/>
                  <a:pt x="1721" y="633"/>
                </a:cubicBezTo>
                <a:cubicBezTo>
                  <a:pt x="1727" y="633"/>
                  <a:pt x="1731" y="629"/>
                  <a:pt x="1731" y="623"/>
                </a:cubicBezTo>
                <a:cubicBezTo>
                  <a:pt x="1731" y="618"/>
                  <a:pt x="1727" y="614"/>
                  <a:pt x="1721" y="614"/>
                </a:cubicBezTo>
                <a:cubicBezTo>
                  <a:pt x="1669" y="614"/>
                  <a:pt x="1669" y="614"/>
                  <a:pt x="1669" y="614"/>
                </a:cubicBezTo>
                <a:cubicBezTo>
                  <a:pt x="1669" y="582"/>
                  <a:pt x="1669" y="582"/>
                  <a:pt x="1669" y="582"/>
                </a:cubicBezTo>
                <a:cubicBezTo>
                  <a:pt x="1729" y="582"/>
                  <a:pt x="1729" y="582"/>
                  <a:pt x="1729" y="582"/>
                </a:cubicBezTo>
                <a:cubicBezTo>
                  <a:pt x="1734" y="582"/>
                  <a:pt x="1739" y="578"/>
                  <a:pt x="1739" y="572"/>
                </a:cubicBezTo>
                <a:cubicBezTo>
                  <a:pt x="1739" y="567"/>
                  <a:pt x="1734" y="563"/>
                  <a:pt x="1729" y="563"/>
                </a:cubicBezTo>
                <a:cubicBezTo>
                  <a:pt x="1658" y="563"/>
                  <a:pt x="1658" y="563"/>
                  <a:pt x="1658" y="563"/>
                </a:cubicBezTo>
                <a:cubicBezTo>
                  <a:pt x="1652" y="563"/>
                  <a:pt x="1647" y="567"/>
                  <a:pt x="1647" y="573"/>
                </a:cubicBezTo>
                <a:cubicBezTo>
                  <a:pt x="1647" y="674"/>
                  <a:pt x="1647" y="674"/>
                  <a:pt x="1647" y="674"/>
                </a:cubicBezTo>
                <a:cubicBezTo>
                  <a:pt x="1647" y="680"/>
                  <a:pt x="1652" y="685"/>
                  <a:pt x="1658" y="685"/>
                </a:cubicBezTo>
                <a:close/>
                <a:moveTo>
                  <a:pt x="1782" y="675"/>
                </a:moveTo>
                <a:cubicBezTo>
                  <a:pt x="1782" y="681"/>
                  <a:pt x="1787" y="686"/>
                  <a:pt x="1793" y="686"/>
                </a:cubicBezTo>
                <a:cubicBezTo>
                  <a:pt x="1798" y="686"/>
                  <a:pt x="1803" y="681"/>
                  <a:pt x="1803" y="675"/>
                </a:cubicBezTo>
                <a:cubicBezTo>
                  <a:pt x="1803" y="598"/>
                  <a:pt x="1803" y="598"/>
                  <a:pt x="1803" y="598"/>
                </a:cubicBezTo>
                <a:cubicBezTo>
                  <a:pt x="1866" y="679"/>
                  <a:pt x="1866" y="679"/>
                  <a:pt x="1866" y="679"/>
                </a:cubicBezTo>
                <a:cubicBezTo>
                  <a:pt x="1869" y="683"/>
                  <a:pt x="1872" y="686"/>
                  <a:pt x="1877" y="686"/>
                </a:cubicBezTo>
                <a:cubicBezTo>
                  <a:pt x="1878" y="686"/>
                  <a:pt x="1878" y="686"/>
                  <a:pt x="1878" y="686"/>
                </a:cubicBezTo>
                <a:cubicBezTo>
                  <a:pt x="1884" y="686"/>
                  <a:pt x="1889" y="681"/>
                  <a:pt x="1889" y="675"/>
                </a:cubicBezTo>
                <a:cubicBezTo>
                  <a:pt x="1889" y="572"/>
                  <a:pt x="1889" y="572"/>
                  <a:pt x="1889" y="572"/>
                </a:cubicBezTo>
                <a:cubicBezTo>
                  <a:pt x="1889" y="566"/>
                  <a:pt x="1884" y="562"/>
                  <a:pt x="1878" y="562"/>
                </a:cubicBezTo>
                <a:cubicBezTo>
                  <a:pt x="1872" y="562"/>
                  <a:pt x="1867" y="566"/>
                  <a:pt x="1867" y="572"/>
                </a:cubicBezTo>
                <a:cubicBezTo>
                  <a:pt x="1867" y="647"/>
                  <a:pt x="1867" y="647"/>
                  <a:pt x="1867" y="647"/>
                </a:cubicBezTo>
                <a:cubicBezTo>
                  <a:pt x="1806" y="568"/>
                  <a:pt x="1806" y="568"/>
                  <a:pt x="1806" y="568"/>
                </a:cubicBezTo>
                <a:cubicBezTo>
                  <a:pt x="1803" y="564"/>
                  <a:pt x="1800" y="562"/>
                  <a:pt x="1795" y="562"/>
                </a:cubicBezTo>
                <a:cubicBezTo>
                  <a:pt x="1793" y="562"/>
                  <a:pt x="1793" y="562"/>
                  <a:pt x="1793" y="562"/>
                </a:cubicBezTo>
                <a:cubicBezTo>
                  <a:pt x="1787" y="562"/>
                  <a:pt x="1782" y="567"/>
                  <a:pt x="1782" y="573"/>
                </a:cubicBezTo>
                <a:lnTo>
                  <a:pt x="1782" y="675"/>
                </a:lnTo>
                <a:close/>
                <a:moveTo>
                  <a:pt x="1994" y="687"/>
                </a:moveTo>
                <a:cubicBezTo>
                  <a:pt x="2014" y="687"/>
                  <a:pt x="2027" y="681"/>
                  <a:pt x="2039" y="671"/>
                </a:cubicBezTo>
                <a:cubicBezTo>
                  <a:pt x="2041" y="669"/>
                  <a:pt x="2042" y="666"/>
                  <a:pt x="2042" y="663"/>
                </a:cubicBezTo>
                <a:cubicBezTo>
                  <a:pt x="2042" y="657"/>
                  <a:pt x="2037" y="653"/>
                  <a:pt x="2032" y="653"/>
                </a:cubicBezTo>
                <a:cubicBezTo>
                  <a:pt x="2029" y="653"/>
                  <a:pt x="2027" y="654"/>
                  <a:pt x="2026" y="655"/>
                </a:cubicBezTo>
                <a:cubicBezTo>
                  <a:pt x="2017" y="663"/>
                  <a:pt x="2008" y="667"/>
                  <a:pt x="1995" y="667"/>
                </a:cubicBezTo>
                <a:cubicBezTo>
                  <a:pt x="1972" y="667"/>
                  <a:pt x="1955" y="648"/>
                  <a:pt x="1955" y="624"/>
                </a:cubicBezTo>
                <a:cubicBezTo>
                  <a:pt x="1955" y="623"/>
                  <a:pt x="1955" y="623"/>
                  <a:pt x="1955" y="623"/>
                </a:cubicBezTo>
                <a:cubicBezTo>
                  <a:pt x="1955" y="599"/>
                  <a:pt x="1972" y="580"/>
                  <a:pt x="1995" y="580"/>
                </a:cubicBezTo>
                <a:cubicBezTo>
                  <a:pt x="2007" y="580"/>
                  <a:pt x="2016" y="584"/>
                  <a:pt x="2024" y="591"/>
                </a:cubicBezTo>
                <a:cubicBezTo>
                  <a:pt x="2026" y="592"/>
                  <a:pt x="2028" y="593"/>
                  <a:pt x="2031" y="593"/>
                </a:cubicBezTo>
                <a:cubicBezTo>
                  <a:pt x="2037" y="593"/>
                  <a:pt x="2041" y="589"/>
                  <a:pt x="2041" y="583"/>
                </a:cubicBezTo>
                <a:cubicBezTo>
                  <a:pt x="2041" y="579"/>
                  <a:pt x="2039" y="576"/>
                  <a:pt x="2037" y="574"/>
                </a:cubicBezTo>
                <a:cubicBezTo>
                  <a:pt x="2026" y="566"/>
                  <a:pt x="2014" y="560"/>
                  <a:pt x="1995" y="560"/>
                </a:cubicBezTo>
                <a:cubicBezTo>
                  <a:pt x="1958" y="560"/>
                  <a:pt x="1932" y="589"/>
                  <a:pt x="1932" y="624"/>
                </a:cubicBezTo>
                <a:cubicBezTo>
                  <a:pt x="1932" y="624"/>
                  <a:pt x="1932" y="624"/>
                  <a:pt x="1932" y="624"/>
                </a:cubicBezTo>
                <a:cubicBezTo>
                  <a:pt x="1932" y="659"/>
                  <a:pt x="1959" y="687"/>
                  <a:pt x="1994" y="687"/>
                </a:cubicBezTo>
                <a:close/>
                <a:moveTo>
                  <a:pt x="2095" y="685"/>
                </a:moveTo>
                <a:cubicBezTo>
                  <a:pt x="2167" y="685"/>
                  <a:pt x="2167" y="685"/>
                  <a:pt x="2167" y="685"/>
                </a:cubicBezTo>
                <a:cubicBezTo>
                  <a:pt x="2172" y="685"/>
                  <a:pt x="2176" y="681"/>
                  <a:pt x="2176" y="675"/>
                </a:cubicBezTo>
                <a:cubicBezTo>
                  <a:pt x="2176" y="670"/>
                  <a:pt x="2172" y="666"/>
                  <a:pt x="2167" y="666"/>
                </a:cubicBezTo>
                <a:cubicBezTo>
                  <a:pt x="2106" y="666"/>
                  <a:pt x="2106" y="666"/>
                  <a:pt x="2106" y="666"/>
                </a:cubicBezTo>
                <a:cubicBezTo>
                  <a:pt x="2106" y="633"/>
                  <a:pt x="2106" y="633"/>
                  <a:pt x="2106" y="633"/>
                </a:cubicBezTo>
                <a:cubicBezTo>
                  <a:pt x="2158" y="633"/>
                  <a:pt x="2158" y="633"/>
                  <a:pt x="2158" y="633"/>
                </a:cubicBezTo>
                <a:cubicBezTo>
                  <a:pt x="2163" y="633"/>
                  <a:pt x="2168" y="629"/>
                  <a:pt x="2168" y="623"/>
                </a:cubicBezTo>
                <a:cubicBezTo>
                  <a:pt x="2168" y="618"/>
                  <a:pt x="2163" y="614"/>
                  <a:pt x="2158" y="614"/>
                </a:cubicBezTo>
                <a:cubicBezTo>
                  <a:pt x="2106" y="614"/>
                  <a:pt x="2106" y="614"/>
                  <a:pt x="2106" y="614"/>
                </a:cubicBezTo>
                <a:cubicBezTo>
                  <a:pt x="2106" y="582"/>
                  <a:pt x="2106" y="582"/>
                  <a:pt x="2106" y="582"/>
                </a:cubicBezTo>
                <a:cubicBezTo>
                  <a:pt x="2166" y="582"/>
                  <a:pt x="2166" y="582"/>
                  <a:pt x="2166" y="582"/>
                </a:cubicBezTo>
                <a:cubicBezTo>
                  <a:pt x="2171" y="582"/>
                  <a:pt x="2176" y="578"/>
                  <a:pt x="2176" y="572"/>
                </a:cubicBezTo>
                <a:cubicBezTo>
                  <a:pt x="2176" y="567"/>
                  <a:pt x="2171" y="563"/>
                  <a:pt x="2166" y="563"/>
                </a:cubicBezTo>
                <a:cubicBezTo>
                  <a:pt x="2095" y="563"/>
                  <a:pt x="2095" y="563"/>
                  <a:pt x="2095" y="563"/>
                </a:cubicBezTo>
                <a:cubicBezTo>
                  <a:pt x="2089" y="563"/>
                  <a:pt x="2084" y="567"/>
                  <a:pt x="2084" y="573"/>
                </a:cubicBezTo>
                <a:cubicBezTo>
                  <a:pt x="2084" y="674"/>
                  <a:pt x="2084" y="674"/>
                  <a:pt x="2084" y="674"/>
                </a:cubicBezTo>
                <a:cubicBezTo>
                  <a:pt x="2084" y="680"/>
                  <a:pt x="2089" y="685"/>
                  <a:pt x="2095" y="685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9595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Calibri Light" panose="020F030202020403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57350" indent="-285750" algn="l" defTabSz="914400" rtl="0" eaLnBrk="1" latinLnBrk="0" hangingPunct="1">
        <a:lnSpc>
          <a:spcPct val="90000"/>
        </a:lnSpc>
        <a:spcBef>
          <a:spcPts val="500"/>
        </a:spcBef>
        <a:buFont typeface="Calibri Light" panose="020F030202020403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3D1E63C8-E924-4DF0-82B5-41085E463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46971"/>
            <a:ext cx="10515600" cy="12234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28D972C8-5779-4779-A80E-ECE30A3ECB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072535"/>
            <a:ext cx="10515600" cy="4225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Freeform 5">
            <a:extLst>
              <a:ext uri="{FF2B5EF4-FFF2-40B4-BE49-F238E27FC236}">
                <a16:creationId xmlns:a16="http://schemas.microsoft.com/office/drawing/2014/main" id="{9D44FDAC-07C9-4888-8618-7FDEFF1ADA78}"/>
              </a:ext>
            </a:extLst>
          </p:cNvPr>
          <p:cNvSpPr>
            <a:spLocks noEditPoints="1"/>
          </p:cNvSpPr>
          <p:nvPr/>
        </p:nvSpPr>
        <p:spPr bwMode="auto">
          <a:xfrm>
            <a:off x="10528300" y="348085"/>
            <a:ext cx="1439863" cy="436563"/>
          </a:xfrm>
          <a:custGeom>
            <a:avLst/>
            <a:gdLst>
              <a:gd name="T0" fmla="*/ 142 w 2268"/>
              <a:gd name="T1" fmla="*/ 392 h 687"/>
              <a:gd name="T2" fmla="*/ 147 w 2268"/>
              <a:gd name="T3" fmla="*/ 293 h 687"/>
              <a:gd name="T4" fmla="*/ 451 w 2268"/>
              <a:gd name="T5" fmla="*/ 18 h 687"/>
              <a:gd name="T6" fmla="*/ 677 w 2268"/>
              <a:gd name="T7" fmla="*/ 220 h 687"/>
              <a:gd name="T8" fmla="*/ 505 w 2268"/>
              <a:gd name="T9" fmla="*/ 356 h 687"/>
              <a:gd name="T10" fmla="*/ 542 w 2268"/>
              <a:gd name="T11" fmla="*/ 326 h 687"/>
              <a:gd name="T12" fmla="*/ 813 w 2268"/>
              <a:gd name="T13" fmla="*/ 368 h 687"/>
              <a:gd name="T14" fmla="*/ 919 w 2268"/>
              <a:gd name="T15" fmla="*/ 25 h 687"/>
              <a:gd name="T16" fmla="*/ 1066 w 2268"/>
              <a:gd name="T17" fmla="*/ 101 h 687"/>
              <a:gd name="T18" fmla="*/ 982 w 2268"/>
              <a:gd name="T19" fmla="*/ 287 h 687"/>
              <a:gd name="T20" fmla="*/ 1337 w 2268"/>
              <a:gd name="T21" fmla="*/ 142 h 687"/>
              <a:gd name="T22" fmla="*/ 1234 w 2268"/>
              <a:gd name="T23" fmla="*/ 495 h 687"/>
              <a:gd name="T24" fmla="*/ 1234 w 2268"/>
              <a:gd name="T25" fmla="*/ 103 h 687"/>
              <a:gd name="T26" fmla="*/ 1720 w 2268"/>
              <a:gd name="T27" fmla="*/ 261 h 687"/>
              <a:gd name="T28" fmla="*/ 1723 w 2268"/>
              <a:gd name="T29" fmla="*/ 352 h 687"/>
              <a:gd name="T30" fmla="*/ 1720 w 2268"/>
              <a:gd name="T31" fmla="*/ 261 h 687"/>
              <a:gd name="T32" fmla="*/ 2002 w 2268"/>
              <a:gd name="T33" fmla="*/ 152 h 687"/>
              <a:gd name="T34" fmla="*/ 1969 w 2268"/>
              <a:gd name="T35" fmla="*/ 302 h 687"/>
              <a:gd name="T36" fmla="*/ 2099 w 2268"/>
              <a:gd name="T37" fmla="*/ 331 h 687"/>
              <a:gd name="T38" fmla="*/ 2072 w 2268"/>
              <a:gd name="T39" fmla="*/ 19 h 687"/>
              <a:gd name="T40" fmla="*/ 2216 w 2268"/>
              <a:gd name="T41" fmla="*/ 45 h 687"/>
              <a:gd name="T42" fmla="*/ 2244 w 2268"/>
              <a:gd name="T43" fmla="*/ 64 h 687"/>
              <a:gd name="T44" fmla="*/ 2208 w 2268"/>
              <a:gd name="T45" fmla="*/ 28 h 687"/>
              <a:gd name="T46" fmla="*/ 2224 w 2268"/>
              <a:gd name="T47" fmla="*/ 90 h 687"/>
              <a:gd name="T48" fmla="*/ 29 w 2268"/>
              <a:gd name="T49" fmla="*/ 686 h 687"/>
              <a:gd name="T50" fmla="*/ 93 w 2268"/>
              <a:gd name="T51" fmla="*/ 570 h 687"/>
              <a:gd name="T52" fmla="*/ 101 w 2268"/>
              <a:gd name="T53" fmla="*/ 636 h 687"/>
              <a:gd name="T54" fmla="*/ 339 w 2268"/>
              <a:gd name="T55" fmla="*/ 686 h 687"/>
              <a:gd name="T56" fmla="*/ 261 w 2268"/>
              <a:gd name="T57" fmla="*/ 563 h 687"/>
              <a:gd name="T58" fmla="*/ 303 w 2268"/>
              <a:gd name="T59" fmla="*/ 623 h 687"/>
              <a:gd name="T60" fmla="*/ 468 w 2268"/>
              <a:gd name="T61" fmla="*/ 633 h 687"/>
              <a:gd name="T62" fmla="*/ 405 w 2268"/>
              <a:gd name="T63" fmla="*/ 563 h 687"/>
              <a:gd name="T64" fmla="*/ 610 w 2268"/>
              <a:gd name="T65" fmla="*/ 655 h 687"/>
              <a:gd name="T66" fmla="*/ 567 w 2268"/>
              <a:gd name="T67" fmla="*/ 570 h 687"/>
              <a:gd name="T68" fmla="*/ 692 w 2268"/>
              <a:gd name="T69" fmla="*/ 685 h 687"/>
              <a:gd name="T70" fmla="*/ 682 w 2268"/>
              <a:gd name="T71" fmla="*/ 674 h 687"/>
              <a:gd name="T72" fmla="*/ 877 w 2268"/>
              <a:gd name="T73" fmla="*/ 573 h 687"/>
              <a:gd name="T74" fmla="*/ 899 w 2268"/>
              <a:gd name="T75" fmla="*/ 665 h 687"/>
              <a:gd name="T76" fmla="*/ 1104 w 2268"/>
              <a:gd name="T77" fmla="*/ 675 h 687"/>
              <a:gd name="T78" fmla="*/ 1126 w 2268"/>
              <a:gd name="T79" fmla="*/ 582 h 687"/>
              <a:gd name="T80" fmla="*/ 1247 w 2268"/>
              <a:gd name="T81" fmla="*/ 686 h 687"/>
              <a:gd name="T82" fmla="*/ 1319 w 2268"/>
              <a:gd name="T83" fmla="*/ 582 h 687"/>
              <a:gd name="T84" fmla="*/ 1461 w 2268"/>
              <a:gd name="T85" fmla="*/ 675 h 687"/>
              <a:gd name="T86" fmla="*/ 1390 w 2268"/>
              <a:gd name="T87" fmla="*/ 582 h 687"/>
              <a:gd name="T88" fmla="*/ 1503 w 2268"/>
              <a:gd name="T89" fmla="*/ 675 h 687"/>
              <a:gd name="T90" fmla="*/ 1599 w 2268"/>
              <a:gd name="T91" fmla="*/ 668 h 687"/>
              <a:gd name="T92" fmla="*/ 1503 w 2268"/>
              <a:gd name="T93" fmla="*/ 675 h 687"/>
              <a:gd name="T94" fmla="*/ 1658 w 2268"/>
              <a:gd name="T95" fmla="*/ 685 h 687"/>
              <a:gd name="T96" fmla="*/ 1721 w 2268"/>
              <a:gd name="T97" fmla="*/ 614 h 687"/>
              <a:gd name="T98" fmla="*/ 1647 w 2268"/>
              <a:gd name="T99" fmla="*/ 674 h 687"/>
              <a:gd name="T100" fmla="*/ 1878 w 2268"/>
              <a:gd name="T101" fmla="*/ 686 h 687"/>
              <a:gd name="T102" fmla="*/ 1793 w 2268"/>
              <a:gd name="T103" fmla="*/ 562 h 687"/>
              <a:gd name="T104" fmla="*/ 1995 w 2268"/>
              <a:gd name="T105" fmla="*/ 667 h 687"/>
              <a:gd name="T106" fmla="*/ 1995 w 2268"/>
              <a:gd name="T107" fmla="*/ 560 h 687"/>
              <a:gd name="T108" fmla="*/ 2106 w 2268"/>
              <a:gd name="T109" fmla="*/ 666 h 687"/>
              <a:gd name="T110" fmla="*/ 2176 w 2268"/>
              <a:gd name="T111" fmla="*/ 572 h 6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2268" h="687">
                <a:moveTo>
                  <a:pt x="394" y="374"/>
                </a:moveTo>
                <a:cubicBezTo>
                  <a:pt x="391" y="382"/>
                  <a:pt x="388" y="392"/>
                  <a:pt x="364" y="392"/>
                </a:cubicBezTo>
                <a:cubicBezTo>
                  <a:pt x="342" y="392"/>
                  <a:pt x="337" y="383"/>
                  <a:pt x="334" y="374"/>
                </a:cubicBezTo>
                <a:cubicBezTo>
                  <a:pt x="269" y="154"/>
                  <a:pt x="269" y="154"/>
                  <a:pt x="269" y="154"/>
                </a:cubicBezTo>
                <a:cubicBezTo>
                  <a:pt x="260" y="126"/>
                  <a:pt x="254" y="98"/>
                  <a:pt x="250" y="69"/>
                </a:cubicBezTo>
                <a:cubicBezTo>
                  <a:pt x="245" y="103"/>
                  <a:pt x="238" y="133"/>
                  <a:pt x="233" y="152"/>
                </a:cubicBezTo>
                <a:cubicBezTo>
                  <a:pt x="172" y="373"/>
                  <a:pt x="172" y="373"/>
                  <a:pt x="172" y="373"/>
                </a:cubicBezTo>
                <a:cubicBezTo>
                  <a:pt x="170" y="382"/>
                  <a:pt x="166" y="392"/>
                  <a:pt x="142" y="392"/>
                </a:cubicBezTo>
                <a:cubicBezTo>
                  <a:pt x="118" y="392"/>
                  <a:pt x="115" y="382"/>
                  <a:pt x="112" y="374"/>
                </a:cubicBezTo>
                <a:cubicBezTo>
                  <a:pt x="2" y="32"/>
                  <a:pt x="2" y="32"/>
                  <a:pt x="2" y="32"/>
                </a:cubicBezTo>
                <a:cubicBezTo>
                  <a:pt x="0" y="29"/>
                  <a:pt x="0" y="26"/>
                  <a:pt x="0" y="22"/>
                </a:cubicBezTo>
                <a:cubicBezTo>
                  <a:pt x="0" y="12"/>
                  <a:pt x="11" y="1"/>
                  <a:pt x="27" y="1"/>
                </a:cubicBezTo>
                <a:cubicBezTo>
                  <a:pt x="43" y="1"/>
                  <a:pt x="48" y="11"/>
                  <a:pt x="51" y="18"/>
                </a:cubicBezTo>
                <a:cubicBezTo>
                  <a:pt x="124" y="249"/>
                  <a:pt x="124" y="249"/>
                  <a:pt x="124" y="249"/>
                </a:cubicBezTo>
                <a:cubicBezTo>
                  <a:pt x="136" y="290"/>
                  <a:pt x="139" y="306"/>
                  <a:pt x="141" y="321"/>
                </a:cubicBezTo>
                <a:cubicBezTo>
                  <a:pt x="142" y="314"/>
                  <a:pt x="145" y="302"/>
                  <a:pt x="147" y="293"/>
                </a:cubicBezTo>
                <a:cubicBezTo>
                  <a:pt x="148" y="289"/>
                  <a:pt x="152" y="274"/>
                  <a:pt x="153" y="272"/>
                </a:cubicBezTo>
                <a:cubicBezTo>
                  <a:pt x="221" y="19"/>
                  <a:pt x="221" y="19"/>
                  <a:pt x="221" y="19"/>
                </a:cubicBezTo>
                <a:cubicBezTo>
                  <a:pt x="223" y="11"/>
                  <a:pt x="228" y="0"/>
                  <a:pt x="250" y="0"/>
                </a:cubicBezTo>
                <a:cubicBezTo>
                  <a:pt x="272" y="0"/>
                  <a:pt x="277" y="11"/>
                  <a:pt x="280" y="19"/>
                </a:cubicBezTo>
                <a:cubicBezTo>
                  <a:pt x="349" y="260"/>
                  <a:pt x="349" y="260"/>
                  <a:pt x="349" y="260"/>
                </a:cubicBezTo>
                <a:cubicBezTo>
                  <a:pt x="357" y="286"/>
                  <a:pt x="360" y="305"/>
                  <a:pt x="362" y="318"/>
                </a:cubicBezTo>
                <a:cubicBezTo>
                  <a:pt x="365" y="309"/>
                  <a:pt x="379" y="261"/>
                  <a:pt x="382" y="250"/>
                </a:cubicBezTo>
                <a:cubicBezTo>
                  <a:pt x="451" y="18"/>
                  <a:pt x="451" y="18"/>
                  <a:pt x="451" y="18"/>
                </a:cubicBezTo>
                <a:cubicBezTo>
                  <a:pt x="453" y="11"/>
                  <a:pt x="458" y="1"/>
                  <a:pt x="474" y="1"/>
                </a:cubicBezTo>
                <a:cubicBezTo>
                  <a:pt x="487" y="1"/>
                  <a:pt x="500" y="9"/>
                  <a:pt x="500" y="22"/>
                </a:cubicBezTo>
                <a:cubicBezTo>
                  <a:pt x="500" y="26"/>
                  <a:pt x="499" y="28"/>
                  <a:pt x="499" y="31"/>
                </a:cubicBezTo>
                <a:lnTo>
                  <a:pt x="394" y="374"/>
                </a:lnTo>
                <a:close/>
                <a:moveTo>
                  <a:pt x="521" y="220"/>
                </a:moveTo>
                <a:cubicBezTo>
                  <a:pt x="524" y="208"/>
                  <a:pt x="529" y="182"/>
                  <a:pt x="550" y="163"/>
                </a:cubicBezTo>
                <a:cubicBezTo>
                  <a:pt x="570" y="146"/>
                  <a:pt x="592" y="145"/>
                  <a:pt x="603" y="145"/>
                </a:cubicBezTo>
                <a:cubicBezTo>
                  <a:pt x="655" y="145"/>
                  <a:pt x="675" y="184"/>
                  <a:pt x="677" y="220"/>
                </a:cubicBezTo>
                <a:lnTo>
                  <a:pt x="521" y="220"/>
                </a:lnTo>
                <a:close/>
                <a:moveTo>
                  <a:pt x="704" y="261"/>
                </a:moveTo>
                <a:cubicBezTo>
                  <a:pt x="711" y="261"/>
                  <a:pt x="728" y="260"/>
                  <a:pt x="728" y="237"/>
                </a:cubicBezTo>
                <a:cubicBezTo>
                  <a:pt x="728" y="206"/>
                  <a:pt x="719" y="171"/>
                  <a:pt x="701" y="146"/>
                </a:cubicBezTo>
                <a:cubicBezTo>
                  <a:pt x="684" y="123"/>
                  <a:pt x="663" y="111"/>
                  <a:pt x="638" y="105"/>
                </a:cubicBezTo>
                <a:cubicBezTo>
                  <a:pt x="627" y="102"/>
                  <a:pt x="615" y="101"/>
                  <a:pt x="603" y="101"/>
                </a:cubicBezTo>
                <a:cubicBezTo>
                  <a:pt x="506" y="101"/>
                  <a:pt x="469" y="181"/>
                  <a:pt x="469" y="250"/>
                </a:cubicBezTo>
                <a:cubicBezTo>
                  <a:pt x="469" y="289"/>
                  <a:pt x="481" y="328"/>
                  <a:pt x="505" y="356"/>
                </a:cubicBezTo>
                <a:cubicBezTo>
                  <a:pt x="533" y="387"/>
                  <a:pt x="569" y="394"/>
                  <a:pt x="604" y="394"/>
                </a:cubicBezTo>
                <a:cubicBezTo>
                  <a:pt x="620" y="394"/>
                  <a:pt x="669" y="394"/>
                  <a:pt x="706" y="352"/>
                </a:cubicBezTo>
                <a:cubicBezTo>
                  <a:pt x="712" y="345"/>
                  <a:pt x="722" y="333"/>
                  <a:pt x="724" y="323"/>
                </a:cubicBezTo>
                <a:cubicBezTo>
                  <a:pt x="724" y="321"/>
                  <a:pt x="724" y="320"/>
                  <a:pt x="724" y="317"/>
                </a:cubicBezTo>
                <a:cubicBezTo>
                  <a:pt x="724" y="302"/>
                  <a:pt x="708" y="295"/>
                  <a:pt x="696" y="295"/>
                </a:cubicBezTo>
                <a:cubicBezTo>
                  <a:pt x="684" y="295"/>
                  <a:pt x="681" y="300"/>
                  <a:pt x="673" y="315"/>
                </a:cubicBezTo>
                <a:cubicBezTo>
                  <a:pt x="663" y="330"/>
                  <a:pt x="648" y="352"/>
                  <a:pt x="604" y="352"/>
                </a:cubicBezTo>
                <a:cubicBezTo>
                  <a:pt x="583" y="352"/>
                  <a:pt x="560" y="348"/>
                  <a:pt x="542" y="326"/>
                </a:cubicBezTo>
                <a:cubicBezTo>
                  <a:pt x="527" y="308"/>
                  <a:pt x="522" y="286"/>
                  <a:pt x="521" y="261"/>
                </a:cubicBezTo>
                <a:lnTo>
                  <a:pt x="704" y="261"/>
                </a:lnTo>
                <a:close/>
                <a:moveTo>
                  <a:pt x="813" y="25"/>
                </a:moveTo>
                <a:cubicBezTo>
                  <a:pt x="813" y="18"/>
                  <a:pt x="811" y="1"/>
                  <a:pt x="788" y="1"/>
                </a:cubicBezTo>
                <a:cubicBezTo>
                  <a:pt x="766" y="1"/>
                  <a:pt x="763" y="18"/>
                  <a:pt x="763" y="25"/>
                </a:cubicBezTo>
                <a:cubicBezTo>
                  <a:pt x="763" y="368"/>
                  <a:pt x="763" y="368"/>
                  <a:pt x="763" y="368"/>
                </a:cubicBezTo>
                <a:cubicBezTo>
                  <a:pt x="763" y="384"/>
                  <a:pt x="774" y="392"/>
                  <a:pt x="788" y="392"/>
                </a:cubicBezTo>
                <a:cubicBezTo>
                  <a:pt x="811" y="392"/>
                  <a:pt x="813" y="374"/>
                  <a:pt x="813" y="368"/>
                </a:cubicBezTo>
                <a:lnTo>
                  <a:pt x="813" y="25"/>
                </a:lnTo>
                <a:close/>
                <a:moveTo>
                  <a:pt x="919" y="25"/>
                </a:moveTo>
                <a:cubicBezTo>
                  <a:pt x="919" y="18"/>
                  <a:pt x="917" y="1"/>
                  <a:pt x="894" y="1"/>
                </a:cubicBezTo>
                <a:cubicBezTo>
                  <a:pt x="872" y="1"/>
                  <a:pt x="869" y="18"/>
                  <a:pt x="869" y="25"/>
                </a:cubicBezTo>
                <a:cubicBezTo>
                  <a:pt x="869" y="368"/>
                  <a:pt x="869" y="368"/>
                  <a:pt x="869" y="368"/>
                </a:cubicBezTo>
                <a:cubicBezTo>
                  <a:pt x="869" y="384"/>
                  <a:pt x="880" y="392"/>
                  <a:pt x="894" y="392"/>
                </a:cubicBezTo>
                <a:cubicBezTo>
                  <a:pt x="917" y="392"/>
                  <a:pt x="919" y="374"/>
                  <a:pt x="919" y="368"/>
                </a:cubicBezTo>
                <a:lnTo>
                  <a:pt x="919" y="25"/>
                </a:lnTo>
                <a:close/>
                <a:moveTo>
                  <a:pt x="1063" y="215"/>
                </a:moveTo>
                <a:cubicBezTo>
                  <a:pt x="1038" y="207"/>
                  <a:pt x="1016" y="201"/>
                  <a:pt x="1016" y="176"/>
                </a:cubicBezTo>
                <a:cubicBezTo>
                  <a:pt x="1016" y="164"/>
                  <a:pt x="1023" y="153"/>
                  <a:pt x="1032" y="147"/>
                </a:cubicBezTo>
                <a:cubicBezTo>
                  <a:pt x="1042" y="140"/>
                  <a:pt x="1057" y="139"/>
                  <a:pt x="1063" y="139"/>
                </a:cubicBezTo>
                <a:cubicBezTo>
                  <a:pt x="1107" y="139"/>
                  <a:pt x="1121" y="165"/>
                  <a:pt x="1126" y="174"/>
                </a:cubicBezTo>
                <a:cubicBezTo>
                  <a:pt x="1134" y="190"/>
                  <a:pt x="1138" y="196"/>
                  <a:pt x="1150" y="196"/>
                </a:cubicBezTo>
                <a:cubicBezTo>
                  <a:pt x="1158" y="196"/>
                  <a:pt x="1173" y="191"/>
                  <a:pt x="1173" y="175"/>
                </a:cubicBezTo>
                <a:cubicBezTo>
                  <a:pt x="1173" y="164"/>
                  <a:pt x="1158" y="101"/>
                  <a:pt x="1066" y="101"/>
                </a:cubicBezTo>
                <a:cubicBezTo>
                  <a:pt x="972" y="101"/>
                  <a:pt x="966" y="168"/>
                  <a:pt x="966" y="182"/>
                </a:cubicBezTo>
                <a:cubicBezTo>
                  <a:pt x="966" y="235"/>
                  <a:pt x="1013" y="250"/>
                  <a:pt x="1043" y="260"/>
                </a:cubicBezTo>
                <a:cubicBezTo>
                  <a:pt x="1074" y="269"/>
                  <a:pt x="1074" y="269"/>
                  <a:pt x="1074" y="269"/>
                </a:cubicBezTo>
                <a:cubicBezTo>
                  <a:pt x="1102" y="277"/>
                  <a:pt x="1127" y="284"/>
                  <a:pt x="1127" y="313"/>
                </a:cubicBezTo>
                <a:cubicBezTo>
                  <a:pt x="1127" y="338"/>
                  <a:pt x="1103" y="355"/>
                  <a:pt x="1071" y="355"/>
                </a:cubicBezTo>
                <a:cubicBezTo>
                  <a:pt x="1048" y="355"/>
                  <a:pt x="1025" y="347"/>
                  <a:pt x="1013" y="328"/>
                </a:cubicBezTo>
                <a:cubicBezTo>
                  <a:pt x="1009" y="322"/>
                  <a:pt x="1008" y="320"/>
                  <a:pt x="1001" y="299"/>
                </a:cubicBezTo>
                <a:cubicBezTo>
                  <a:pt x="998" y="294"/>
                  <a:pt x="995" y="287"/>
                  <a:pt x="982" y="287"/>
                </a:cubicBezTo>
                <a:cubicBezTo>
                  <a:pt x="974" y="287"/>
                  <a:pt x="956" y="292"/>
                  <a:pt x="956" y="310"/>
                </a:cubicBezTo>
                <a:cubicBezTo>
                  <a:pt x="956" y="318"/>
                  <a:pt x="960" y="348"/>
                  <a:pt x="986" y="369"/>
                </a:cubicBezTo>
                <a:cubicBezTo>
                  <a:pt x="1013" y="393"/>
                  <a:pt x="1052" y="394"/>
                  <a:pt x="1068" y="394"/>
                </a:cubicBezTo>
                <a:cubicBezTo>
                  <a:pt x="1093" y="394"/>
                  <a:pt x="1122" y="389"/>
                  <a:pt x="1143" y="375"/>
                </a:cubicBezTo>
                <a:cubicBezTo>
                  <a:pt x="1159" y="364"/>
                  <a:pt x="1177" y="343"/>
                  <a:pt x="1177" y="308"/>
                </a:cubicBezTo>
                <a:cubicBezTo>
                  <a:pt x="1177" y="249"/>
                  <a:pt x="1124" y="233"/>
                  <a:pt x="1095" y="225"/>
                </a:cubicBezTo>
                <a:lnTo>
                  <a:pt x="1063" y="215"/>
                </a:lnTo>
                <a:close/>
                <a:moveTo>
                  <a:pt x="1337" y="142"/>
                </a:moveTo>
                <a:cubicBezTo>
                  <a:pt x="1411" y="142"/>
                  <a:pt x="1413" y="219"/>
                  <a:pt x="1413" y="248"/>
                </a:cubicBezTo>
                <a:cubicBezTo>
                  <a:pt x="1413" y="274"/>
                  <a:pt x="1410" y="304"/>
                  <a:pt x="1394" y="325"/>
                </a:cubicBezTo>
                <a:cubicBezTo>
                  <a:pt x="1384" y="339"/>
                  <a:pt x="1365" y="354"/>
                  <a:pt x="1337" y="354"/>
                </a:cubicBezTo>
                <a:cubicBezTo>
                  <a:pt x="1284" y="354"/>
                  <a:pt x="1258" y="308"/>
                  <a:pt x="1258" y="244"/>
                </a:cubicBezTo>
                <a:cubicBezTo>
                  <a:pt x="1258" y="182"/>
                  <a:pt x="1286" y="142"/>
                  <a:pt x="1337" y="142"/>
                </a:cubicBezTo>
                <a:moveTo>
                  <a:pt x="1208" y="470"/>
                </a:moveTo>
                <a:cubicBezTo>
                  <a:pt x="1208" y="478"/>
                  <a:pt x="1210" y="486"/>
                  <a:pt x="1221" y="492"/>
                </a:cubicBezTo>
                <a:cubicBezTo>
                  <a:pt x="1225" y="494"/>
                  <a:pt x="1229" y="495"/>
                  <a:pt x="1234" y="495"/>
                </a:cubicBezTo>
                <a:cubicBezTo>
                  <a:pt x="1257" y="495"/>
                  <a:pt x="1259" y="477"/>
                  <a:pt x="1259" y="470"/>
                </a:cubicBezTo>
                <a:cubicBezTo>
                  <a:pt x="1259" y="356"/>
                  <a:pt x="1259" y="356"/>
                  <a:pt x="1259" y="356"/>
                </a:cubicBezTo>
                <a:cubicBezTo>
                  <a:pt x="1283" y="376"/>
                  <a:pt x="1304" y="394"/>
                  <a:pt x="1349" y="394"/>
                </a:cubicBezTo>
                <a:cubicBezTo>
                  <a:pt x="1435" y="394"/>
                  <a:pt x="1465" y="315"/>
                  <a:pt x="1465" y="247"/>
                </a:cubicBezTo>
                <a:cubicBezTo>
                  <a:pt x="1465" y="154"/>
                  <a:pt x="1413" y="100"/>
                  <a:pt x="1343" y="100"/>
                </a:cubicBezTo>
                <a:cubicBezTo>
                  <a:pt x="1308" y="100"/>
                  <a:pt x="1281" y="112"/>
                  <a:pt x="1259" y="139"/>
                </a:cubicBezTo>
                <a:cubicBezTo>
                  <a:pt x="1259" y="122"/>
                  <a:pt x="1259" y="112"/>
                  <a:pt x="1247" y="106"/>
                </a:cubicBezTo>
                <a:cubicBezTo>
                  <a:pt x="1241" y="103"/>
                  <a:pt x="1236" y="103"/>
                  <a:pt x="1234" y="103"/>
                </a:cubicBezTo>
                <a:cubicBezTo>
                  <a:pt x="1211" y="103"/>
                  <a:pt x="1208" y="121"/>
                  <a:pt x="1208" y="128"/>
                </a:cubicBezTo>
                <a:lnTo>
                  <a:pt x="1208" y="470"/>
                </a:lnTo>
                <a:close/>
                <a:moveTo>
                  <a:pt x="1537" y="220"/>
                </a:moveTo>
                <a:cubicBezTo>
                  <a:pt x="1540" y="208"/>
                  <a:pt x="1545" y="182"/>
                  <a:pt x="1567" y="163"/>
                </a:cubicBezTo>
                <a:cubicBezTo>
                  <a:pt x="1586" y="146"/>
                  <a:pt x="1608" y="145"/>
                  <a:pt x="1619" y="145"/>
                </a:cubicBezTo>
                <a:cubicBezTo>
                  <a:pt x="1671" y="145"/>
                  <a:pt x="1691" y="184"/>
                  <a:pt x="1693" y="220"/>
                </a:cubicBezTo>
                <a:lnTo>
                  <a:pt x="1537" y="220"/>
                </a:lnTo>
                <a:close/>
                <a:moveTo>
                  <a:pt x="1720" y="261"/>
                </a:moveTo>
                <a:cubicBezTo>
                  <a:pt x="1727" y="261"/>
                  <a:pt x="1744" y="260"/>
                  <a:pt x="1744" y="237"/>
                </a:cubicBezTo>
                <a:cubicBezTo>
                  <a:pt x="1744" y="206"/>
                  <a:pt x="1735" y="171"/>
                  <a:pt x="1717" y="146"/>
                </a:cubicBezTo>
                <a:cubicBezTo>
                  <a:pt x="1700" y="123"/>
                  <a:pt x="1679" y="111"/>
                  <a:pt x="1654" y="105"/>
                </a:cubicBezTo>
                <a:cubicBezTo>
                  <a:pt x="1643" y="102"/>
                  <a:pt x="1631" y="101"/>
                  <a:pt x="1619" y="101"/>
                </a:cubicBezTo>
                <a:cubicBezTo>
                  <a:pt x="1522" y="101"/>
                  <a:pt x="1485" y="181"/>
                  <a:pt x="1485" y="250"/>
                </a:cubicBezTo>
                <a:cubicBezTo>
                  <a:pt x="1485" y="289"/>
                  <a:pt x="1497" y="328"/>
                  <a:pt x="1521" y="356"/>
                </a:cubicBezTo>
                <a:cubicBezTo>
                  <a:pt x="1549" y="387"/>
                  <a:pt x="1585" y="394"/>
                  <a:pt x="1621" y="394"/>
                </a:cubicBezTo>
                <a:cubicBezTo>
                  <a:pt x="1636" y="394"/>
                  <a:pt x="1685" y="394"/>
                  <a:pt x="1723" y="352"/>
                </a:cubicBezTo>
                <a:cubicBezTo>
                  <a:pt x="1729" y="345"/>
                  <a:pt x="1738" y="333"/>
                  <a:pt x="1740" y="323"/>
                </a:cubicBezTo>
                <a:cubicBezTo>
                  <a:pt x="1741" y="321"/>
                  <a:pt x="1741" y="320"/>
                  <a:pt x="1741" y="317"/>
                </a:cubicBezTo>
                <a:cubicBezTo>
                  <a:pt x="1741" y="302"/>
                  <a:pt x="1724" y="295"/>
                  <a:pt x="1712" y="295"/>
                </a:cubicBezTo>
                <a:cubicBezTo>
                  <a:pt x="1700" y="295"/>
                  <a:pt x="1697" y="300"/>
                  <a:pt x="1689" y="315"/>
                </a:cubicBezTo>
                <a:cubicBezTo>
                  <a:pt x="1679" y="330"/>
                  <a:pt x="1664" y="352"/>
                  <a:pt x="1621" y="352"/>
                </a:cubicBezTo>
                <a:cubicBezTo>
                  <a:pt x="1599" y="352"/>
                  <a:pt x="1576" y="348"/>
                  <a:pt x="1558" y="326"/>
                </a:cubicBezTo>
                <a:cubicBezTo>
                  <a:pt x="1543" y="308"/>
                  <a:pt x="1538" y="286"/>
                  <a:pt x="1537" y="261"/>
                </a:cubicBezTo>
                <a:lnTo>
                  <a:pt x="1720" y="261"/>
                </a:lnTo>
                <a:close/>
                <a:moveTo>
                  <a:pt x="1969" y="302"/>
                </a:moveTo>
                <a:cubicBezTo>
                  <a:pt x="1961" y="320"/>
                  <a:pt x="1947" y="352"/>
                  <a:pt x="1897" y="352"/>
                </a:cubicBezTo>
                <a:cubicBezTo>
                  <a:pt x="1831" y="352"/>
                  <a:pt x="1817" y="292"/>
                  <a:pt x="1817" y="245"/>
                </a:cubicBezTo>
                <a:cubicBezTo>
                  <a:pt x="1817" y="192"/>
                  <a:pt x="1839" y="142"/>
                  <a:pt x="1897" y="142"/>
                </a:cubicBezTo>
                <a:cubicBezTo>
                  <a:pt x="1940" y="142"/>
                  <a:pt x="1955" y="170"/>
                  <a:pt x="1960" y="181"/>
                </a:cubicBezTo>
                <a:cubicBezTo>
                  <a:pt x="1966" y="194"/>
                  <a:pt x="1971" y="204"/>
                  <a:pt x="1986" y="204"/>
                </a:cubicBezTo>
                <a:cubicBezTo>
                  <a:pt x="2001" y="204"/>
                  <a:pt x="2013" y="194"/>
                  <a:pt x="2013" y="180"/>
                </a:cubicBezTo>
                <a:cubicBezTo>
                  <a:pt x="2013" y="176"/>
                  <a:pt x="2013" y="170"/>
                  <a:pt x="2002" y="152"/>
                </a:cubicBezTo>
                <a:cubicBezTo>
                  <a:pt x="1987" y="128"/>
                  <a:pt x="1962" y="101"/>
                  <a:pt x="1899" y="101"/>
                </a:cubicBezTo>
                <a:cubicBezTo>
                  <a:pt x="1878" y="101"/>
                  <a:pt x="1804" y="101"/>
                  <a:pt x="1774" y="184"/>
                </a:cubicBezTo>
                <a:cubicBezTo>
                  <a:pt x="1767" y="204"/>
                  <a:pt x="1764" y="225"/>
                  <a:pt x="1764" y="247"/>
                </a:cubicBezTo>
                <a:cubicBezTo>
                  <a:pt x="1764" y="315"/>
                  <a:pt x="1797" y="394"/>
                  <a:pt x="1896" y="394"/>
                </a:cubicBezTo>
                <a:cubicBezTo>
                  <a:pt x="1973" y="394"/>
                  <a:pt x="1998" y="352"/>
                  <a:pt x="2007" y="337"/>
                </a:cubicBezTo>
                <a:cubicBezTo>
                  <a:pt x="2015" y="323"/>
                  <a:pt x="2019" y="311"/>
                  <a:pt x="2019" y="304"/>
                </a:cubicBezTo>
                <a:cubicBezTo>
                  <a:pt x="2019" y="285"/>
                  <a:pt x="1999" y="281"/>
                  <a:pt x="1992" y="281"/>
                </a:cubicBezTo>
                <a:cubicBezTo>
                  <a:pt x="1978" y="281"/>
                  <a:pt x="1973" y="292"/>
                  <a:pt x="1969" y="302"/>
                </a:cubicBezTo>
                <a:moveTo>
                  <a:pt x="2047" y="149"/>
                </a:moveTo>
                <a:cubicBezTo>
                  <a:pt x="2047" y="309"/>
                  <a:pt x="2047" y="309"/>
                  <a:pt x="2047" y="309"/>
                </a:cubicBezTo>
                <a:cubicBezTo>
                  <a:pt x="2047" y="351"/>
                  <a:pt x="2052" y="392"/>
                  <a:pt x="2127" y="392"/>
                </a:cubicBezTo>
                <a:cubicBezTo>
                  <a:pt x="2132" y="392"/>
                  <a:pt x="2141" y="391"/>
                  <a:pt x="2144" y="391"/>
                </a:cubicBezTo>
                <a:cubicBezTo>
                  <a:pt x="2156" y="389"/>
                  <a:pt x="2174" y="386"/>
                  <a:pt x="2174" y="370"/>
                </a:cubicBezTo>
                <a:cubicBezTo>
                  <a:pt x="2174" y="351"/>
                  <a:pt x="2161" y="350"/>
                  <a:pt x="2148" y="349"/>
                </a:cubicBezTo>
                <a:cubicBezTo>
                  <a:pt x="2144" y="349"/>
                  <a:pt x="2132" y="350"/>
                  <a:pt x="2128" y="350"/>
                </a:cubicBezTo>
                <a:cubicBezTo>
                  <a:pt x="2115" y="349"/>
                  <a:pt x="2103" y="347"/>
                  <a:pt x="2099" y="331"/>
                </a:cubicBezTo>
                <a:cubicBezTo>
                  <a:pt x="2098" y="324"/>
                  <a:pt x="2097" y="320"/>
                  <a:pt x="2097" y="287"/>
                </a:cubicBezTo>
                <a:cubicBezTo>
                  <a:pt x="2097" y="149"/>
                  <a:pt x="2097" y="149"/>
                  <a:pt x="2097" y="149"/>
                </a:cubicBezTo>
                <a:cubicBezTo>
                  <a:pt x="2154" y="149"/>
                  <a:pt x="2154" y="149"/>
                  <a:pt x="2154" y="149"/>
                </a:cubicBezTo>
                <a:cubicBezTo>
                  <a:pt x="2160" y="149"/>
                  <a:pt x="2174" y="147"/>
                  <a:pt x="2174" y="128"/>
                </a:cubicBezTo>
                <a:cubicBezTo>
                  <a:pt x="2174" y="108"/>
                  <a:pt x="2160" y="106"/>
                  <a:pt x="2154" y="106"/>
                </a:cubicBezTo>
                <a:cubicBezTo>
                  <a:pt x="2097" y="106"/>
                  <a:pt x="2097" y="106"/>
                  <a:pt x="2097" y="106"/>
                </a:cubicBezTo>
                <a:cubicBezTo>
                  <a:pt x="2097" y="43"/>
                  <a:pt x="2097" y="43"/>
                  <a:pt x="2097" y="43"/>
                </a:cubicBezTo>
                <a:cubicBezTo>
                  <a:pt x="2097" y="35"/>
                  <a:pt x="2096" y="19"/>
                  <a:pt x="2072" y="19"/>
                </a:cubicBezTo>
                <a:cubicBezTo>
                  <a:pt x="2050" y="19"/>
                  <a:pt x="2048" y="36"/>
                  <a:pt x="2048" y="43"/>
                </a:cubicBezTo>
                <a:cubicBezTo>
                  <a:pt x="2048" y="106"/>
                  <a:pt x="2048" y="106"/>
                  <a:pt x="2048" y="106"/>
                </a:cubicBezTo>
                <a:lnTo>
                  <a:pt x="2047" y="149"/>
                </a:lnTo>
                <a:close/>
                <a:moveTo>
                  <a:pt x="2227" y="45"/>
                </a:moveTo>
                <a:cubicBezTo>
                  <a:pt x="2232" y="45"/>
                  <a:pt x="2236" y="42"/>
                  <a:pt x="2236" y="38"/>
                </a:cubicBezTo>
                <a:cubicBezTo>
                  <a:pt x="2236" y="33"/>
                  <a:pt x="2232" y="31"/>
                  <a:pt x="2227" y="31"/>
                </a:cubicBezTo>
                <a:cubicBezTo>
                  <a:pt x="2216" y="31"/>
                  <a:pt x="2216" y="31"/>
                  <a:pt x="2216" y="31"/>
                </a:cubicBezTo>
                <a:cubicBezTo>
                  <a:pt x="2216" y="45"/>
                  <a:pt x="2216" y="45"/>
                  <a:pt x="2216" y="45"/>
                </a:cubicBezTo>
                <a:lnTo>
                  <a:pt x="2227" y="45"/>
                </a:lnTo>
                <a:close/>
                <a:moveTo>
                  <a:pt x="2208" y="28"/>
                </a:moveTo>
                <a:cubicBezTo>
                  <a:pt x="2208" y="26"/>
                  <a:pt x="2209" y="24"/>
                  <a:pt x="2212" y="24"/>
                </a:cubicBezTo>
                <a:cubicBezTo>
                  <a:pt x="2227" y="24"/>
                  <a:pt x="2227" y="24"/>
                  <a:pt x="2227" y="24"/>
                </a:cubicBezTo>
                <a:cubicBezTo>
                  <a:pt x="2237" y="24"/>
                  <a:pt x="2244" y="28"/>
                  <a:pt x="2244" y="37"/>
                </a:cubicBezTo>
                <a:cubicBezTo>
                  <a:pt x="2244" y="44"/>
                  <a:pt x="2241" y="49"/>
                  <a:pt x="2235" y="51"/>
                </a:cubicBezTo>
                <a:cubicBezTo>
                  <a:pt x="2243" y="61"/>
                  <a:pt x="2243" y="61"/>
                  <a:pt x="2243" y="61"/>
                </a:cubicBezTo>
                <a:cubicBezTo>
                  <a:pt x="2244" y="62"/>
                  <a:pt x="2244" y="63"/>
                  <a:pt x="2244" y="64"/>
                </a:cubicBezTo>
                <a:cubicBezTo>
                  <a:pt x="2244" y="66"/>
                  <a:pt x="2243" y="68"/>
                  <a:pt x="2240" y="68"/>
                </a:cubicBezTo>
                <a:cubicBezTo>
                  <a:pt x="2239" y="68"/>
                  <a:pt x="2237" y="67"/>
                  <a:pt x="2236" y="66"/>
                </a:cubicBezTo>
                <a:cubicBezTo>
                  <a:pt x="2225" y="52"/>
                  <a:pt x="2225" y="52"/>
                  <a:pt x="2225" y="52"/>
                </a:cubicBezTo>
                <a:cubicBezTo>
                  <a:pt x="2216" y="52"/>
                  <a:pt x="2216" y="52"/>
                  <a:pt x="2216" y="52"/>
                </a:cubicBezTo>
                <a:cubicBezTo>
                  <a:pt x="2216" y="64"/>
                  <a:pt x="2216" y="64"/>
                  <a:pt x="2216" y="64"/>
                </a:cubicBezTo>
                <a:cubicBezTo>
                  <a:pt x="2216" y="66"/>
                  <a:pt x="2214" y="68"/>
                  <a:pt x="2212" y="68"/>
                </a:cubicBezTo>
                <a:cubicBezTo>
                  <a:pt x="2209" y="68"/>
                  <a:pt x="2208" y="66"/>
                  <a:pt x="2208" y="64"/>
                </a:cubicBezTo>
                <a:lnTo>
                  <a:pt x="2208" y="28"/>
                </a:lnTo>
                <a:close/>
                <a:moveTo>
                  <a:pt x="2224" y="85"/>
                </a:moveTo>
                <a:cubicBezTo>
                  <a:pt x="2246" y="85"/>
                  <a:pt x="2263" y="67"/>
                  <a:pt x="2263" y="46"/>
                </a:cubicBezTo>
                <a:cubicBezTo>
                  <a:pt x="2263" y="46"/>
                  <a:pt x="2263" y="46"/>
                  <a:pt x="2263" y="46"/>
                </a:cubicBezTo>
                <a:cubicBezTo>
                  <a:pt x="2263" y="25"/>
                  <a:pt x="2246" y="8"/>
                  <a:pt x="2224" y="8"/>
                </a:cubicBezTo>
                <a:cubicBezTo>
                  <a:pt x="2203" y="8"/>
                  <a:pt x="2186" y="25"/>
                  <a:pt x="2186" y="46"/>
                </a:cubicBezTo>
                <a:cubicBezTo>
                  <a:pt x="2186" y="46"/>
                  <a:pt x="2186" y="46"/>
                  <a:pt x="2186" y="46"/>
                </a:cubicBezTo>
                <a:cubicBezTo>
                  <a:pt x="2186" y="68"/>
                  <a:pt x="2203" y="85"/>
                  <a:pt x="2224" y="85"/>
                </a:cubicBezTo>
                <a:moveTo>
                  <a:pt x="2224" y="90"/>
                </a:moveTo>
                <a:cubicBezTo>
                  <a:pt x="2200" y="90"/>
                  <a:pt x="2181" y="70"/>
                  <a:pt x="2181" y="46"/>
                </a:cubicBezTo>
                <a:cubicBezTo>
                  <a:pt x="2181" y="46"/>
                  <a:pt x="2181" y="46"/>
                  <a:pt x="2181" y="46"/>
                </a:cubicBezTo>
                <a:cubicBezTo>
                  <a:pt x="2181" y="23"/>
                  <a:pt x="2200" y="3"/>
                  <a:pt x="2224" y="3"/>
                </a:cubicBezTo>
                <a:cubicBezTo>
                  <a:pt x="2249" y="3"/>
                  <a:pt x="2268" y="23"/>
                  <a:pt x="2268" y="46"/>
                </a:cubicBezTo>
                <a:cubicBezTo>
                  <a:pt x="2268" y="46"/>
                  <a:pt x="2268" y="46"/>
                  <a:pt x="2268" y="46"/>
                </a:cubicBezTo>
                <a:cubicBezTo>
                  <a:pt x="2268" y="70"/>
                  <a:pt x="2249" y="90"/>
                  <a:pt x="2224" y="90"/>
                </a:cubicBezTo>
                <a:moveTo>
                  <a:pt x="19" y="676"/>
                </a:moveTo>
                <a:cubicBezTo>
                  <a:pt x="19" y="681"/>
                  <a:pt x="24" y="686"/>
                  <a:pt x="29" y="686"/>
                </a:cubicBezTo>
                <a:cubicBezTo>
                  <a:pt x="34" y="686"/>
                  <a:pt x="38" y="683"/>
                  <a:pt x="39" y="679"/>
                </a:cubicBezTo>
                <a:cubicBezTo>
                  <a:pt x="50" y="655"/>
                  <a:pt x="50" y="655"/>
                  <a:pt x="50" y="655"/>
                </a:cubicBezTo>
                <a:cubicBezTo>
                  <a:pt x="109" y="655"/>
                  <a:pt x="109" y="655"/>
                  <a:pt x="109" y="655"/>
                </a:cubicBezTo>
                <a:cubicBezTo>
                  <a:pt x="119" y="678"/>
                  <a:pt x="119" y="678"/>
                  <a:pt x="119" y="678"/>
                </a:cubicBezTo>
                <a:cubicBezTo>
                  <a:pt x="121" y="683"/>
                  <a:pt x="124" y="686"/>
                  <a:pt x="129" y="686"/>
                </a:cubicBezTo>
                <a:cubicBezTo>
                  <a:pt x="135" y="686"/>
                  <a:pt x="140" y="681"/>
                  <a:pt x="140" y="675"/>
                </a:cubicBezTo>
                <a:cubicBezTo>
                  <a:pt x="140" y="674"/>
                  <a:pt x="139" y="672"/>
                  <a:pt x="138" y="671"/>
                </a:cubicBezTo>
                <a:cubicBezTo>
                  <a:pt x="93" y="570"/>
                  <a:pt x="93" y="570"/>
                  <a:pt x="93" y="570"/>
                </a:cubicBezTo>
                <a:cubicBezTo>
                  <a:pt x="90" y="564"/>
                  <a:pt x="86" y="561"/>
                  <a:pt x="80" y="561"/>
                </a:cubicBezTo>
                <a:cubicBezTo>
                  <a:pt x="79" y="561"/>
                  <a:pt x="79" y="561"/>
                  <a:pt x="79" y="561"/>
                </a:cubicBezTo>
                <a:cubicBezTo>
                  <a:pt x="73" y="561"/>
                  <a:pt x="69" y="564"/>
                  <a:pt x="66" y="570"/>
                </a:cubicBezTo>
                <a:cubicBezTo>
                  <a:pt x="21" y="671"/>
                  <a:pt x="21" y="671"/>
                  <a:pt x="21" y="671"/>
                </a:cubicBezTo>
                <a:cubicBezTo>
                  <a:pt x="20" y="673"/>
                  <a:pt x="19" y="674"/>
                  <a:pt x="19" y="676"/>
                </a:cubicBezTo>
                <a:close/>
                <a:moveTo>
                  <a:pt x="58" y="636"/>
                </a:moveTo>
                <a:cubicBezTo>
                  <a:pt x="79" y="587"/>
                  <a:pt x="79" y="587"/>
                  <a:pt x="79" y="587"/>
                </a:cubicBezTo>
                <a:cubicBezTo>
                  <a:pt x="101" y="636"/>
                  <a:pt x="101" y="636"/>
                  <a:pt x="101" y="636"/>
                </a:cubicBezTo>
                <a:lnTo>
                  <a:pt x="58" y="636"/>
                </a:lnTo>
                <a:close/>
                <a:moveTo>
                  <a:pt x="250" y="675"/>
                </a:moveTo>
                <a:cubicBezTo>
                  <a:pt x="250" y="681"/>
                  <a:pt x="255" y="686"/>
                  <a:pt x="261" y="686"/>
                </a:cubicBezTo>
                <a:cubicBezTo>
                  <a:pt x="267" y="686"/>
                  <a:pt x="272" y="681"/>
                  <a:pt x="272" y="675"/>
                </a:cubicBezTo>
                <a:cubicBezTo>
                  <a:pt x="272" y="642"/>
                  <a:pt x="272" y="642"/>
                  <a:pt x="272" y="642"/>
                </a:cubicBezTo>
                <a:cubicBezTo>
                  <a:pt x="299" y="642"/>
                  <a:pt x="299" y="642"/>
                  <a:pt x="299" y="642"/>
                </a:cubicBezTo>
                <a:cubicBezTo>
                  <a:pt x="329" y="680"/>
                  <a:pt x="329" y="680"/>
                  <a:pt x="329" y="680"/>
                </a:cubicBezTo>
                <a:cubicBezTo>
                  <a:pt x="331" y="683"/>
                  <a:pt x="334" y="686"/>
                  <a:pt x="339" y="686"/>
                </a:cubicBezTo>
                <a:cubicBezTo>
                  <a:pt x="344" y="686"/>
                  <a:pt x="349" y="682"/>
                  <a:pt x="349" y="676"/>
                </a:cubicBezTo>
                <a:cubicBezTo>
                  <a:pt x="349" y="672"/>
                  <a:pt x="348" y="670"/>
                  <a:pt x="346" y="668"/>
                </a:cubicBezTo>
                <a:cubicBezTo>
                  <a:pt x="323" y="638"/>
                  <a:pt x="323" y="638"/>
                  <a:pt x="323" y="638"/>
                </a:cubicBezTo>
                <a:cubicBezTo>
                  <a:pt x="339" y="633"/>
                  <a:pt x="350" y="621"/>
                  <a:pt x="350" y="602"/>
                </a:cubicBezTo>
                <a:cubicBezTo>
                  <a:pt x="350" y="601"/>
                  <a:pt x="350" y="601"/>
                  <a:pt x="350" y="601"/>
                </a:cubicBezTo>
                <a:cubicBezTo>
                  <a:pt x="350" y="591"/>
                  <a:pt x="347" y="581"/>
                  <a:pt x="340" y="575"/>
                </a:cubicBezTo>
                <a:cubicBezTo>
                  <a:pt x="332" y="567"/>
                  <a:pt x="320" y="563"/>
                  <a:pt x="305" y="563"/>
                </a:cubicBezTo>
                <a:cubicBezTo>
                  <a:pt x="261" y="563"/>
                  <a:pt x="261" y="563"/>
                  <a:pt x="261" y="563"/>
                </a:cubicBezTo>
                <a:cubicBezTo>
                  <a:pt x="255" y="563"/>
                  <a:pt x="250" y="567"/>
                  <a:pt x="250" y="573"/>
                </a:cubicBezTo>
                <a:lnTo>
                  <a:pt x="250" y="675"/>
                </a:lnTo>
                <a:close/>
                <a:moveTo>
                  <a:pt x="272" y="623"/>
                </a:moveTo>
                <a:cubicBezTo>
                  <a:pt x="272" y="582"/>
                  <a:pt x="272" y="582"/>
                  <a:pt x="272" y="582"/>
                </a:cubicBezTo>
                <a:cubicBezTo>
                  <a:pt x="303" y="582"/>
                  <a:pt x="303" y="582"/>
                  <a:pt x="303" y="582"/>
                </a:cubicBezTo>
                <a:cubicBezTo>
                  <a:pt x="319" y="582"/>
                  <a:pt x="328" y="589"/>
                  <a:pt x="328" y="602"/>
                </a:cubicBezTo>
                <a:cubicBezTo>
                  <a:pt x="328" y="603"/>
                  <a:pt x="328" y="603"/>
                  <a:pt x="328" y="603"/>
                </a:cubicBezTo>
                <a:cubicBezTo>
                  <a:pt x="328" y="615"/>
                  <a:pt x="319" y="623"/>
                  <a:pt x="303" y="623"/>
                </a:cubicBezTo>
                <a:lnTo>
                  <a:pt x="272" y="623"/>
                </a:lnTo>
                <a:close/>
                <a:moveTo>
                  <a:pt x="405" y="685"/>
                </a:moveTo>
                <a:cubicBezTo>
                  <a:pt x="477" y="685"/>
                  <a:pt x="477" y="685"/>
                  <a:pt x="477" y="685"/>
                </a:cubicBezTo>
                <a:cubicBezTo>
                  <a:pt x="482" y="685"/>
                  <a:pt x="487" y="681"/>
                  <a:pt x="487" y="675"/>
                </a:cubicBezTo>
                <a:cubicBezTo>
                  <a:pt x="487" y="670"/>
                  <a:pt x="482" y="666"/>
                  <a:pt x="477" y="666"/>
                </a:cubicBezTo>
                <a:cubicBezTo>
                  <a:pt x="416" y="666"/>
                  <a:pt x="416" y="666"/>
                  <a:pt x="416" y="666"/>
                </a:cubicBezTo>
                <a:cubicBezTo>
                  <a:pt x="416" y="633"/>
                  <a:pt x="416" y="633"/>
                  <a:pt x="416" y="633"/>
                </a:cubicBezTo>
                <a:cubicBezTo>
                  <a:pt x="468" y="633"/>
                  <a:pt x="468" y="633"/>
                  <a:pt x="468" y="633"/>
                </a:cubicBezTo>
                <a:cubicBezTo>
                  <a:pt x="474" y="633"/>
                  <a:pt x="478" y="629"/>
                  <a:pt x="478" y="623"/>
                </a:cubicBezTo>
                <a:cubicBezTo>
                  <a:pt x="478" y="618"/>
                  <a:pt x="474" y="614"/>
                  <a:pt x="468" y="614"/>
                </a:cubicBezTo>
                <a:cubicBezTo>
                  <a:pt x="416" y="614"/>
                  <a:pt x="416" y="614"/>
                  <a:pt x="416" y="614"/>
                </a:cubicBezTo>
                <a:cubicBezTo>
                  <a:pt x="416" y="582"/>
                  <a:pt x="416" y="582"/>
                  <a:pt x="416" y="582"/>
                </a:cubicBezTo>
                <a:cubicBezTo>
                  <a:pt x="476" y="582"/>
                  <a:pt x="476" y="582"/>
                  <a:pt x="476" y="582"/>
                </a:cubicBezTo>
                <a:cubicBezTo>
                  <a:pt x="481" y="582"/>
                  <a:pt x="486" y="578"/>
                  <a:pt x="486" y="572"/>
                </a:cubicBezTo>
                <a:cubicBezTo>
                  <a:pt x="486" y="567"/>
                  <a:pt x="481" y="563"/>
                  <a:pt x="476" y="563"/>
                </a:cubicBezTo>
                <a:cubicBezTo>
                  <a:pt x="405" y="563"/>
                  <a:pt x="405" y="563"/>
                  <a:pt x="405" y="563"/>
                </a:cubicBezTo>
                <a:cubicBezTo>
                  <a:pt x="399" y="563"/>
                  <a:pt x="394" y="567"/>
                  <a:pt x="394" y="573"/>
                </a:cubicBezTo>
                <a:cubicBezTo>
                  <a:pt x="394" y="674"/>
                  <a:pt x="394" y="674"/>
                  <a:pt x="394" y="674"/>
                </a:cubicBezTo>
                <a:cubicBezTo>
                  <a:pt x="394" y="680"/>
                  <a:pt x="399" y="685"/>
                  <a:pt x="405" y="685"/>
                </a:cubicBezTo>
                <a:close/>
                <a:moveTo>
                  <a:pt x="521" y="676"/>
                </a:moveTo>
                <a:cubicBezTo>
                  <a:pt x="521" y="681"/>
                  <a:pt x="525" y="686"/>
                  <a:pt x="530" y="686"/>
                </a:cubicBezTo>
                <a:cubicBezTo>
                  <a:pt x="535" y="686"/>
                  <a:pt x="539" y="683"/>
                  <a:pt x="540" y="679"/>
                </a:cubicBezTo>
                <a:cubicBezTo>
                  <a:pt x="551" y="655"/>
                  <a:pt x="551" y="655"/>
                  <a:pt x="551" y="655"/>
                </a:cubicBezTo>
                <a:cubicBezTo>
                  <a:pt x="610" y="655"/>
                  <a:pt x="610" y="655"/>
                  <a:pt x="610" y="655"/>
                </a:cubicBezTo>
                <a:cubicBezTo>
                  <a:pt x="620" y="678"/>
                  <a:pt x="620" y="678"/>
                  <a:pt x="620" y="678"/>
                </a:cubicBezTo>
                <a:cubicBezTo>
                  <a:pt x="622" y="683"/>
                  <a:pt x="626" y="686"/>
                  <a:pt x="631" y="686"/>
                </a:cubicBezTo>
                <a:cubicBezTo>
                  <a:pt x="636" y="686"/>
                  <a:pt x="641" y="681"/>
                  <a:pt x="641" y="675"/>
                </a:cubicBezTo>
                <a:cubicBezTo>
                  <a:pt x="641" y="674"/>
                  <a:pt x="640" y="672"/>
                  <a:pt x="640" y="671"/>
                </a:cubicBezTo>
                <a:cubicBezTo>
                  <a:pt x="594" y="570"/>
                  <a:pt x="594" y="570"/>
                  <a:pt x="594" y="570"/>
                </a:cubicBezTo>
                <a:cubicBezTo>
                  <a:pt x="592" y="564"/>
                  <a:pt x="587" y="561"/>
                  <a:pt x="581" y="561"/>
                </a:cubicBezTo>
                <a:cubicBezTo>
                  <a:pt x="580" y="561"/>
                  <a:pt x="580" y="561"/>
                  <a:pt x="580" y="561"/>
                </a:cubicBezTo>
                <a:cubicBezTo>
                  <a:pt x="574" y="561"/>
                  <a:pt x="570" y="564"/>
                  <a:pt x="567" y="570"/>
                </a:cubicBezTo>
                <a:cubicBezTo>
                  <a:pt x="522" y="671"/>
                  <a:pt x="522" y="671"/>
                  <a:pt x="522" y="671"/>
                </a:cubicBezTo>
                <a:cubicBezTo>
                  <a:pt x="521" y="673"/>
                  <a:pt x="521" y="674"/>
                  <a:pt x="521" y="676"/>
                </a:cubicBezTo>
                <a:close/>
                <a:moveTo>
                  <a:pt x="559" y="636"/>
                </a:moveTo>
                <a:cubicBezTo>
                  <a:pt x="580" y="587"/>
                  <a:pt x="580" y="587"/>
                  <a:pt x="580" y="587"/>
                </a:cubicBezTo>
                <a:cubicBezTo>
                  <a:pt x="602" y="636"/>
                  <a:pt x="602" y="636"/>
                  <a:pt x="602" y="636"/>
                </a:cubicBezTo>
                <a:lnTo>
                  <a:pt x="559" y="636"/>
                </a:lnTo>
                <a:close/>
                <a:moveTo>
                  <a:pt x="682" y="674"/>
                </a:moveTo>
                <a:cubicBezTo>
                  <a:pt x="682" y="680"/>
                  <a:pt x="686" y="685"/>
                  <a:pt x="692" y="685"/>
                </a:cubicBezTo>
                <a:cubicBezTo>
                  <a:pt x="758" y="685"/>
                  <a:pt x="758" y="685"/>
                  <a:pt x="758" y="685"/>
                </a:cubicBezTo>
                <a:cubicBezTo>
                  <a:pt x="764" y="685"/>
                  <a:pt x="768" y="680"/>
                  <a:pt x="768" y="675"/>
                </a:cubicBezTo>
                <a:cubicBezTo>
                  <a:pt x="768" y="670"/>
                  <a:pt x="764" y="665"/>
                  <a:pt x="758" y="665"/>
                </a:cubicBezTo>
                <a:cubicBezTo>
                  <a:pt x="703" y="665"/>
                  <a:pt x="703" y="665"/>
                  <a:pt x="703" y="665"/>
                </a:cubicBezTo>
                <a:cubicBezTo>
                  <a:pt x="703" y="572"/>
                  <a:pt x="703" y="572"/>
                  <a:pt x="703" y="572"/>
                </a:cubicBezTo>
                <a:cubicBezTo>
                  <a:pt x="703" y="566"/>
                  <a:pt x="698" y="562"/>
                  <a:pt x="692" y="562"/>
                </a:cubicBezTo>
                <a:cubicBezTo>
                  <a:pt x="686" y="562"/>
                  <a:pt x="682" y="566"/>
                  <a:pt x="682" y="572"/>
                </a:cubicBezTo>
                <a:lnTo>
                  <a:pt x="682" y="674"/>
                </a:lnTo>
                <a:close/>
                <a:moveTo>
                  <a:pt x="877" y="674"/>
                </a:moveTo>
                <a:cubicBezTo>
                  <a:pt x="877" y="680"/>
                  <a:pt x="882" y="685"/>
                  <a:pt x="888" y="685"/>
                </a:cubicBezTo>
                <a:cubicBezTo>
                  <a:pt x="923" y="685"/>
                  <a:pt x="923" y="685"/>
                  <a:pt x="923" y="685"/>
                </a:cubicBezTo>
                <a:cubicBezTo>
                  <a:pt x="961" y="685"/>
                  <a:pt x="988" y="658"/>
                  <a:pt x="988" y="624"/>
                </a:cubicBezTo>
                <a:cubicBezTo>
                  <a:pt x="988" y="623"/>
                  <a:pt x="988" y="623"/>
                  <a:pt x="988" y="623"/>
                </a:cubicBezTo>
                <a:cubicBezTo>
                  <a:pt x="988" y="589"/>
                  <a:pt x="961" y="563"/>
                  <a:pt x="923" y="563"/>
                </a:cubicBezTo>
                <a:cubicBezTo>
                  <a:pt x="888" y="563"/>
                  <a:pt x="888" y="563"/>
                  <a:pt x="888" y="563"/>
                </a:cubicBezTo>
                <a:cubicBezTo>
                  <a:pt x="882" y="563"/>
                  <a:pt x="877" y="567"/>
                  <a:pt x="877" y="573"/>
                </a:cubicBezTo>
                <a:lnTo>
                  <a:pt x="877" y="674"/>
                </a:lnTo>
                <a:close/>
                <a:moveTo>
                  <a:pt x="899" y="665"/>
                </a:moveTo>
                <a:cubicBezTo>
                  <a:pt x="899" y="582"/>
                  <a:pt x="899" y="582"/>
                  <a:pt x="899" y="582"/>
                </a:cubicBezTo>
                <a:cubicBezTo>
                  <a:pt x="923" y="582"/>
                  <a:pt x="923" y="582"/>
                  <a:pt x="923" y="582"/>
                </a:cubicBezTo>
                <a:cubicBezTo>
                  <a:pt x="949" y="582"/>
                  <a:pt x="965" y="600"/>
                  <a:pt x="965" y="624"/>
                </a:cubicBezTo>
                <a:cubicBezTo>
                  <a:pt x="965" y="624"/>
                  <a:pt x="965" y="624"/>
                  <a:pt x="965" y="624"/>
                </a:cubicBezTo>
                <a:cubicBezTo>
                  <a:pt x="965" y="648"/>
                  <a:pt x="949" y="665"/>
                  <a:pt x="923" y="665"/>
                </a:cubicBezTo>
                <a:lnTo>
                  <a:pt x="899" y="665"/>
                </a:lnTo>
                <a:close/>
                <a:moveTo>
                  <a:pt x="1033" y="675"/>
                </a:moveTo>
                <a:cubicBezTo>
                  <a:pt x="1033" y="681"/>
                  <a:pt x="1037" y="686"/>
                  <a:pt x="1043" y="686"/>
                </a:cubicBezTo>
                <a:cubicBezTo>
                  <a:pt x="1049" y="686"/>
                  <a:pt x="1054" y="681"/>
                  <a:pt x="1054" y="675"/>
                </a:cubicBezTo>
                <a:cubicBezTo>
                  <a:pt x="1054" y="572"/>
                  <a:pt x="1054" y="572"/>
                  <a:pt x="1054" y="572"/>
                </a:cubicBezTo>
                <a:cubicBezTo>
                  <a:pt x="1054" y="566"/>
                  <a:pt x="1049" y="562"/>
                  <a:pt x="1043" y="562"/>
                </a:cubicBezTo>
                <a:cubicBezTo>
                  <a:pt x="1037" y="562"/>
                  <a:pt x="1033" y="566"/>
                  <a:pt x="1033" y="572"/>
                </a:cubicBezTo>
                <a:lnTo>
                  <a:pt x="1033" y="675"/>
                </a:lnTo>
                <a:close/>
                <a:moveTo>
                  <a:pt x="1104" y="675"/>
                </a:moveTo>
                <a:cubicBezTo>
                  <a:pt x="1104" y="681"/>
                  <a:pt x="1109" y="686"/>
                  <a:pt x="1115" y="686"/>
                </a:cubicBezTo>
                <a:cubicBezTo>
                  <a:pt x="1121" y="686"/>
                  <a:pt x="1126" y="681"/>
                  <a:pt x="1126" y="675"/>
                </a:cubicBezTo>
                <a:cubicBezTo>
                  <a:pt x="1126" y="635"/>
                  <a:pt x="1126" y="635"/>
                  <a:pt x="1126" y="635"/>
                </a:cubicBezTo>
                <a:cubicBezTo>
                  <a:pt x="1179" y="635"/>
                  <a:pt x="1179" y="635"/>
                  <a:pt x="1179" y="635"/>
                </a:cubicBezTo>
                <a:cubicBezTo>
                  <a:pt x="1184" y="635"/>
                  <a:pt x="1188" y="631"/>
                  <a:pt x="1188" y="625"/>
                </a:cubicBezTo>
                <a:cubicBezTo>
                  <a:pt x="1188" y="620"/>
                  <a:pt x="1184" y="615"/>
                  <a:pt x="1179" y="615"/>
                </a:cubicBezTo>
                <a:cubicBezTo>
                  <a:pt x="1126" y="615"/>
                  <a:pt x="1126" y="615"/>
                  <a:pt x="1126" y="615"/>
                </a:cubicBezTo>
                <a:cubicBezTo>
                  <a:pt x="1126" y="582"/>
                  <a:pt x="1126" y="582"/>
                  <a:pt x="1126" y="582"/>
                </a:cubicBezTo>
                <a:cubicBezTo>
                  <a:pt x="1186" y="582"/>
                  <a:pt x="1186" y="582"/>
                  <a:pt x="1186" y="582"/>
                </a:cubicBezTo>
                <a:cubicBezTo>
                  <a:pt x="1192" y="582"/>
                  <a:pt x="1196" y="578"/>
                  <a:pt x="1196" y="572"/>
                </a:cubicBezTo>
                <a:cubicBezTo>
                  <a:pt x="1196" y="567"/>
                  <a:pt x="1192" y="563"/>
                  <a:pt x="1186" y="563"/>
                </a:cubicBezTo>
                <a:cubicBezTo>
                  <a:pt x="1115" y="563"/>
                  <a:pt x="1115" y="563"/>
                  <a:pt x="1115" y="563"/>
                </a:cubicBezTo>
                <a:cubicBezTo>
                  <a:pt x="1109" y="563"/>
                  <a:pt x="1104" y="567"/>
                  <a:pt x="1104" y="573"/>
                </a:cubicBezTo>
                <a:lnTo>
                  <a:pt x="1104" y="675"/>
                </a:lnTo>
                <a:close/>
                <a:moveTo>
                  <a:pt x="1237" y="675"/>
                </a:moveTo>
                <a:cubicBezTo>
                  <a:pt x="1237" y="681"/>
                  <a:pt x="1241" y="686"/>
                  <a:pt x="1247" y="686"/>
                </a:cubicBezTo>
                <a:cubicBezTo>
                  <a:pt x="1253" y="686"/>
                  <a:pt x="1258" y="681"/>
                  <a:pt x="1258" y="675"/>
                </a:cubicBezTo>
                <a:cubicBezTo>
                  <a:pt x="1258" y="635"/>
                  <a:pt x="1258" y="635"/>
                  <a:pt x="1258" y="635"/>
                </a:cubicBezTo>
                <a:cubicBezTo>
                  <a:pt x="1311" y="635"/>
                  <a:pt x="1311" y="635"/>
                  <a:pt x="1311" y="635"/>
                </a:cubicBezTo>
                <a:cubicBezTo>
                  <a:pt x="1316" y="635"/>
                  <a:pt x="1321" y="631"/>
                  <a:pt x="1321" y="625"/>
                </a:cubicBezTo>
                <a:cubicBezTo>
                  <a:pt x="1321" y="620"/>
                  <a:pt x="1316" y="615"/>
                  <a:pt x="1311" y="615"/>
                </a:cubicBezTo>
                <a:cubicBezTo>
                  <a:pt x="1258" y="615"/>
                  <a:pt x="1258" y="615"/>
                  <a:pt x="1258" y="615"/>
                </a:cubicBezTo>
                <a:cubicBezTo>
                  <a:pt x="1258" y="582"/>
                  <a:pt x="1258" y="582"/>
                  <a:pt x="1258" y="582"/>
                </a:cubicBezTo>
                <a:cubicBezTo>
                  <a:pt x="1319" y="582"/>
                  <a:pt x="1319" y="582"/>
                  <a:pt x="1319" y="582"/>
                </a:cubicBezTo>
                <a:cubicBezTo>
                  <a:pt x="1324" y="582"/>
                  <a:pt x="1328" y="578"/>
                  <a:pt x="1328" y="572"/>
                </a:cubicBezTo>
                <a:cubicBezTo>
                  <a:pt x="1328" y="567"/>
                  <a:pt x="1324" y="563"/>
                  <a:pt x="1319" y="563"/>
                </a:cubicBezTo>
                <a:cubicBezTo>
                  <a:pt x="1247" y="563"/>
                  <a:pt x="1247" y="563"/>
                  <a:pt x="1247" y="563"/>
                </a:cubicBezTo>
                <a:cubicBezTo>
                  <a:pt x="1241" y="563"/>
                  <a:pt x="1237" y="567"/>
                  <a:pt x="1237" y="573"/>
                </a:cubicBezTo>
                <a:lnTo>
                  <a:pt x="1237" y="675"/>
                </a:lnTo>
                <a:close/>
                <a:moveTo>
                  <a:pt x="1380" y="685"/>
                </a:moveTo>
                <a:cubicBezTo>
                  <a:pt x="1452" y="685"/>
                  <a:pt x="1452" y="685"/>
                  <a:pt x="1452" y="685"/>
                </a:cubicBezTo>
                <a:cubicBezTo>
                  <a:pt x="1457" y="685"/>
                  <a:pt x="1461" y="681"/>
                  <a:pt x="1461" y="675"/>
                </a:cubicBezTo>
                <a:cubicBezTo>
                  <a:pt x="1461" y="670"/>
                  <a:pt x="1457" y="666"/>
                  <a:pt x="1452" y="666"/>
                </a:cubicBezTo>
                <a:cubicBezTo>
                  <a:pt x="1390" y="666"/>
                  <a:pt x="1390" y="666"/>
                  <a:pt x="1390" y="666"/>
                </a:cubicBezTo>
                <a:cubicBezTo>
                  <a:pt x="1390" y="633"/>
                  <a:pt x="1390" y="633"/>
                  <a:pt x="1390" y="633"/>
                </a:cubicBezTo>
                <a:cubicBezTo>
                  <a:pt x="1443" y="633"/>
                  <a:pt x="1443" y="633"/>
                  <a:pt x="1443" y="633"/>
                </a:cubicBezTo>
                <a:cubicBezTo>
                  <a:pt x="1448" y="633"/>
                  <a:pt x="1452" y="629"/>
                  <a:pt x="1452" y="623"/>
                </a:cubicBezTo>
                <a:cubicBezTo>
                  <a:pt x="1452" y="618"/>
                  <a:pt x="1448" y="614"/>
                  <a:pt x="1443" y="614"/>
                </a:cubicBezTo>
                <a:cubicBezTo>
                  <a:pt x="1390" y="614"/>
                  <a:pt x="1390" y="614"/>
                  <a:pt x="1390" y="614"/>
                </a:cubicBezTo>
                <a:cubicBezTo>
                  <a:pt x="1390" y="582"/>
                  <a:pt x="1390" y="582"/>
                  <a:pt x="1390" y="582"/>
                </a:cubicBezTo>
                <a:cubicBezTo>
                  <a:pt x="1451" y="582"/>
                  <a:pt x="1451" y="582"/>
                  <a:pt x="1451" y="582"/>
                </a:cubicBezTo>
                <a:cubicBezTo>
                  <a:pt x="1456" y="582"/>
                  <a:pt x="1460" y="578"/>
                  <a:pt x="1460" y="572"/>
                </a:cubicBezTo>
                <a:cubicBezTo>
                  <a:pt x="1460" y="567"/>
                  <a:pt x="1456" y="563"/>
                  <a:pt x="1451" y="563"/>
                </a:cubicBezTo>
                <a:cubicBezTo>
                  <a:pt x="1380" y="563"/>
                  <a:pt x="1380" y="563"/>
                  <a:pt x="1380" y="563"/>
                </a:cubicBezTo>
                <a:cubicBezTo>
                  <a:pt x="1373" y="563"/>
                  <a:pt x="1369" y="567"/>
                  <a:pt x="1369" y="573"/>
                </a:cubicBezTo>
                <a:cubicBezTo>
                  <a:pt x="1369" y="674"/>
                  <a:pt x="1369" y="674"/>
                  <a:pt x="1369" y="674"/>
                </a:cubicBezTo>
                <a:cubicBezTo>
                  <a:pt x="1369" y="680"/>
                  <a:pt x="1373" y="685"/>
                  <a:pt x="1380" y="685"/>
                </a:cubicBezTo>
                <a:close/>
                <a:moveTo>
                  <a:pt x="1503" y="675"/>
                </a:moveTo>
                <a:cubicBezTo>
                  <a:pt x="1503" y="681"/>
                  <a:pt x="1508" y="686"/>
                  <a:pt x="1514" y="686"/>
                </a:cubicBezTo>
                <a:cubicBezTo>
                  <a:pt x="1520" y="686"/>
                  <a:pt x="1525" y="681"/>
                  <a:pt x="1525" y="675"/>
                </a:cubicBezTo>
                <a:cubicBezTo>
                  <a:pt x="1525" y="642"/>
                  <a:pt x="1525" y="642"/>
                  <a:pt x="1525" y="642"/>
                </a:cubicBezTo>
                <a:cubicBezTo>
                  <a:pt x="1552" y="642"/>
                  <a:pt x="1552" y="642"/>
                  <a:pt x="1552" y="642"/>
                </a:cubicBezTo>
                <a:cubicBezTo>
                  <a:pt x="1582" y="680"/>
                  <a:pt x="1582" y="680"/>
                  <a:pt x="1582" y="680"/>
                </a:cubicBezTo>
                <a:cubicBezTo>
                  <a:pt x="1584" y="683"/>
                  <a:pt x="1587" y="686"/>
                  <a:pt x="1592" y="686"/>
                </a:cubicBezTo>
                <a:cubicBezTo>
                  <a:pt x="1597" y="686"/>
                  <a:pt x="1602" y="682"/>
                  <a:pt x="1602" y="676"/>
                </a:cubicBezTo>
                <a:cubicBezTo>
                  <a:pt x="1602" y="672"/>
                  <a:pt x="1601" y="670"/>
                  <a:pt x="1599" y="668"/>
                </a:cubicBezTo>
                <a:cubicBezTo>
                  <a:pt x="1576" y="638"/>
                  <a:pt x="1576" y="638"/>
                  <a:pt x="1576" y="638"/>
                </a:cubicBezTo>
                <a:cubicBezTo>
                  <a:pt x="1592" y="633"/>
                  <a:pt x="1603" y="621"/>
                  <a:pt x="1603" y="602"/>
                </a:cubicBezTo>
                <a:cubicBezTo>
                  <a:pt x="1603" y="601"/>
                  <a:pt x="1603" y="601"/>
                  <a:pt x="1603" y="601"/>
                </a:cubicBezTo>
                <a:cubicBezTo>
                  <a:pt x="1603" y="591"/>
                  <a:pt x="1600" y="581"/>
                  <a:pt x="1593" y="575"/>
                </a:cubicBezTo>
                <a:cubicBezTo>
                  <a:pt x="1585" y="567"/>
                  <a:pt x="1573" y="563"/>
                  <a:pt x="1558" y="563"/>
                </a:cubicBezTo>
                <a:cubicBezTo>
                  <a:pt x="1514" y="563"/>
                  <a:pt x="1514" y="563"/>
                  <a:pt x="1514" y="563"/>
                </a:cubicBezTo>
                <a:cubicBezTo>
                  <a:pt x="1508" y="563"/>
                  <a:pt x="1503" y="567"/>
                  <a:pt x="1503" y="573"/>
                </a:cubicBezTo>
                <a:lnTo>
                  <a:pt x="1503" y="675"/>
                </a:lnTo>
                <a:close/>
                <a:moveTo>
                  <a:pt x="1525" y="623"/>
                </a:moveTo>
                <a:cubicBezTo>
                  <a:pt x="1525" y="582"/>
                  <a:pt x="1525" y="582"/>
                  <a:pt x="1525" y="582"/>
                </a:cubicBezTo>
                <a:cubicBezTo>
                  <a:pt x="1556" y="582"/>
                  <a:pt x="1556" y="582"/>
                  <a:pt x="1556" y="582"/>
                </a:cubicBezTo>
                <a:cubicBezTo>
                  <a:pt x="1572" y="582"/>
                  <a:pt x="1581" y="589"/>
                  <a:pt x="1581" y="602"/>
                </a:cubicBezTo>
                <a:cubicBezTo>
                  <a:pt x="1581" y="603"/>
                  <a:pt x="1581" y="603"/>
                  <a:pt x="1581" y="603"/>
                </a:cubicBezTo>
                <a:cubicBezTo>
                  <a:pt x="1581" y="615"/>
                  <a:pt x="1572" y="623"/>
                  <a:pt x="1556" y="623"/>
                </a:cubicBezTo>
                <a:lnTo>
                  <a:pt x="1525" y="623"/>
                </a:lnTo>
                <a:close/>
                <a:moveTo>
                  <a:pt x="1658" y="685"/>
                </a:moveTo>
                <a:cubicBezTo>
                  <a:pt x="1730" y="685"/>
                  <a:pt x="1730" y="685"/>
                  <a:pt x="1730" y="685"/>
                </a:cubicBezTo>
                <a:cubicBezTo>
                  <a:pt x="1735" y="685"/>
                  <a:pt x="1740" y="681"/>
                  <a:pt x="1740" y="675"/>
                </a:cubicBezTo>
                <a:cubicBezTo>
                  <a:pt x="1740" y="670"/>
                  <a:pt x="1735" y="666"/>
                  <a:pt x="1730" y="666"/>
                </a:cubicBezTo>
                <a:cubicBezTo>
                  <a:pt x="1669" y="666"/>
                  <a:pt x="1669" y="666"/>
                  <a:pt x="1669" y="666"/>
                </a:cubicBezTo>
                <a:cubicBezTo>
                  <a:pt x="1669" y="633"/>
                  <a:pt x="1669" y="633"/>
                  <a:pt x="1669" y="633"/>
                </a:cubicBezTo>
                <a:cubicBezTo>
                  <a:pt x="1721" y="633"/>
                  <a:pt x="1721" y="633"/>
                  <a:pt x="1721" y="633"/>
                </a:cubicBezTo>
                <a:cubicBezTo>
                  <a:pt x="1727" y="633"/>
                  <a:pt x="1731" y="629"/>
                  <a:pt x="1731" y="623"/>
                </a:cubicBezTo>
                <a:cubicBezTo>
                  <a:pt x="1731" y="618"/>
                  <a:pt x="1727" y="614"/>
                  <a:pt x="1721" y="614"/>
                </a:cubicBezTo>
                <a:cubicBezTo>
                  <a:pt x="1669" y="614"/>
                  <a:pt x="1669" y="614"/>
                  <a:pt x="1669" y="614"/>
                </a:cubicBezTo>
                <a:cubicBezTo>
                  <a:pt x="1669" y="582"/>
                  <a:pt x="1669" y="582"/>
                  <a:pt x="1669" y="582"/>
                </a:cubicBezTo>
                <a:cubicBezTo>
                  <a:pt x="1729" y="582"/>
                  <a:pt x="1729" y="582"/>
                  <a:pt x="1729" y="582"/>
                </a:cubicBezTo>
                <a:cubicBezTo>
                  <a:pt x="1734" y="582"/>
                  <a:pt x="1739" y="578"/>
                  <a:pt x="1739" y="572"/>
                </a:cubicBezTo>
                <a:cubicBezTo>
                  <a:pt x="1739" y="567"/>
                  <a:pt x="1734" y="563"/>
                  <a:pt x="1729" y="563"/>
                </a:cubicBezTo>
                <a:cubicBezTo>
                  <a:pt x="1658" y="563"/>
                  <a:pt x="1658" y="563"/>
                  <a:pt x="1658" y="563"/>
                </a:cubicBezTo>
                <a:cubicBezTo>
                  <a:pt x="1652" y="563"/>
                  <a:pt x="1647" y="567"/>
                  <a:pt x="1647" y="573"/>
                </a:cubicBezTo>
                <a:cubicBezTo>
                  <a:pt x="1647" y="674"/>
                  <a:pt x="1647" y="674"/>
                  <a:pt x="1647" y="674"/>
                </a:cubicBezTo>
                <a:cubicBezTo>
                  <a:pt x="1647" y="680"/>
                  <a:pt x="1652" y="685"/>
                  <a:pt x="1658" y="685"/>
                </a:cubicBezTo>
                <a:close/>
                <a:moveTo>
                  <a:pt x="1782" y="675"/>
                </a:moveTo>
                <a:cubicBezTo>
                  <a:pt x="1782" y="681"/>
                  <a:pt x="1787" y="686"/>
                  <a:pt x="1793" y="686"/>
                </a:cubicBezTo>
                <a:cubicBezTo>
                  <a:pt x="1798" y="686"/>
                  <a:pt x="1803" y="681"/>
                  <a:pt x="1803" y="675"/>
                </a:cubicBezTo>
                <a:cubicBezTo>
                  <a:pt x="1803" y="598"/>
                  <a:pt x="1803" y="598"/>
                  <a:pt x="1803" y="598"/>
                </a:cubicBezTo>
                <a:cubicBezTo>
                  <a:pt x="1866" y="679"/>
                  <a:pt x="1866" y="679"/>
                  <a:pt x="1866" y="679"/>
                </a:cubicBezTo>
                <a:cubicBezTo>
                  <a:pt x="1869" y="683"/>
                  <a:pt x="1872" y="686"/>
                  <a:pt x="1877" y="686"/>
                </a:cubicBezTo>
                <a:cubicBezTo>
                  <a:pt x="1878" y="686"/>
                  <a:pt x="1878" y="686"/>
                  <a:pt x="1878" y="686"/>
                </a:cubicBezTo>
                <a:cubicBezTo>
                  <a:pt x="1884" y="686"/>
                  <a:pt x="1889" y="681"/>
                  <a:pt x="1889" y="675"/>
                </a:cubicBezTo>
                <a:cubicBezTo>
                  <a:pt x="1889" y="572"/>
                  <a:pt x="1889" y="572"/>
                  <a:pt x="1889" y="572"/>
                </a:cubicBezTo>
                <a:cubicBezTo>
                  <a:pt x="1889" y="566"/>
                  <a:pt x="1884" y="562"/>
                  <a:pt x="1878" y="562"/>
                </a:cubicBezTo>
                <a:cubicBezTo>
                  <a:pt x="1872" y="562"/>
                  <a:pt x="1867" y="566"/>
                  <a:pt x="1867" y="572"/>
                </a:cubicBezTo>
                <a:cubicBezTo>
                  <a:pt x="1867" y="647"/>
                  <a:pt x="1867" y="647"/>
                  <a:pt x="1867" y="647"/>
                </a:cubicBezTo>
                <a:cubicBezTo>
                  <a:pt x="1806" y="568"/>
                  <a:pt x="1806" y="568"/>
                  <a:pt x="1806" y="568"/>
                </a:cubicBezTo>
                <a:cubicBezTo>
                  <a:pt x="1803" y="564"/>
                  <a:pt x="1800" y="562"/>
                  <a:pt x="1795" y="562"/>
                </a:cubicBezTo>
                <a:cubicBezTo>
                  <a:pt x="1793" y="562"/>
                  <a:pt x="1793" y="562"/>
                  <a:pt x="1793" y="562"/>
                </a:cubicBezTo>
                <a:cubicBezTo>
                  <a:pt x="1787" y="562"/>
                  <a:pt x="1782" y="567"/>
                  <a:pt x="1782" y="573"/>
                </a:cubicBezTo>
                <a:lnTo>
                  <a:pt x="1782" y="675"/>
                </a:lnTo>
                <a:close/>
                <a:moveTo>
                  <a:pt x="1994" y="687"/>
                </a:moveTo>
                <a:cubicBezTo>
                  <a:pt x="2014" y="687"/>
                  <a:pt x="2027" y="681"/>
                  <a:pt x="2039" y="671"/>
                </a:cubicBezTo>
                <a:cubicBezTo>
                  <a:pt x="2041" y="669"/>
                  <a:pt x="2042" y="666"/>
                  <a:pt x="2042" y="663"/>
                </a:cubicBezTo>
                <a:cubicBezTo>
                  <a:pt x="2042" y="657"/>
                  <a:pt x="2037" y="653"/>
                  <a:pt x="2032" y="653"/>
                </a:cubicBezTo>
                <a:cubicBezTo>
                  <a:pt x="2029" y="653"/>
                  <a:pt x="2027" y="654"/>
                  <a:pt x="2026" y="655"/>
                </a:cubicBezTo>
                <a:cubicBezTo>
                  <a:pt x="2017" y="663"/>
                  <a:pt x="2008" y="667"/>
                  <a:pt x="1995" y="667"/>
                </a:cubicBezTo>
                <a:cubicBezTo>
                  <a:pt x="1972" y="667"/>
                  <a:pt x="1955" y="648"/>
                  <a:pt x="1955" y="624"/>
                </a:cubicBezTo>
                <a:cubicBezTo>
                  <a:pt x="1955" y="623"/>
                  <a:pt x="1955" y="623"/>
                  <a:pt x="1955" y="623"/>
                </a:cubicBezTo>
                <a:cubicBezTo>
                  <a:pt x="1955" y="599"/>
                  <a:pt x="1972" y="580"/>
                  <a:pt x="1995" y="580"/>
                </a:cubicBezTo>
                <a:cubicBezTo>
                  <a:pt x="2007" y="580"/>
                  <a:pt x="2016" y="584"/>
                  <a:pt x="2024" y="591"/>
                </a:cubicBezTo>
                <a:cubicBezTo>
                  <a:pt x="2026" y="592"/>
                  <a:pt x="2028" y="593"/>
                  <a:pt x="2031" y="593"/>
                </a:cubicBezTo>
                <a:cubicBezTo>
                  <a:pt x="2037" y="593"/>
                  <a:pt x="2041" y="589"/>
                  <a:pt x="2041" y="583"/>
                </a:cubicBezTo>
                <a:cubicBezTo>
                  <a:pt x="2041" y="579"/>
                  <a:pt x="2039" y="576"/>
                  <a:pt x="2037" y="574"/>
                </a:cubicBezTo>
                <a:cubicBezTo>
                  <a:pt x="2026" y="566"/>
                  <a:pt x="2014" y="560"/>
                  <a:pt x="1995" y="560"/>
                </a:cubicBezTo>
                <a:cubicBezTo>
                  <a:pt x="1958" y="560"/>
                  <a:pt x="1932" y="589"/>
                  <a:pt x="1932" y="624"/>
                </a:cubicBezTo>
                <a:cubicBezTo>
                  <a:pt x="1932" y="624"/>
                  <a:pt x="1932" y="624"/>
                  <a:pt x="1932" y="624"/>
                </a:cubicBezTo>
                <a:cubicBezTo>
                  <a:pt x="1932" y="659"/>
                  <a:pt x="1959" y="687"/>
                  <a:pt x="1994" y="687"/>
                </a:cubicBezTo>
                <a:close/>
                <a:moveTo>
                  <a:pt x="2095" y="685"/>
                </a:moveTo>
                <a:cubicBezTo>
                  <a:pt x="2167" y="685"/>
                  <a:pt x="2167" y="685"/>
                  <a:pt x="2167" y="685"/>
                </a:cubicBezTo>
                <a:cubicBezTo>
                  <a:pt x="2172" y="685"/>
                  <a:pt x="2176" y="681"/>
                  <a:pt x="2176" y="675"/>
                </a:cubicBezTo>
                <a:cubicBezTo>
                  <a:pt x="2176" y="670"/>
                  <a:pt x="2172" y="666"/>
                  <a:pt x="2167" y="666"/>
                </a:cubicBezTo>
                <a:cubicBezTo>
                  <a:pt x="2106" y="666"/>
                  <a:pt x="2106" y="666"/>
                  <a:pt x="2106" y="666"/>
                </a:cubicBezTo>
                <a:cubicBezTo>
                  <a:pt x="2106" y="633"/>
                  <a:pt x="2106" y="633"/>
                  <a:pt x="2106" y="633"/>
                </a:cubicBezTo>
                <a:cubicBezTo>
                  <a:pt x="2158" y="633"/>
                  <a:pt x="2158" y="633"/>
                  <a:pt x="2158" y="633"/>
                </a:cubicBezTo>
                <a:cubicBezTo>
                  <a:pt x="2163" y="633"/>
                  <a:pt x="2168" y="629"/>
                  <a:pt x="2168" y="623"/>
                </a:cubicBezTo>
                <a:cubicBezTo>
                  <a:pt x="2168" y="618"/>
                  <a:pt x="2163" y="614"/>
                  <a:pt x="2158" y="614"/>
                </a:cubicBezTo>
                <a:cubicBezTo>
                  <a:pt x="2106" y="614"/>
                  <a:pt x="2106" y="614"/>
                  <a:pt x="2106" y="614"/>
                </a:cubicBezTo>
                <a:cubicBezTo>
                  <a:pt x="2106" y="582"/>
                  <a:pt x="2106" y="582"/>
                  <a:pt x="2106" y="582"/>
                </a:cubicBezTo>
                <a:cubicBezTo>
                  <a:pt x="2166" y="582"/>
                  <a:pt x="2166" y="582"/>
                  <a:pt x="2166" y="582"/>
                </a:cubicBezTo>
                <a:cubicBezTo>
                  <a:pt x="2171" y="582"/>
                  <a:pt x="2176" y="578"/>
                  <a:pt x="2176" y="572"/>
                </a:cubicBezTo>
                <a:cubicBezTo>
                  <a:pt x="2176" y="567"/>
                  <a:pt x="2171" y="563"/>
                  <a:pt x="2166" y="563"/>
                </a:cubicBezTo>
                <a:cubicBezTo>
                  <a:pt x="2095" y="563"/>
                  <a:pt x="2095" y="563"/>
                  <a:pt x="2095" y="563"/>
                </a:cubicBezTo>
                <a:cubicBezTo>
                  <a:pt x="2089" y="563"/>
                  <a:pt x="2084" y="567"/>
                  <a:pt x="2084" y="573"/>
                </a:cubicBezTo>
                <a:cubicBezTo>
                  <a:pt x="2084" y="674"/>
                  <a:pt x="2084" y="674"/>
                  <a:pt x="2084" y="674"/>
                </a:cubicBezTo>
                <a:cubicBezTo>
                  <a:pt x="2084" y="680"/>
                  <a:pt x="2089" y="685"/>
                  <a:pt x="2095" y="685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0" name="Freeform 15">
            <a:extLst>
              <a:ext uri="{FF2B5EF4-FFF2-40B4-BE49-F238E27FC236}">
                <a16:creationId xmlns:a16="http://schemas.microsoft.com/office/drawing/2014/main" id="{F3BD6E87-CA0C-438D-96A7-6C57D98FBB29}"/>
              </a:ext>
            </a:extLst>
          </p:cNvPr>
          <p:cNvSpPr>
            <a:spLocks/>
          </p:cNvSpPr>
          <p:nvPr/>
        </p:nvSpPr>
        <p:spPr bwMode="auto">
          <a:xfrm>
            <a:off x="214801" y="216000"/>
            <a:ext cx="11760266" cy="336550"/>
          </a:xfrm>
          <a:custGeom>
            <a:avLst/>
            <a:gdLst>
              <a:gd name="T0" fmla="*/ 2152 w 2152"/>
              <a:gd name="T1" fmla="*/ 0 h 104"/>
              <a:gd name="T2" fmla="*/ 104 w 2152"/>
              <a:gd name="T3" fmla="*/ 0 h 104"/>
              <a:gd name="T4" fmla="*/ 0 w 2152"/>
              <a:gd name="T5" fmla="*/ 104 h 104"/>
              <a:gd name="connsiteX0" fmla="*/ 17224 w 17224"/>
              <a:gd name="connsiteY0" fmla="*/ 0 h 10000"/>
              <a:gd name="connsiteX1" fmla="*/ 483 w 17224"/>
              <a:gd name="connsiteY1" fmla="*/ 0 h 10000"/>
              <a:gd name="connsiteX2" fmla="*/ 0 w 17224"/>
              <a:gd name="connsiteY2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224" h="10000">
                <a:moveTo>
                  <a:pt x="17224" y="0"/>
                </a:moveTo>
                <a:lnTo>
                  <a:pt x="483" y="0"/>
                </a:lnTo>
                <a:cubicBezTo>
                  <a:pt x="483" y="0"/>
                  <a:pt x="0" y="0"/>
                  <a:pt x="0" y="10000"/>
                </a:cubicBezTo>
              </a:path>
            </a:pathLst>
          </a:custGeom>
          <a:noFill/>
          <a:ln w="9525" cap="rnd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7713221E-6E72-488C-A20B-C6CF1C88823B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528300" y="348085"/>
            <a:ext cx="1439863" cy="436563"/>
          </a:xfrm>
          <a:custGeom>
            <a:avLst/>
            <a:gdLst>
              <a:gd name="T0" fmla="*/ 142 w 2268"/>
              <a:gd name="T1" fmla="*/ 392 h 687"/>
              <a:gd name="T2" fmla="*/ 147 w 2268"/>
              <a:gd name="T3" fmla="*/ 293 h 687"/>
              <a:gd name="T4" fmla="*/ 451 w 2268"/>
              <a:gd name="T5" fmla="*/ 18 h 687"/>
              <a:gd name="T6" fmla="*/ 677 w 2268"/>
              <a:gd name="T7" fmla="*/ 220 h 687"/>
              <a:gd name="T8" fmla="*/ 505 w 2268"/>
              <a:gd name="T9" fmla="*/ 356 h 687"/>
              <a:gd name="T10" fmla="*/ 542 w 2268"/>
              <a:gd name="T11" fmla="*/ 326 h 687"/>
              <a:gd name="T12" fmla="*/ 813 w 2268"/>
              <a:gd name="T13" fmla="*/ 368 h 687"/>
              <a:gd name="T14" fmla="*/ 919 w 2268"/>
              <a:gd name="T15" fmla="*/ 25 h 687"/>
              <a:gd name="T16" fmla="*/ 1066 w 2268"/>
              <a:gd name="T17" fmla="*/ 101 h 687"/>
              <a:gd name="T18" fmla="*/ 982 w 2268"/>
              <a:gd name="T19" fmla="*/ 287 h 687"/>
              <a:gd name="T20" fmla="*/ 1337 w 2268"/>
              <a:gd name="T21" fmla="*/ 142 h 687"/>
              <a:gd name="T22" fmla="*/ 1234 w 2268"/>
              <a:gd name="T23" fmla="*/ 495 h 687"/>
              <a:gd name="T24" fmla="*/ 1234 w 2268"/>
              <a:gd name="T25" fmla="*/ 103 h 687"/>
              <a:gd name="T26" fmla="*/ 1720 w 2268"/>
              <a:gd name="T27" fmla="*/ 261 h 687"/>
              <a:gd name="T28" fmla="*/ 1723 w 2268"/>
              <a:gd name="T29" fmla="*/ 352 h 687"/>
              <a:gd name="T30" fmla="*/ 1720 w 2268"/>
              <a:gd name="T31" fmla="*/ 261 h 687"/>
              <a:gd name="T32" fmla="*/ 2002 w 2268"/>
              <a:gd name="T33" fmla="*/ 152 h 687"/>
              <a:gd name="T34" fmla="*/ 1969 w 2268"/>
              <a:gd name="T35" fmla="*/ 302 h 687"/>
              <a:gd name="T36" fmla="*/ 2099 w 2268"/>
              <a:gd name="T37" fmla="*/ 331 h 687"/>
              <a:gd name="T38" fmla="*/ 2072 w 2268"/>
              <a:gd name="T39" fmla="*/ 19 h 687"/>
              <a:gd name="T40" fmla="*/ 2216 w 2268"/>
              <a:gd name="T41" fmla="*/ 45 h 687"/>
              <a:gd name="T42" fmla="*/ 2244 w 2268"/>
              <a:gd name="T43" fmla="*/ 64 h 687"/>
              <a:gd name="T44" fmla="*/ 2208 w 2268"/>
              <a:gd name="T45" fmla="*/ 28 h 687"/>
              <a:gd name="T46" fmla="*/ 2224 w 2268"/>
              <a:gd name="T47" fmla="*/ 90 h 687"/>
              <a:gd name="T48" fmla="*/ 29 w 2268"/>
              <a:gd name="T49" fmla="*/ 686 h 687"/>
              <a:gd name="T50" fmla="*/ 93 w 2268"/>
              <a:gd name="T51" fmla="*/ 570 h 687"/>
              <a:gd name="T52" fmla="*/ 101 w 2268"/>
              <a:gd name="T53" fmla="*/ 636 h 687"/>
              <a:gd name="T54" fmla="*/ 339 w 2268"/>
              <a:gd name="T55" fmla="*/ 686 h 687"/>
              <a:gd name="T56" fmla="*/ 261 w 2268"/>
              <a:gd name="T57" fmla="*/ 563 h 687"/>
              <a:gd name="T58" fmla="*/ 303 w 2268"/>
              <a:gd name="T59" fmla="*/ 623 h 687"/>
              <a:gd name="T60" fmla="*/ 468 w 2268"/>
              <a:gd name="T61" fmla="*/ 633 h 687"/>
              <a:gd name="T62" fmla="*/ 405 w 2268"/>
              <a:gd name="T63" fmla="*/ 563 h 687"/>
              <a:gd name="T64" fmla="*/ 610 w 2268"/>
              <a:gd name="T65" fmla="*/ 655 h 687"/>
              <a:gd name="T66" fmla="*/ 567 w 2268"/>
              <a:gd name="T67" fmla="*/ 570 h 687"/>
              <a:gd name="T68" fmla="*/ 692 w 2268"/>
              <a:gd name="T69" fmla="*/ 685 h 687"/>
              <a:gd name="T70" fmla="*/ 682 w 2268"/>
              <a:gd name="T71" fmla="*/ 674 h 687"/>
              <a:gd name="T72" fmla="*/ 877 w 2268"/>
              <a:gd name="T73" fmla="*/ 573 h 687"/>
              <a:gd name="T74" fmla="*/ 899 w 2268"/>
              <a:gd name="T75" fmla="*/ 665 h 687"/>
              <a:gd name="T76" fmla="*/ 1104 w 2268"/>
              <a:gd name="T77" fmla="*/ 675 h 687"/>
              <a:gd name="T78" fmla="*/ 1126 w 2268"/>
              <a:gd name="T79" fmla="*/ 582 h 687"/>
              <a:gd name="T80" fmla="*/ 1247 w 2268"/>
              <a:gd name="T81" fmla="*/ 686 h 687"/>
              <a:gd name="T82" fmla="*/ 1319 w 2268"/>
              <a:gd name="T83" fmla="*/ 582 h 687"/>
              <a:gd name="T84" fmla="*/ 1461 w 2268"/>
              <a:gd name="T85" fmla="*/ 675 h 687"/>
              <a:gd name="T86" fmla="*/ 1390 w 2268"/>
              <a:gd name="T87" fmla="*/ 582 h 687"/>
              <a:gd name="T88" fmla="*/ 1503 w 2268"/>
              <a:gd name="T89" fmla="*/ 675 h 687"/>
              <a:gd name="T90" fmla="*/ 1599 w 2268"/>
              <a:gd name="T91" fmla="*/ 668 h 687"/>
              <a:gd name="T92" fmla="*/ 1503 w 2268"/>
              <a:gd name="T93" fmla="*/ 675 h 687"/>
              <a:gd name="T94" fmla="*/ 1658 w 2268"/>
              <a:gd name="T95" fmla="*/ 685 h 687"/>
              <a:gd name="T96" fmla="*/ 1721 w 2268"/>
              <a:gd name="T97" fmla="*/ 614 h 687"/>
              <a:gd name="T98" fmla="*/ 1647 w 2268"/>
              <a:gd name="T99" fmla="*/ 674 h 687"/>
              <a:gd name="T100" fmla="*/ 1878 w 2268"/>
              <a:gd name="T101" fmla="*/ 686 h 687"/>
              <a:gd name="T102" fmla="*/ 1793 w 2268"/>
              <a:gd name="T103" fmla="*/ 562 h 687"/>
              <a:gd name="T104" fmla="*/ 1995 w 2268"/>
              <a:gd name="T105" fmla="*/ 667 h 687"/>
              <a:gd name="T106" fmla="*/ 1995 w 2268"/>
              <a:gd name="T107" fmla="*/ 560 h 687"/>
              <a:gd name="T108" fmla="*/ 2106 w 2268"/>
              <a:gd name="T109" fmla="*/ 666 h 687"/>
              <a:gd name="T110" fmla="*/ 2176 w 2268"/>
              <a:gd name="T111" fmla="*/ 572 h 6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2268" h="687">
                <a:moveTo>
                  <a:pt x="394" y="374"/>
                </a:moveTo>
                <a:cubicBezTo>
                  <a:pt x="391" y="382"/>
                  <a:pt x="388" y="392"/>
                  <a:pt x="364" y="392"/>
                </a:cubicBezTo>
                <a:cubicBezTo>
                  <a:pt x="342" y="392"/>
                  <a:pt x="337" y="383"/>
                  <a:pt x="334" y="374"/>
                </a:cubicBezTo>
                <a:cubicBezTo>
                  <a:pt x="269" y="154"/>
                  <a:pt x="269" y="154"/>
                  <a:pt x="269" y="154"/>
                </a:cubicBezTo>
                <a:cubicBezTo>
                  <a:pt x="260" y="126"/>
                  <a:pt x="254" y="98"/>
                  <a:pt x="250" y="69"/>
                </a:cubicBezTo>
                <a:cubicBezTo>
                  <a:pt x="245" y="103"/>
                  <a:pt x="238" y="133"/>
                  <a:pt x="233" y="152"/>
                </a:cubicBezTo>
                <a:cubicBezTo>
                  <a:pt x="172" y="373"/>
                  <a:pt x="172" y="373"/>
                  <a:pt x="172" y="373"/>
                </a:cubicBezTo>
                <a:cubicBezTo>
                  <a:pt x="170" y="382"/>
                  <a:pt x="166" y="392"/>
                  <a:pt x="142" y="392"/>
                </a:cubicBezTo>
                <a:cubicBezTo>
                  <a:pt x="118" y="392"/>
                  <a:pt x="115" y="382"/>
                  <a:pt x="112" y="374"/>
                </a:cubicBezTo>
                <a:cubicBezTo>
                  <a:pt x="2" y="32"/>
                  <a:pt x="2" y="32"/>
                  <a:pt x="2" y="32"/>
                </a:cubicBezTo>
                <a:cubicBezTo>
                  <a:pt x="0" y="29"/>
                  <a:pt x="0" y="26"/>
                  <a:pt x="0" y="22"/>
                </a:cubicBezTo>
                <a:cubicBezTo>
                  <a:pt x="0" y="12"/>
                  <a:pt x="11" y="1"/>
                  <a:pt x="27" y="1"/>
                </a:cubicBezTo>
                <a:cubicBezTo>
                  <a:pt x="43" y="1"/>
                  <a:pt x="48" y="11"/>
                  <a:pt x="51" y="18"/>
                </a:cubicBezTo>
                <a:cubicBezTo>
                  <a:pt x="124" y="249"/>
                  <a:pt x="124" y="249"/>
                  <a:pt x="124" y="249"/>
                </a:cubicBezTo>
                <a:cubicBezTo>
                  <a:pt x="136" y="290"/>
                  <a:pt x="139" y="306"/>
                  <a:pt x="141" y="321"/>
                </a:cubicBezTo>
                <a:cubicBezTo>
                  <a:pt x="142" y="314"/>
                  <a:pt x="145" y="302"/>
                  <a:pt x="147" y="293"/>
                </a:cubicBezTo>
                <a:cubicBezTo>
                  <a:pt x="148" y="289"/>
                  <a:pt x="152" y="274"/>
                  <a:pt x="153" y="272"/>
                </a:cubicBezTo>
                <a:cubicBezTo>
                  <a:pt x="221" y="19"/>
                  <a:pt x="221" y="19"/>
                  <a:pt x="221" y="19"/>
                </a:cubicBezTo>
                <a:cubicBezTo>
                  <a:pt x="223" y="11"/>
                  <a:pt x="228" y="0"/>
                  <a:pt x="250" y="0"/>
                </a:cubicBezTo>
                <a:cubicBezTo>
                  <a:pt x="272" y="0"/>
                  <a:pt x="277" y="11"/>
                  <a:pt x="280" y="19"/>
                </a:cubicBezTo>
                <a:cubicBezTo>
                  <a:pt x="349" y="260"/>
                  <a:pt x="349" y="260"/>
                  <a:pt x="349" y="260"/>
                </a:cubicBezTo>
                <a:cubicBezTo>
                  <a:pt x="357" y="286"/>
                  <a:pt x="360" y="305"/>
                  <a:pt x="362" y="318"/>
                </a:cubicBezTo>
                <a:cubicBezTo>
                  <a:pt x="365" y="309"/>
                  <a:pt x="379" y="261"/>
                  <a:pt x="382" y="250"/>
                </a:cubicBezTo>
                <a:cubicBezTo>
                  <a:pt x="451" y="18"/>
                  <a:pt x="451" y="18"/>
                  <a:pt x="451" y="18"/>
                </a:cubicBezTo>
                <a:cubicBezTo>
                  <a:pt x="453" y="11"/>
                  <a:pt x="458" y="1"/>
                  <a:pt x="474" y="1"/>
                </a:cubicBezTo>
                <a:cubicBezTo>
                  <a:pt x="487" y="1"/>
                  <a:pt x="500" y="9"/>
                  <a:pt x="500" y="22"/>
                </a:cubicBezTo>
                <a:cubicBezTo>
                  <a:pt x="500" y="26"/>
                  <a:pt x="499" y="28"/>
                  <a:pt x="499" y="31"/>
                </a:cubicBezTo>
                <a:lnTo>
                  <a:pt x="394" y="374"/>
                </a:lnTo>
                <a:close/>
                <a:moveTo>
                  <a:pt x="521" y="220"/>
                </a:moveTo>
                <a:cubicBezTo>
                  <a:pt x="524" y="208"/>
                  <a:pt x="529" y="182"/>
                  <a:pt x="550" y="163"/>
                </a:cubicBezTo>
                <a:cubicBezTo>
                  <a:pt x="570" y="146"/>
                  <a:pt x="592" y="145"/>
                  <a:pt x="603" y="145"/>
                </a:cubicBezTo>
                <a:cubicBezTo>
                  <a:pt x="655" y="145"/>
                  <a:pt x="675" y="184"/>
                  <a:pt x="677" y="220"/>
                </a:cubicBezTo>
                <a:lnTo>
                  <a:pt x="521" y="220"/>
                </a:lnTo>
                <a:close/>
                <a:moveTo>
                  <a:pt x="704" y="261"/>
                </a:moveTo>
                <a:cubicBezTo>
                  <a:pt x="711" y="261"/>
                  <a:pt x="728" y="260"/>
                  <a:pt x="728" y="237"/>
                </a:cubicBezTo>
                <a:cubicBezTo>
                  <a:pt x="728" y="206"/>
                  <a:pt x="719" y="171"/>
                  <a:pt x="701" y="146"/>
                </a:cubicBezTo>
                <a:cubicBezTo>
                  <a:pt x="684" y="123"/>
                  <a:pt x="663" y="111"/>
                  <a:pt x="638" y="105"/>
                </a:cubicBezTo>
                <a:cubicBezTo>
                  <a:pt x="627" y="102"/>
                  <a:pt x="615" y="101"/>
                  <a:pt x="603" y="101"/>
                </a:cubicBezTo>
                <a:cubicBezTo>
                  <a:pt x="506" y="101"/>
                  <a:pt x="469" y="181"/>
                  <a:pt x="469" y="250"/>
                </a:cubicBezTo>
                <a:cubicBezTo>
                  <a:pt x="469" y="289"/>
                  <a:pt x="481" y="328"/>
                  <a:pt x="505" y="356"/>
                </a:cubicBezTo>
                <a:cubicBezTo>
                  <a:pt x="533" y="387"/>
                  <a:pt x="569" y="394"/>
                  <a:pt x="604" y="394"/>
                </a:cubicBezTo>
                <a:cubicBezTo>
                  <a:pt x="620" y="394"/>
                  <a:pt x="669" y="394"/>
                  <a:pt x="706" y="352"/>
                </a:cubicBezTo>
                <a:cubicBezTo>
                  <a:pt x="712" y="345"/>
                  <a:pt x="722" y="333"/>
                  <a:pt x="724" y="323"/>
                </a:cubicBezTo>
                <a:cubicBezTo>
                  <a:pt x="724" y="321"/>
                  <a:pt x="724" y="320"/>
                  <a:pt x="724" y="317"/>
                </a:cubicBezTo>
                <a:cubicBezTo>
                  <a:pt x="724" y="302"/>
                  <a:pt x="708" y="295"/>
                  <a:pt x="696" y="295"/>
                </a:cubicBezTo>
                <a:cubicBezTo>
                  <a:pt x="684" y="295"/>
                  <a:pt x="681" y="300"/>
                  <a:pt x="673" y="315"/>
                </a:cubicBezTo>
                <a:cubicBezTo>
                  <a:pt x="663" y="330"/>
                  <a:pt x="648" y="352"/>
                  <a:pt x="604" y="352"/>
                </a:cubicBezTo>
                <a:cubicBezTo>
                  <a:pt x="583" y="352"/>
                  <a:pt x="560" y="348"/>
                  <a:pt x="542" y="326"/>
                </a:cubicBezTo>
                <a:cubicBezTo>
                  <a:pt x="527" y="308"/>
                  <a:pt x="522" y="286"/>
                  <a:pt x="521" y="261"/>
                </a:cubicBezTo>
                <a:lnTo>
                  <a:pt x="704" y="261"/>
                </a:lnTo>
                <a:close/>
                <a:moveTo>
                  <a:pt x="813" y="25"/>
                </a:moveTo>
                <a:cubicBezTo>
                  <a:pt x="813" y="18"/>
                  <a:pt x="811" y="1"/>
                  <a:pt x="788" y="1"/>
                </a:cubicBezTo>
                <a:cubicBezTo>
                  <a:pt x="766" y="1"/>
                  <a:pt x="763" y="18"/>
                  <a:pt x="763" y="25"/>
                </a:cubicBezTo>
                <a:cubicBezTo>
                  <a:pt x="763" y="368"/>
                  <a:pt x="763" y="368"/>
                  <a:pt x="763" y="368"/>
                </a:cubicBezTo>
                <a:cubicBezTo>
                  <a:pt x="763" y="384"/>
                  <a:pt x="774" y="392"/>
                  <a:pt x="788" y="392"/>
                </a:cubicBezTo>
                <a:cubicBezTo>
                  <a:pt x="811" y="392"/>
                  <a:pt x="813" y="374"/>
                  <a:pt x="813" y="368"/>
                </a:cubicBezTo>
                <a:lnTo>
                  <a:pt x="813" y="25"/>
                </a:lnTo>
                <a:close/>
                <a:moveTo>
                  <a:pt x="919" y="25"/>
                </a:moveTo>
                <a:cubicBezTo>
                  <a:pt x="919" y="18"/>
                  <a:pt x="917" y="1"/>
                  <a:pt x="894" y="1"/>
                </a:cubicBezTo>
                <a:cubicBezTo>
                  <a:pt x="872" y="1"/>
                  <a:pt x="869" y="18"/>
                  <a:pt x="869" y="25"/>
                </a:cubicBezTo>
                <a:cubicBezTo>
                  <a:pt x="869" y="368"/>
                  <a:pt x="869" y="368"/>
                  <a:pt x="869" y="368"/>
                </a:cubicBezTo>
                <a:cubicBezTo>
                  <a:pt x="869" y="384"/>
                  <a:pt x="880" y="392"/>
                  <a:pt x="894" y="392"/>
                </a:cubicBezTo>
                <a:cubicBezTo>
                  <a:pt x="917" y="392"/>
                  <a:pt x="919" y="374"/>
                  <a:pt x="919" y="368"/>
                </a:cubicBezTo>
                <a:lnTo>
                  <a:pt x="919" y="25"/>
                </a:lnTo>
                <a:close/>
                <a:moveTo>
                  <a:pt x="1063" y="215"/>
                </a:moveTo>
                <a:cubicBezTo>
                  <a:pt x="1038" y="207"/>
                  <a:pt x="1016" y="201"/>
                  <a:pt x="1016" y="176"/>
                </a:cubicBezTo>
                <a:cubicBezTo>
                  <a:pt x="1016" y="164"/>
                  <a:pt x="1023" y="153"/>
                  <a:pt x="1032" y="147"/>
                </a:cubicBezTo>
                <a:cubicBezTo>
                  <a:pt x="1042" y="140"/>
                  <a:pt x="1057" y="139"/>
                  <a:pt x="1063" y="139"/>
                </a:cubicBezTo>
                <a:cubicBezTo>
                  <a:pt x="1107" y="139"/>
                  <a:pt x="1121" y="165"/>
                  <a:pt x="1126" y="174"/>
                </a:cubicBezTo>
                <a:cubicBezTo>
                  <a:pt x="1134" y="190"/>
                  <a:pt x="1138" y="196"/>
                  <a:pt x="1150" y="196"/>
                </a:cubicBezTo>
                <a:cubicBezTo>
                  <a:pt x="1158" y="196"/>
                  <a:pt x="1173" y="191"/>
                  <a:pt x="1173" y="175"/>
                </a:cubicBezTo>
                <a:cubicBezTo>
                  <a:pt x="1173" y="164"/>
                  <a:pt x="1158" y="101"/>
                  <a:pt x="1066" y="101"/>
                </a:cubicBezTo>
                <a:cubicBezTo>
                  <a:pt x="972" y="101"/>
                  <a:pt x="966" y="168"/>
                  <a:pt x="966" y="182"/>
                </a:cubicBezTo>
                <a:cubicBezTo>
                  <a:pt x="966" y="235"/>
                  <a:pt x="1013" y="250"/>
                  <a:pt x="1043" y="260"/>
                </a:cubicBezTo>
                <a:cubicBezTo>
                  <a:pt x="1074" y="269"/>
                  <a:pt x="1074" y="269"/>
                  <a:pt x="1074" y="269"/>
                </a:cubicBezTo>
                <a:cubicBezTo>
                  <a:pt x="1102" y="277"/>
                  <a:pt x="1127" y="284"/>
                  <a:pt x="1127" y="313"/>
                </a:cubicBezTo>
                <a:cubicBezTo>
                  <a:pt x="1127" y="338"/>
                  <a:pt x="1103" y="355"/>
                  <a:pt x="1071" y="355"/>
                </a:cubicBezTo>
                <a:cubicBezTo>
                  <a:pt x="1048" y="355"/>
                  <a:pt x="1025" y="347"/>
                  <a:pt x="1013" y="328"/>
                </a:cubicBezTo>
                <a:cubicBezTo>
                  <a:pt x="1009" y="322"/>
                  <a:pt x="1008" y="320"/>
                  <a:pt x="1001" y="299"/>
                </a:cubicBezTo>
                <a:cubicBezTo>
                  <a:pt x="998" y="294"/>
                  <a:pt x="995" y="287"/>
                  <a:pt x="982" y="287"/>
                </a:cubicBezTo>
                <a:cubicBezTo>
                  <a:pt x="974" y="287"/>
                  <a:pt x="956" y="292"/>
                  <a:pt x="956" y="310"/>
                </a:cubicBezTo>
                <a:cubicBezTo>
                  <a:pt x="956" y="318"/>
                  <a:pt x="960" y="348"/>
                  <a:pt x="986" y="369"/>
                </a:cubicBezTo>
                <a:cubicBezTo>
                  <a:pt x="1013" y="393"/>
                  <a:pt x="1052" y="394"/>
                  <a:pt x="1068" y="394"/>
                </a:cubicBezTo>
                <a:cubicBezTo>
                  <a:pt x="1093" y="394"/>
                  <a:pt x="1122" y="389"/>
                  <a:pt x="1143" y="375"/>
                </a:cubicBezTo>
                <a:cubicBezTo>
                  <a:pt x="1159" y="364"/>
                  <a:pt x="1177" y="343"/>
                  <a:pt x="1177" y="308"/>
                </a:cubicBezTo>
                <a:cubicBezTo>
                  <a:pt x="1177" y="249"/>
                  <a:pt x="1124" y="233"/>
                  <a:pt x="1095" y="225"/>
                </a:cubicBezTo>
                <a:lnTo>
                  <a:pt x="1063" y="215"/>
                </a:lnTo>
                <a:close/>
                <a:moveTo>
                  <a:pt x="1337" y="142"/>
                </a:moveTo>
                <a:cubicBezTo>
                  <a:pt x="1411" y="142"/>
                  <a:pt x="1413" y="219"/>
                  <a:pt x="1413" y="248"/>
                </a:cubicBezTo>
                <a:cubicBezTo>
                  <a:pt x="1413" y="274"/>
                  <a:pt x="1410" y="304"/>
                  <a:pt x="1394" y="325"/>
                </a:cubicBezTo>
                <a:cubicBezTo>
                  <a:pt x="1384" y="339"/>
                  <a:pt x="1365" y="354"/>
                  <a:pt x="1337" y="354"/>
                </a:cubicBezTo>
                <a:cubicBezTo>
                  <a:pt x="1284" y="354"/>
                  <a:pt x="1258" y="308"/>
                  <a:pt x="1258" y="244"/>
                </a:cubicBezTo>
                <a:cubicBezTo>
                  <a:pt x="1258" y="182"/>
                  <a:pt x="1286" y="142"/>
                  <a:pt x="1337" y="142"/>
                </a:cubicBezTo>
                <a:moveTo>
                  <a:pt x="1208" y="470"/>
                </a:moveTo>
                <a:cubicBezTo>
                  <a:pt x="1208" y="478"/>
                  <a:pt x="1210" y="486"/>
                  <a:pt x="1221" y="492"/>
                </a:cubicBezTo>
                <a:cubicBezTo>
                  <a:pt x="1225" y="494"/>
                  <a:pt x="1229" y="495"/>
                  <a:pt x="1234" y="495"/>
                </a:cubicBezTo>
                <a:cubicBezTo>
                  <a:pt x="1257" y="495"/>
                  <a:pt x="1259" y="477"/>
                  <a:pt x="1259" y="470"/>
                </a:cubicBezTo>
                <a:cubicBezTo>
                  <a:pt x="1259" y="356"/>
                  <a:pt x="1259" y="356"/>
                  <a:pt x="1259" y="356"/>
                </a:cubicBezTo>
                <a:cubicBezTo>
                  <a:pt x="1283" y="376"/>
                  <a:pt x="1304" y="394"/>
                  <a:pt x="1349" y="394"/>
                </a:cubicBezTo>
                <a:cubicBezTo>
                  <a:pt x="1435" y="394"/>
                  <a:pt x="1465" y="315"/>
                  <a:pt x="1465" y="247"/>
                </a:cubicBezTo>
                <a:cubicBezTo>
                  <a:pt x="1465" y="154"/>
                  <a:pt x="1413" y="100"/>
                  <a:pt x="1343" y="100"/>
                </a:cubicBezTo>
                <a:cubicBezTo>
                  <a:pt x="1308" y="100"/>
                  <a:pt x="1281" y="112"/>
                  <a:pt x="1259" y="139"/>
                </a:cubicBezTo>
                <a:cubicBezTo>
                  <a:pt x="1259" y="122"/>
                  <a:pt x="1259" y="112"/>
                  <a:pt x="1247" y="106"/>
                </a:cubicBezTo>
                <a:cubicBezTo>
                  <a:pt x="1241" y="103"/>
                  <a:pt x="1236" y="103"/>
                  <a:pt x="1234" y="103"/>
                </a:cubicBezTo>
                <a:cubicBezTo>
                  <a:pt x="1211" y="103"/>
                  <a:pt x="1208" y="121"/>
                  <a:pt x="1208" y="128"/>
                </a:cubicBezTo>
                <a:lnTo>
                  <a:pt x="1208" y="470"/>
                </a:lnTo>
                <a:close/>
                <a:moveTo>
                  <a:pt x="1537" y="220"/>
                </a:moveTo>
                <a:cubicBezTo>
                  <a:pt x="1540" y="208"/>
                  <a:pt x="1545" y="182"/>
                  <a:pt x="1567" y="163"/>
                </a:cubicBezTo>
                <a:cubicBezTo>
                  <a:pt x="1586" y="146"/>
                  <a:pt x="1608" y="145"/>
                  <a:pt x="1619" y="145"/>
                </a:cubicBezTo>
                <a:cubicBezTo>
                  <a:pt x="1671" y="145"/>
                  <a:pt x="1691" y="184"/>
                  <a:pt x="1693" y="220"/>
                </a:cubicBezTo>
                <a:lnTo>
                  <a:pt x="1537" y="220"/>
                </a:lnTo>
                <a:close/>
                <a:moveTo>
                  <a:pt x="1720" y="261"/>
                </a:moveTo>
                <a:cubicBezTo>
                  <a:pt x="1727" y="261"/>
                  <a:pt x="1744" y="260"/>
                  <a:pt x="1744" y="237"/>
                </a:cubicBezTo>
                <a:cubicBezTo>
                  <a:pt x="1744" y="206"/>
                  <a:pt x="1735" y="171"/>
                  <a:pt x="1717" y="146"/>
                </a:cubicBezTo>
                <a:cubicBezTo>
                  <a:pt x="1700" y="123"/>
                  <a:pt x="1679" y="111"/>
                  <a:pt x="1654" y="105"/>
                </a:cubicBezTo>
                <a:cubicBezTo>
                  <a:pt x="1643" y="102"/>
                  <a:pt x="1631" y="101"/>
                  <a:pt x="1619" y="101"/>
                </a:cubicBezTo>
                <a:cubicBezTo>
                  <a:pt x="1522" y="101"/>
                  <a:pt x="1485" y="181"/>
                  <a:pt x="1485" y="250"/>
                </a:cubicBezTo>
                <a:cubicBezTo>
                  <a:pt x="1485" y="289"/>
                  <a:pt x="1497" y="328"/>
                  <a:pt x="1521" y="356"/>
                </a:cubicBezTo>
                <a:cubicBezTo>
                  <a:pt x="1549" y="387"/>
                  <a:pt x="1585" y="394"/>
                  <a:pt x="1621" y="394"/>
                </a:cubicBezTo>
                <a:cubicBezTo>
                  <a:pt x="1636" y="394"/>
                  <a:pt x="1685" y="394"/>
                  <a:pt x="1723" y="352"/>
                </a:cubicBezTo>
                <a:cubicBezTo>
                  <a:pt x="1729" y="345"/>
                  <a:pt x="1738" y="333"/>
                  <a:pt x="1740" y="323"/>
                </a:cubicBezTo>
                <a:cubicBezTo>
                  <a:pt x="1741" y="321"/>
                  <a:pt x="1741" y="320"/>
                  <a:pt x="1741" y="317"/>
                </a:cubicBezTo>
                <a:cubicBezTo>
                  <a:pt x="1741" y="302"/>
                  <a:pt x="1724" y="295"/>
                  <a:pt x="1712" y="295"/>
                </a:cubicBezTo>
                <a:cubicBezTo>
                  <a:pt x="1700" y="295"/>
                  <a:pt x="1697" y="300"/>
                  <a:pt x="1689" y="315"/>
                </a:cubicBezTo>
                <a:cubicBezTo>
                  <a:pt x="1679" y="330"/>
                  <a:pt x="1664" y="352"/>
                  <a:pt x="1621" y="352"/>
                </a:cubicBezTo>
                <a:cubicBezTo>
                  <a:pt x="1599" y="352"/>
                  <a:pt x="1576" y="348"/>
                  <a:pt x="1558" y="326"/>
                </a:cubicBezTo>
                <a:cubicBezTo>
                  <a:pt x="1543" y="308"/>
                  <a:pt x="1538" y="286"/>
                  <a:pt x="1537" y="261"/>
                </a:cubicBezTo>
                <a:lnTo>
                  <a:pt x="1720" y="261"/>
                </a:lnTo>
                <a:close/>
                <a:moveTo>
                  <a:pt x="1969" y="302"/>
                </a:moveTo>
                <a:cubicBezTo>
                  <a:pt x="1961" y="320"/>
                  <a:pt x="1947" y="352"/>
                  <a:pt x="1897" y="352"/>
                </a:cubicBezTo>
                <a:cubicBezTo>
                  <a:pt x="1831" y="352"/>
                  <a:pt x="1817" y="292"/>
                  <a:pt x="1817" y="245"/>
                </a:cubicBezTo>
                <a:cubicBezTo>
                  <a:pt x="1817" y="192"/>
                  <a:pt x="1839" y="142"/>
                  <a:pt x="1897" y="142"/>
                </a:cubicBezTo>
                <a:cubicBezTo>
                  <a:pt x="1940" y="142"/>
                  <a:pt x="1955" y="170"/>
                  <a:pt x="1960" y="181"/>
                </a:cubicBezTo>
                <a:cubicBezTo>
                  <a:pt x="1966" y="194"/>
                  <a:pt x="1971" y="204"/>
                  <a:pt x="1986" y="204"/>
                </a:cubicBezTo>
                <a:cubicBezTo>
                  <a:pt x="2001" y="204"/>
                  <a:pt x="2013" y="194"/>
                  <a:pt x="2013" y="180"/>
                </a:cubicBezTo>
                <a:cubicBezTo>
                  <a:pt x="2013" y="176"/>
                  <a:pt x="2013" y="170"/>
                  <a:pt x="2002" y="152"/>
                </a:cubicBezTo>
                <a:cubicBezTo>
                  <a:pt x="1987" y="128"/>
                  <a:pt x="1962" y="101"/>
                  <a:pt x="1899" y="101"/>
                </a:cubicBezTo>
                <a:cubicBezTo>
                  <a:pt x="1878" y="101"/>
                  <a:pt x="1804" y="101"/>
                  <a:pt x="1774" y="184"/>
                </a:cubicBezTo>
                <a:cubicBezTo>
                  <a:pt x="1767" y="204"/>
                  <a:pt x="1764" y="225"/>
                  <a:pt x="1764" y="247"/>
                </a:cubicBezTo>
                <a:cubicBezTo>
                  <a:pt x="1764" y="315"/>
                  <a:pt x="1797" y="394"/>
                  <a:pt x="1896" y="394"/>
                </a:cubicBezTo>
                <a:cubicBezTo>
                  <a:pt x="1973" y="394"/>
                  <a:pt x="1998" y="352"/>
                  <a:pt x="2007" y="337"/>
                </a:cubicBezTo>
                <a:cubicBezTo>
                  <a:pt x="2015" y="323"/>
                  <a:pt x="2019" y="311"/>
                  <a:pt x="2019" y="304"/>
                </a:cubicBezTo>
                <a:cubicBezTo>
                  <a:pt x="2019" y="285"/>
                  <a:pt x="1999" y="281"/>
                  <a:pt x="1992" y="281"/>
                </a:cubicBezTo>
                <a:cubicBezTo>
                  <a:pt x="1978" y="281"/>
                  <a:pt x="1973" y="292"/>
                  <a:pt x="1969" y="302"/>
                </a:cubicBezTo>
                <a:moveTo>
                  <a:pt x="2047" y="149"/>
                </a:moveTo>
                <a:cubicBezTo>
                  <a:pt x="2047" y="309"/>
                  <a:pt x="2047" y="309"/>
                  <a:pt x="2047" y="309"/>
                </a:cubicBezTo>
                <a:cubicBezTo>
                  <a:pt x="2047" y="351"/>
                  <a:pt x="2052" y="392"/>
                  <a:pt x="2127" y="392"/>
                </a:cubicBezTo>
                <a:cubicBezTo>
                  <a:pt x="2132" y="392"/>
                  <a:pt x="2141" y="391"/>
                  <a:pt x="2144" y="391"/>
                </a:cubicBezTo>
                <a:cubicBezTo>
                  <a:pt x="2156" y="389"/>
                  <a:pt x="2174" y="386"/>
                  <a:pt x="2174" y="370"/>
                </a:cubicBezTo>
                <a:cubicBezTo>
                  <a:pt x="2174" y="351"/>
                  <a:pt x="2161" y="350"/>
                  <a:pt x="2148" y="349"/>
                </a:cubicBezTo>
                <a:cubicBezTo>
                  <a:pt x="2144" y="349"/>
                  <a:pt x="2132" y="350"/>
                  <a:pt x="2128" y="350"/>
                </a:cubicBezTo>
                <a:cubicBezTo>
                  <a:pt x="2115" y="349"/>
                  <a:pt x="2103" y="347"/>
                  <a:pt x="2099" y="331"/>
                </a:cubicBezTo>
                <a:cubicBezTo>
                  <a:pt x="2098" y="324"/>
                  <a:pt x="2097" y="320"/>
                  <a:pt x="2097" y="287"/>
                </a:cubicBezTo>
                <a:cubicBezTo>
                  <a:pt x="2097" y="149"/>
                  <a:pt x="2097" y="149"/>
                  <a:pt x="2097" y="149"/>
                </a:cubicBezTo>
                <a:cubicBezTo>
                  <a:pt x="2154" y="149"/>
                  <a:pt x="2154" y="149"/>
                  <a:pt x="2154" y="149"/>
                </a:cubicBezTo>
                <a:cubicBezTo>
                  <a:pt x="2160" y="149"/>
                  <a:pt x="2174" y="147"/>
                  <a:pt x="2174" y="128"/>
                </a:cubicBezTo>
                <a:cubicBezTo>
                  <a:pt x="2174" y="108"/>
                  <a:pt x="2160" y="106"/>
                  <a:pt x="2154" y="106"/>
                </a:cubicBezTo>
                <a:cubicBezTo>
                  <a:pt x="2097" y="106"/>
                  <a:pt x="2097" y="106"/>
                  <a:pt x="2097" y="106"/>
                </a:cubicBezTo>
                <a:cubicBezTo>
                  <a:pt x="2097" y="43"/>
                  <a:pt x="2097" y="43"/>
                  <a:pt x="2097" y="43"/>
                </a:cubicBezTo>
                <a:cubicBezTo>
                  <a:pt x="2097" y="35"/>
                  <a:pt x="2096" y="19"/>
                  <a:pt x="2072" y="19"/>
                </a:cubicBezTo>
                <a:cubicBezTo>
                  <a:pt x="2050" y="19"/>
                  <a:pt x="2048" y="36"/>
                  <a:pt x="2048" y="43"/>
                </a:cubicBezTo>
                <a:cubicBezTo>
                  <a:pt x="2048" y="106"/>
                  <a:pt x="2048" y="106"/>
                  <a:pt x="2048" y="106"/>
                </a:cubicBezTo>
                <a:lnTo>
                  <a:pt x="2047" y="149"/>
                </a:lnTo>
                <a:close/>
                <a:moveTo>
                  <a:pt x="2227" y="45"/>
                </a:moveTo>
                <a:cubicBezTo>
                  <a:pt x="2232" y="45"/>
                  <a:pt x="2236" y="42"/>
                  <a:pt x="2236" y="38"/>
                </a:cubicBezTo>
                <a:cubicBezTo>
                  <a:pt x="2236" y="33"/>
                  <a:pt x="2232" y="31"/>
                  <a:pt x="2227" y="31"/>
                </a:cubicBezTo>
                <a:cubicBezTo>
                  <a:pt x="2216" y="31"/>
                  <a:pt x="2216" y="31"/>
                  <a:pt x="2216" y="31"/>
                </a:cubicBezTo>
                <a:cubicBezTo>
                  <a:pt x="2216" y="45"/>
                  <a:pt x="2216" y="45"/>
                  <a:pt x="2216" y="45"/>
                </a:cubicBezTo>
                <a:lnTo>
                  <a:pt x="2227" y="45"/>
                </a:lnTo>
                <a:close/>
                <a:moveTo>
                  <a:pt x="2208" y="28"/>
                </a:moveTo>
                <a:cubicBezTo>
                  <a:pt x="2208" y="26"/>
                  <a:pt x="2209" y="24"/>
                  <a:pt x="2212" y="24"/>
                </a:cubicBezTo>
                <a:cubicBezTo>
                  <a:pt x="2227" y="24"/>
                  <a:pt x="2227" y="24"/>
                  <a:pt x="2227" y="24"/>
                </a:cubicBezTo>
                <a:cubicBezTo>
                  <a:pt x="2237" y="24"/>
                  <a:pt x="2244" y="28"/>
                  <a:pt x="2244" y="37"/>
                </a:cubicBezTo>
                <a:cubicBezTo>
                  <a:pt x="2244" y="44"/>
                  <a:pt x="2241" y="49"/>
                  <a:pt x="2235" y="51"/>
                </a:cubicBezTo>
                <a:cubicBezTo>
                  <a:pt x="2243" y="61"/>
                  <a:pt x="2243" y="61"/>
                  <a:pt x="2243" y="61"/>
                </a:cubicBezTo>
                <a:cubicBezTo>
                  <a:pt x="2244" y="62"/>
                  <a:pt x="2244" y="63"/>
                  <a:pt x="2244" y="64"/>
                </a:cubicBezTo>
                <a:cubicBezTo>
                  <a:pt x="2244" y="66"/>
                  <a:pt x="2243" y="68"/>
                  <a:pt x="2240" y="68"/>
                </a:cubicBezTo>
                <a:cubicBezTo>
                  <a:pt x="2239" y="68"/>
                  <a:pt x="2237" y="67"/>
                  <a:pt x="2236" y="66"/>
                </a:cubicBezTo>
                <a:cubicBezTo>
                  <a:pt x="2225" y="52"/>
                  <a:pt x="2225" y="52"/>
                  <a:pt x="2225" y="52"/>
                </a:cubicBezTo>
                <a:cubicBezTo>
                  <a:pt x="2216" y="52"/>
                  <a:pt x="2216" y="52"/>
                  <a:pt x="2216" y="52"/>
                </a:cubicBezTo>
                <a:cubicBezTo>
                  <a:pt x="2216" y="64"/>
                  <a:pt x="2216" y="64"/>
                  <a:pt x="2216" y="64"/>
                </a:cubicBezTo>
                <a:cubicBezTo>
                  <a:pt x="2216" y="66"/>
                  <a:pt x="2214" y="68"/>
                  <a:pt x="2212" y="68"/>
                </a:cubicBezTo>
                <a:cubicBezTo>
                  <a:pt x="2209" y="68"/>
                  <a:pt x="2208" y="66"/>
                  <a:pt x="2208" y="64"/>
                </a:cubicBezTo>
                <a:lnTo>
                  <a:pt x="2208" y="28"/>
                </a:lnTo>
                <a:close/>
                <a:moveTo>
                  <a:pt x="2224" y="85"/>
                </a:moveTo>
                <a:cubicBezTo>
                  <a:pt x="2246" y="85"/>
                  <a:pt x="2263" y="67"/>
                  <a:pt x="2263" y="46"/>
                </a:cubicBezTo>
                <a:cubicBezTo>
                  <a:pt x="2263" y="46"/>
                  <a:pt x="2263" y="46"/>
                  <a:pt x="2263" y="46"/>
                </a:cubicBezTo>
                <a:cubicBezTo>
                  <a:pt x="2263" y="25"/>
                  <a:pt x="2246" y="8"/>
                  <a:pt x="2224" y="8"/>
                </a:cubicBezTo>
                <a:cubicBezTo>
                  <a:pt x="2203" y="8"/>
                  <a:pt x="2186" y="25"/>
                  <a:pt x="2186" y="46"/>
                </a:cubicBezTo>
                <a:cubicBezTo>
                  <a:pt x="2186" y="46"/>
                  <a:pt x="2186" y="46"/>
                  <a:pt x="2186" y="46"/>
                </a:cubicBezTo>
                <a:cubicBezTo>
                  <a:pt x="2186" y="68"/>
                  <a:pt x="2203" y="85"/>
                  <a:pt x="2224" y="85"/>
                </a:cubicBezTo>
                <a:moveTo>
                  <a:pt x="2224" y="90"/>
                </a:moveTo>
                <a:cubicBezTo>
                  <a:pt x="2200" y="90"/>
                  <a:pt x="2181" y="70"/>
                  <a:pt x="2181" y="46"/>
                </a:cubicBezTo>
                <a:cubicBezTo>
                  <a:pt x="2181" y="46"/>
                  <a:pt x="2181" y="46"/>
                  <a:pt x="2181" y="46"/>
                </a:cubicBezTo>
                <a:cubicBezTo>
                  <a:pt x="2181" y="23"/>
                  <a:pt x="2200" y="3"/>
                  <a:pt x="2224" y="3"/>
                </a:cubicBezTo>
                <a:cubicBezTo>
                  <a:pt x="2249" y="3"/>
                  <a:pt x="2268" y="23"/>
                  <a:pt x="2268" y="46"/>
                </a:cubicBezTo>
                <a:cubicBezTo>
                  <a:pt x="2268" y="46"/>
                  <a:pt x="2268" y="46"/>
                  <a:pt x="2268" y="46"/>
                </a:cubicBezTo>
                <a:cubicBezTo>
                  <a:pt x="2268" y="70"/>
                  <a:pt x="2249" y="90"/>
                  <a:pt x="2224" y="90"/>
                </a:cubicBezTo>
                <a:moveTo>
                  <a:pt x="19" y="676"/>
                </a:moveTo>
                <a:cubicBezTo>
                  <a:pt x="19" y="681"/>
                  <a:pt x="24" y="686"/>
                  <a:pt x="29" y="686"/>
                </a:cubicBezTo>
                <a:cubicBezTo>
                  <a:pt x="34" y="686"/>
                  <a:pt x="38" y="683"/>
                  <a:pt x="39" y="679"/>
                </a:cubicBezTo>
                <a:cubicBezTo>
                  <a:pt x="50" y="655"/>
                  <a:pt x="50" y="655"/>
                  <a:pt x="50" y="655"/>
                </a:cubicBezTo>
                <a:cubicBezTo>
                  <a:pt x="109" y="655"/>
                  <a:pt x="109" y="655"/>
                  <a:pt x="109" y="655"/>
                </a:cubicBezTo>
                <a:cubicBezTo>
                  <a:pt x="119" y="678"/>
                  <a:pt x="119" y="678"/>
                  <a:pt x="119" y="678"/>
                </a:cubicBezTo>
                <a:cubicBezTo>
                  <a:pt x="121" y="683"/>
                  <a:pt x="124" y="686"/>
                  <a:pt x="129" y="686"/>
                </a:cubicBezTo>
                <a:cubicBezTo>
                  <a:pt x="135" y="686"/>
                  <a:pt x="140" y="681"/>
                  <a:pt x="140" y="675"/>
                </a:cubicBezTo>
                <a:cubicBezTo>
                  <a:pt x="140" y="674"/>
                  <a:pt x="139" y="672"/>
                  <a:pt x="138" y="671"/>
                </a:cubicBezTo>
                <a:cubicBezTo>
                  <a:pt x="93" y="570"/>
                  <a:pt x="93" y="570"/>
                  <a:pt x="93" y="570"/>
                </a:cubicBezTo>
                <a:cubicBezTo>
                  <a:pt x="90" y="564"/>
                  <a:pt x="86" y="561"/>
                  <a:pt x="80" y="561"/>
                </a:cubicBezTo>
                <a:cubicBezTo>
                  <a:pt x="79" y="561"/>
                  <a:pt x="79" y="561"/>
                  <a:pt x="79" y="561"/>
                </a:cubicBezTo>
                <a:cubicBezTo>
                  <a:pt x="73" y="561"/>
                  <a:pt x="69" y="564"/>
                  <a:pt x="66" y="570"/>
                </a:cubicBezTo>
                <a:cubicBezTo>
                  <a:pt x="21" y="671"/>
                  <a:pt x="21" y="671"/>
                  <a:pt x="21" y="671"/>
                </a:cubicBezTo>
                <a:cubicBezTo>
                  <a:pt x="20" y="673"/>
                  <a:pt x="19" y="674"/>
                  <a:pt x="19" y="676"/>
                </a:cubicBezTo>
                <a:close/>
                <a:moveTo>
                  <a:pt x="58" y="636"/>
                </a:moveTo>
                <a:cubicBezTo>
                  <a:pt x="79" y="587"/>
                  <a:pt x="79" y="587"/>
                  <a:pt x="79" y="587"/>
                </a:cubicBezTo>
                <a:cubicBezTo>
                  <a:pt x="101" y="636"/>
                  <a:pt x="101" y="636"/>
                  <a:pt x="101" y="636"/>
                </a:cubicBezTo>
                <a:lnTo>
                  <a:pt x="58" y="636"/>
                </a:lnTo>
                <a:close/>
                <a:moveTo>
                  <a:pt x="250" y="675"/>
                </a:moveTo>
                <a:cubicBezTo>
                  <a:pt x="250" y="681"/>
                  <a:pt x="255" y="686"/>
                  <a:pt x="261" y="686"/>
                </a:cubicBezTo>
                <a:cubicBezTo>
                  <a:pt x="267" y="686"/>
                  <a:pt x="272" y="681"/>
                  <a:pt x="272" y="675"/>
                </a:cubicBezTo>
                <a:cubicBezTo>
                  <a:pt x="272" y="642"/>
                  <a:pt x="272" y="642"/>
                  <a:pt x="272" y="642"/>
                </a:cubicBezTo>
                <a:cubicBezTo>
                  <a:pt x="299" y="642"/>
                  <a:pt x="299" y="642"/>
                  <a:pt x="299" y="642"/>
                </a:cubicBezTo>
                <a:cubicBezTo>
                  <a:pt x="329" y="680"/>
                  <a:pt x="329" y="680"/>
                  <a:pt x="329" y="680"/>
                </a:cubicBezTo>
                <a:cubicBezTo>
                  <a:pt x="331" y="683"/>
                  <a:pt x="334" y="686"/>
                  <a:pt x="339" y="686"/>
                </a:cubicBezTo>
                <a:cubicBezTo>
                  <a:pt x="344" y="686"/>
                  <a:pt x="349" y="682"/>
                  <a:pt x="349" y="676"/>
                </a:cubicBezTo>
                <a:cubicBezTo>
                  <a:pt x="349" y="672"/>
                  <a:pt x="348" y="670"/>
                  <a:pt x="346" y="668"/>
                </a:cubicBezTo>
                <a:cubicBezTo>
                  <a:pt x="323" y="638"/>
                  <a:pt x="323" y="638"/>
                  <a:pt x="323" y="638"/>
                </a:cubicBezTo>
                <a:cubicBezTo>
                  <a:pt x="339" y="633"/>
                  <a:pt x="350" y="621"/>
                  <a:pt x="350" y="602"/>
                </a:cubicBezTo>
                <a:cubicBezTo>
                  <a:pt x="350" y="601"/>
                  <a:pt x="350" y="601"/>
                  <a:pt x="350" y="601"/>
                </a:cubicBezTo>
                <a:cubicBezTo>
                  <a:pt x="350" y="591"/>
                  <a:pt x="347" y="581"/>
                  <a:pt x="340" y="575"/>
                </a:cubicBezTo>
                <a:cubicBezTo>
                  <a:pt x="332" y="567"/>
                  <a:pt x="320" y="563"/>
                  <a:pt x="305" y="563"/>
                </a:cubicBezTo>
                <a:cubicBezTo>
                  <a:pt x="261" y="563"/>
                  <a:pt x="261" y="563"/>
                  <a:pt x="261" y="563"/>
                </a:cubicBezTo>
                <a:cubicBezTo>
                  <a:pt x="255" y="563"/>
                  <a:pt x="250" y="567"/>
                  <a:pt x="250" y="573"/>
                </a:cubicBezTo>
                <a:lnTo>
                  <a:pt x="250" y="675"/>
                </a:lnTo>
                <a:close/>
                <a:moveTo>
                  <a:pt x="272" y="623"/>
                </a:moveTo>
                <a:cubicBezTo>
                  <a:pt x="272" y="582"/>
                  <a:pt x="272" y="582"/>
                  <a:pt x="272" y="582"/>
                </a:cubicBezTo>
                <a:cubicBezTo>
                  <a:pt x="303" y="582"/>
                  <a:pt x="303" y="582"/>
                  <a:pt x="303" y="582"/>
                </a:cubicBezTo>
                <a:cubicBezTo>
                  <a:pt x="319" y="582"/>
                  <a:pt x="328" y="589"/>
                  <a:pt x="328" y="602"/>
                </a:cubicBezTo>
                <a:cubicBezTo>
                  <a:pt x="328" y="603"/>
                  <a:pt x="328" y="603"/>
                  <a:pt x="328" y="603"/>
                </a:cubicBezTo>
                <a:cubicBezTo>
                  <a:pt x="328" y="615"/>
                  <a:pt x="319" y="623"/>
                  <a:pt x="303" y="623"/>
                </a:cubicBezTo>
                <a:lnTo>
                  <a:pt x="272" y="623"/>
                </a:lnTo>
                <a:close/>
                <a:moveTo>
                  <a:pt x="405" y="685"/>
                </a:moveTo>
                <a:cubicBezTo>
                  <a:pt x="477" y="685"/>
                  <a:pt x="477" y="685"/>
                  <a:pt x="477" y="685"/>
                </a:cubicBezTo>
                <a:cubicBezTo>
                  <a:pt x="482" y="685"/>
                  <a:pt x="487" y="681"/>
                  <a:pt x="487" y="675"/>
                </a:cubicBezTo>
                <a:cubicBezTo>
                  <a:pt x="487" y="670"/>
                  <a:pt x="482" y="666"/>
                  <a:pt x="477" y="666"/>
                </a:cubicBezTo>
                <a:cubicBezTo>
                  <a:pt x="416" y="666"/>
                  <a:pt x="416" y="666"/>
                  <a:pt x="416" y="666"/>
                </a:cubicBezTo>
                <a:cubicBezTo>
                  <a:pt x="416" y="633"/>
                  <a:pt x="416" y="633"/>
                  <a:pt x="416" y="633"/>
                </a:cubicBezTo>
                <a:cubicBezTo>
                  <a:pt x="468" y="633"/>
                  <a:pt x="468" y="633"/>
                  <a:pt x="468" y="633"/>
                </a:cubicBezTo>
                <a:cubicBezTo>
                  <a:pt x="474" y="633"/>
                  <a:pt x="478" y="629"/>
                  <a:pt x="478" y="623"/>
                </a:cubicBezTo>
                <a:cubicBezTo>
                  <a:pt x="478" y="618"/>
                  <a:pt x="474" y="614"/>
                  <a:pt x="468" y="614"/>
                </a:cubicBezTo>
                <a:cubicBezTo>
                  <a:pt x="416" y="614"/>
                  <a:pt x="416" y="614"/>
                  <a:pt x="416" y="614"/>
                </a:cubicBezTo>
                <a:cubicBezTo>
                  <a:pt x="416" y="582"/>
                  <a:pt x="416" y="582"/>
                  <a:pt x="416" y="582"/>
                </a:cubicBezTo>
                <a:cubicBezTo>
                  <a:pt x="476" y="582"/>
                  <a:pt x="476" y="582"/>
                  <a:pt x="476" y="582"/>
                </a:cubicBezTo>
                <a:cubicBezTo>
                  <a:pt x="481" y="582"/>
                  <a:pt x="486" y="578"/>
                  <a:pt x="486" y="572"/>
                </a:cubicBezTo>
                <a:cubicBezTo>
                  <a:pt x="486" y="567"/>
                  <a:pt x="481" y="563"/>
                  <a:pt x="476" y="563"/>
                </a:cubicBezTo>
                <a:cubicBezTo>
                  <a:pt x="405" y="563"/>
                  <a:pt x="405" y="563"/>
                  <a:pt x="405" y="563"/>
                </a:cubicBezTo>
                <a:cubicBezTo>
                  <a:pt x="399" y="563"/>
                  <a:pt x="394" y="567"/>
                  <a:pt x="394" y="573"/>
                </a:cubicBezTo>
                <a:cubicBezTo>
                  <a:pt x="394" y="674"/>
                  <a:pt x="394" y="674"/>
                  <a:pt x="394" y="674"/>
                </a:cubicBezTo>
                <a:cubicBezTo>
                  <a:pt x="394" y="680"/>
                  <a:pt x="399" y="685"/>
                  <a:pt x="405" y="685"/>
                </a:cubicBezTo>
                <a:close/>
                <a:moveTo>
                  <a:pt x="521" y="676"/>
                </a:moveTo>
                <a:cubicBezTo>
                  <a:pt x="521" y="681"/>
                  <a:pt x="525" y="686"/>
                  <a:pt x="530" y="686"/>
                </a:cubicBezTo>
                <a:cubicBezTo>
                  <a:pt x="535" y="686"/>
                  <a:pt x="539" y="683"/>
                  <a:pt x="540" y="679"/>
                </a:cubicBezTo>
                <a:cubicBezTo>
                  <a:pt x="551" y="655"/>
                  <a:pt x="551" y="655"/>
                  <a:pt x="551" y="655"/>
                </a:cubicBezTo>
                <a:cubicBezTo>
                  <a:pt x="610" y="655"/>
                  <a:pt x="610" y="655"/>
                  <a:pt x="610" y="655"/>
                </a:cubicBezTo>
                <a:cubicBezTo>
                  <a:pt x="620" y="678"/>
                  <a:pt x="620" y="678"/>
                  <a:pt x="620" y="678"/>
                </a:cubicBezTo>
                <a:cubicBezTo>
                  <a:pt x="622" y="683"/>
                  <a:pt x="626" y="686"/>
                  <a:pt x="631" y="686"/>
                </a:cubicBezTo>
                <a:cubicBezTo>
                  <a:pt x="636" y="686"/>
                  <a:pt x="641" y="681"/>
                  <a:pt x="641" y="675"/>
                </a:cubicBezTo>
                <a:cubicBezTo>
                  <a:pt x="641" y="674"/>
                  <a:pt x="640" y="672"/>
                  <a:pt x="640" y="671"/>
                </a:cubicBezTo>
                <a:cubicBezTo>
                  <a:pt x="594" y="570"/>
                  <a:pt x="594" y="570"/>
                  <a:pt x="594" y="570"/>
                </a:cubicBezTo>
                <a:cubicBezTo>
                  <a:pt x="592" y="564"/>
                  <a:pt x="587" y="561"/>
                  <a:pt x="581" y="561"/>
                </a:cubicBezTo>
                <a:cubicBezTo>
                  <a:pt x="580" y="561"/>
                  <a:pt x="580" y="561"/>
                  <a:pt x="580" y="561"/>
                </a:cubicBezTo>
                <a:cubicBezTo>
                  <a:pt x="574" y="561"/>
                  <a:pt x="570" y="564"/>
                  <a:pt x="567" y="570"/>
                </a:cubicBezTo>
                <a:cubicBezTo>
                  <a:pt x="522" y="671"/>
                  <a:pt x="522" y="671"/>
                  <a:pt x="522" y="671"/>
                </a:cubicBezTo>
                <a:cubicBezTo>
                  <a:pt x="521" y="673"/>
                  <a:pt x="521" y="674"/>
                  <a:pt x="521" y="676"/>
                </a:cubicBezTo>
                <a:close/>
                <a:moveTo>
                  <a:pt x="559" y="636"/>
                </a:moveTo>
                <a:cubicBezTo>
                  <a:pt x="580" y="587"/>
                  <a:pt x="580" y="587"/>
                  <a:pt x="580" y="587"/>
                </a:cubicBezTo>
                <a:cubicBezTo>
                  <a:pt x="602" y="636"/>
                  <a:pt x="602" y="636"/>
                  <a:pt x="602" y="636"/>
                </a:cubicBezTo>
                <a:lnTo>
                  <a:pt x="559" y="636"/>
                </a:lnTo>
                <a:close/>
                <a:moveTo>
                  <a:pt x="682" y="674"/>
                </a:moveTo>
                <a:cubicBezTo>
                  <a:pt x="682" y="680"/>
                  <a:pt x="686" y="685"/>
                  <a:pt x="692" y="685"/>
                </a:cubicBezTo>
                <a:cubicBezTo>
                  <a:pt x="758" y="685"/>
                  <a:pt x="758" y="685"/>
                  <a:pt x="758" y="685"/>
                </a:cubicBezTo>
                <a:cubicBezTo>
                  <a:pt x="764" y="685"/>
                  <a:pt x="768" y="680"/>
                  <a:pt x="768" y="675"/>
                </a:cubicBezTo>
                <a:cubicBezTo>
                  <a:pt x="768" y="670"/>
                  <a:pt x="764" y="665"/>
                  <a:pt x="758" y="665"/>
                </a:cubicBezTo>
                <a:cubicBezTo>
                  <a:pt x="703" y="665"/>
                  <a:pt x="703" y="665"/>
                  <a:pt x="703" y="665"/>
                </a:cubicBezTo>
                <a:cubicBezTo>
                  <a:pt x="703" y="572"/>
                  <a:pt x="703" y="572"/>
                  <a:pt x="703" y="572"/>
                </a:cubicBezTo>
                <a:cubicBezTo>
                  <a:pt x="703" y="566"/>
                  <a:pt x="698" y="562"/>
                  <a:pt x="692" y="562"/>
                </a:cubicBezTo>
                <a:cubicBezTo>
                  <a:pt x="686" y="562"/>
                  <a:pt x="682" y="566"/>
                  <a:pt x="682" y="572"/>
                </a:cubicBezTo>
                <a:lnTo>
                  <a:pt x="682" y="674"/>
                </a:lnTo>
                <a:close/>
                <a:moveTo>
                  <a:pt x="877" y="674"/>
                </a:moveTo>
                <a:cubicBezTo>
                  <a:pt x="877" y="680"/>
                  <a:pt x="882" y="685"/>
                  <a:pt x="888" y="685"/>
                </a:cubicBezTo>
                <a:cubicBezTo>
                  <a:pt x="923" y="685"/>
                  <a:pt x="923" y="685"/>
                  <a:pt x="923" y="685"/>
                </a:cubicBezTo>
                <a:cubicBezTo>
                  <a:pt x="961" y="685"/>
                  <a:pt x="988" y="658"/>
                  <a:pt x="988" y="624"/>
                </a:cubicBezTo>
                <a:cubicBezTo>
                  <a:pt x="988" y="623"/>
                  <a:pt x="988" y="623"/>
                  <a:pt x="988" y="623"/>
                </a:cubicBezTo>
                <a:cubicBezTo>
                  <a:pt x="988" y="589"/>
                  <a:pt x="961" y="563"/>
                  <a:pt x="923" y="563"/>
                </a:cubicBezTo>
                <a:cubicBezTo>
                  <a:pt x="888" y="563"/>
                  <a:pt x="888" y="563"/>
                  <a:pt x="888" y="563"/>
                </a:cubicBezTo>
                <a:cubicBezTo>
                  <a:pt x="882" y="563"/>
                  <a:pt x="877" y="567"/>
                  <a:pt x="877" y="573"/>
                </a:cubicBezTo>
                <a:lnTo>
                  <a:pt x="877" y="674"/>
                </a:lnTo>
                <a:close/>
                <a:moveTo>
                  <a:pt x="899" y="665"/>
                </a:moveTo>
                <a:cubicBezTo>
                  <a:pt x="899" y="582"/>
                  <a:pt x="899" y="582"/>
                  <a:pt x="899" y="582"/>
                </a:cubicBezTo>
                <a:cubicBezTo>
                  <a:pt x="923" y="582"/>
                  <a:pt x="923" y="582"/>
                  <a:pt x="923" y="582"/>
                </a:cubicBezTo>
                <a:cubicBezTo>
                  <a:pt x="949" y="582"/>
                  <a:pt x="965" y="600"/>
                  <a:pt x="965" y="624"/>
                </a:cubicBezTo>
                <a:cubicBezTo>
                  <a:pt x="965" y="624"/>
                  <a:pt x="965" y="624"/>
                  <a:pt x="965" y="624"/>
                </a:cubicBezTo>
                <a:cubicBezTo>
                  <a:pt x="965" y="648"/>
                  <a:pt x="949" y="665"/>
                  <a:pt x="923" y="665"/>
                </a:cubicBezTo>
                <a:lnTo>
                  <a:pt x="899" y="665"/>
                </a:lnTo>
                <a:close/>
                <a:moveTo>
                  <a:pt x="1033" y="675"/>
                </a:moveTo>
                <a:cubicBezTo>
                  <a:pt x="1033" y="681"/>
                  <a:pt x="1037" y="686"/>
                  <a:pt x="1043" y="686"/>
                </a:cubicBezTo>
                <a:cubicBezTo>
                  <a:pt x="1049" y="686"/>
                  <a:pt x="1054" y="681"/>
                  <a:pt x="1054" y="675"/>
                </a:cubicBezTo>
                <a:cubicBezTo>
                  <a:pt x="1054" y="572"/>
                  <a:pt x="1054" y="572"/>
                  <a:pt x="1054" y="572"/>
                </a:cubicBezTo>
                <a:cubicBezTo>
                  <a:pt x="1054" y="566"/>
                  <a:pt x="1049" y="562"/>
                  <a:pt x="1043" y="562"/>
                </a:cubicBezTo>
                <a:cubicBezTo>
                  <a:pt x="1037" y="562"/>
                  <a:pt x="1033" y="566"/>
                  <a:pt x="1033" y="572"/>
                </a:cubicBezTo>
                <a:lnTo>
                  <a:pt x="1033" y="675"/>
                </a:lnTo>
                <a:close/>
                <a:moveTo>
                  <a:pt x="1104" y="675"/>
                </a:moveTo>
                <a:cubicBezTo>
                  <a:pt x="1104" y="681"/>
                  <a:pt x="1109" y="686"/>
                  <a:pt x="1115" y="686"/>
                </a:cubicBezTo>
                <a:cubicBezTo>
                  <a:pt x="1121" y="686"/>
                  <a:pt x="1126" y="681"/>
                  <a:pt x="1126" y="675"/>
                </a:cubicBezTo>
                <a:cubicBezTo>
                  <a:pt x="1126" y="635"/>
                  <a:pt x="1126" y="635"/>
                  <a:pt x="1126" y="635"/>
                </a:cubicBezTo>
                <a:cubicBezTo>
                  <a:pt x="1179" y="635"/>
                  <a:pt x="1179" y="635"/>
                  <a:pt x="1179" y="635"/>
                </a:cubicBezTo>
                <a:cubicBezTo>
                  <a:pt x="1184" y="635"/>
                  <a:pt x="1188" y="631"/>
                  <a:pt x="1188" y="625"/>
                </a:cubicBezTo>
                <a:cubicBezTo>
                  <a:pt x="1188" y="620"/>
                  <a:pt x="1184" y="615"/>
                  <a:pt x="1179" y="615"/>
                </a:cubicBezTo>
                <a:cubicBezTo>
                  <a:pt x="1126" y="615"/>
                  <a:pt x="1126" y="615"/>
                  <a:pt x="1126" y="615"/>
                </a:cubicBezTo>
                <a:cubicBezTo>
                  <a:pt x="1126" y="582"/>
                  <a:pt x="1126" y="582"/>
                  <a:pt x="1126" y="582"/>
                </a:cubicBezTo>
                <a:cubicBezTo>
                  <a:pt x="1186" y="582"/>
                  <a:pt x="1186" y="582"/>
                  <a:pt x="1186" y="582"/>
                </a:cubicBezTo>
                <a:cubicBezTo>
                  <a:pt x="1192" y="582"/>
                  <a:pt x="1196" y="578"/>
                  <a:pt x="1196" y="572"/>
                </a:cubicBezTo>
                <a:cubicBezTo>
                  <a:pt x="1196" y="567"/>
                  <a:pt x="1192" y="563"/>
                  <a:pt x="1186" y="563"/>
                </a:cubicBezTo>
                <a:cubicBezTo>
                  <a:pt x="1115" y="563"/>
                  <a:pt x="1115" y="563"/>
                  <a:pt x="1115" y="563"/>
                </a:cubicBezTo>
                <a:cubicBezTo>
                  <a:pt x="1109" y="563"/>
                  <a:pt x="1104" y="567"/>
                  <a:pt x="1104" y="573"/>
                </a:cubicBezTo>
                <a:lnTo>
                  <a:pt x="1104" y="675"/>
                </a:lnTo>
                <a:close/>
                <a:moveTo>
                  <a:pt x="1237" y="675"/>
                </a:moveTo>
                <a:cubicBezTo>
                  <a:pt x="1237" y="681"/>
                  <a:pt x="1241" y="686"/>
                  <a:pt x="1247" y="686"/>
                </a:cubicBezTo>
                <a:cubicBezTo>
                  <a:pt x="1253" y="686"/>
                  <a:pt x="1258" y="681"/>
                  <a:pt x="1258" y="675"/>
                </a:cubicBezTo>
                <a:cubicBezTo>
                  <a:pt x="1258" y="635"/>
                  <a:pt x="1258" y="635"/>
                  <a:pt x="1258" y="635"/>
                </a:cubicBezTo>
                <a:cubicBezTo>
                  <a:pt x="1311" y="635"/>
                  <a:pt x="1311" y="635"/>
                  <a:pt x="1311" y="635"/>
                </a:cubicBezTo>
                <a:cubicBezTo>
                  <a:pt x="1316" y="635"/>
                  <a:pt x="1321" y="631"/>
                  <a:pt x="1321" y="625"/>
                </a:cubicBezTo>
                <a:cubicBezTo>
                  <a:pt x="1321" y="620"/>
                  <a:pt x="1316" y="615"/>
                  <a:pt x="1311" y="615"/>
                </a:cubicBezTo>
                <a:cubicBezTo>
                  <a:pt x="1258" y="615"/>
                  <a:pt x="1258" y="615"/>
                  <a:pt x="1258" y="615"/>
                </a:cubicBezTo>
                <a:cubicBezTo>
                  <a:pt x="1258" y="582"/>
                  <a:pt x="1258" y="582"/>
                  <a:pt x="1258" y="582"/>
                </a:cubicBezTo>
                <a:cubicBezTo>
                  <a:pt x="1319" y="582"/>
                  <a:pt x="1319" y="582"/>
                  <a:pt x="1319" y="582"/>
                </a:cubicBezTo>
                <a:cubicBezTo>
                  <a:pt x="1324" y="582"/>
                  <a:pt x="1328" y="578"/>
                  <a:pt x="1328" y="572"/>
                </a:cubicBezTo>
                <a:cubicBezTo>
                  <a:pt x="1328" y="567"/>
                  <a:pt x="1324" y="563"/>
                  <a:pt x="1319" y="563"/>
                </a:cubicBezTo>
                <a:cubicBezTo>
                  <a:pt x="1247" y="563"/>
                  <a:pt x="1247" y="563"/>
                  <a:pt x="1247" y="563"/>
                </a:cubicBezTo>
                <a:cubicBezTo>
                  <a:pt x="1241" y="563"/>
                  <a:pt x="1237" y="567"/>
                  <a:pt x="1237" y="573"/>
                </a:cubicBezTo>
                <a:lnTo>
                  <a:pt x="1237" y="675"/>
                </a:lnTo>
                <a:close/>
                <a:moveTo>
                  <a:pt x="1380" y="685"/>
                </a:moveTo>
                <a:cubicBezTo>
                  <a:pt x="1452" y="685"/>
                  <a:pt x="1452" y="685"/>
                  <a:pt x="1452" y="685"/>
                </a:cubicBezTo>
                <a:cubicBezTo>
                  <a:pt x="1457" y="685"/>
                  <a:pt x="1461" y="681"/>
                  <a:pt x="1461" y="675"/>
                </a:cubicBezTo>
                <a:cubicBezTo>
                  <a:pt x="1461" y="670"/>
                  <a:pt x="1457" y="666"/>
                  <a:pt x="1452" y="666"/>
                </a:cubicBezTo>
                <a:cubicBezTo>
                  <a:pt x="1390" y="666"/>
                  <a:pt x="1390" y="666"/>
                  <a:pt x="1390" y="666"/>
                </a:cubicBezTo>
                <a:cubicBezTo>
                  <a:pt x="1390" y="633"/>
                  <a:pt x="1390" y="633"/>
                  <a:pt x="1390" y="633"/>
                </a:cubicBezTo>
                <a:cubicBezTo>
                  <a:pt x="1443" y="633"/>
                  <a:pt x="1443" y="633"/>
                  <a:pt x="1443" y="633"/>
                </a:cubicBezTo>
                <a:cubicBezTo>
                  <a:pt x="1448" y="633"/>
                  <a:pt x="1452" y="629"/>
                  <a:pt x="1452" y="623"/>
                </a:cubicBezTo>
                <a:cubicBezTo>
                  <a:pt x="1452" y="618"/>
                  <a:pt x="1448" y="614"/>
                  <a:pt x="1443" y="614"/>
                </a:cubicBezTo>
                <a:cubicBezTo>
                  <a:pt x="1390" y="614"/>
                  <a:pt x="1390" y="614"/>
                  <a:pt x="1390" y="614"/>
                </a:cubicBezTo>
                <a:cubicBezTo>
                  <a:pt x="1390" y="582"/>
                  <a:pt x="1390" y="582"/>
                  <a:pt x="1390" y="582"/>
                </a:cubicBezTo>
                <a:cubicBezTo>
                  <a:pt x="1451" y="582"/>
                  <a:pt x="1451" y="582"/>
                  <a:pt x="1451" y="582"/>
                </a:cubicBezTo>
                <a:cubicBezTo>
                  <a:pt x="1456" y="582"/>
                  <a:pt x="1460" y="578"/>
                  <a:pt x="1460" y="572"/>
                </a:cubicBezTo>
                <a:cubicBezTo>
                  <a:pt x="1460" y="567"/>
                  <a:pt x="1456" y="563"/>
                  <a:pt x="1451" y="563"/>
                </a:cubicBezTo>
                <a:cubicBezTo>
                  <a:pt x="1380" y="563"/>
                  <a:pt x="1380" y="563"/>
                  <a:pt x="1380" y="563"/>
                </a:cubicBezTo>
                <a:cubicBezTo>
                  <a:pt x="1373" y="563"/>
                  <a:pt x="1369" y="567"/>
                  <a:pt x="1369" y="573"/>
                </a:cubicBezTo>
                <a:cubicBezTo>
                  <a:pt x="1369" y="674"/>
                  <a:pt x="1369" y="674"/>
                  <a:pt x="1369" y="674"/>
                </a:cubicBezTo>
                <a:cubicBezTo>
                  <a:pt x="1369" y="680"/>
                  <a:pt x="1373" y="685"/>
                  <a:pt x="1380" y="685"/>
                </a:cubicBezTo>
                <a:close/>
                <a:moveTo>
                  <a:pt x="1503" y="675"/>
                </a:moveTo>
                <a:cubicBezTo>
                  <a:pt x="1503" y="681"/>
                  <a:pt x="1508" y="686"/>
                  <a:pt x="1514" y="686"/>
                </a:cubicBezTo>
                <a:cubicBezTo>
                  <a:pt x="1520" y="686"/>
                  <a:pt x="1525" y="681"/>
                  <a:pt x="1525" y="675"/>
                </a:cubicBezTo>
                <a:cubicBezTo>
                  <a:pt x="1525" y="642"/>
                  <a:pt x="1525" y="642"/>
                  <a:pt x="1525" y="642"/>
                </a:cubicBezTo>
                <a:cubicBezTo>
                  <a:pt x="1552" y="642"/>
                  <a:pt x="1552" y="642"/>
                  <a:pt x="1552" y="642"/>
                </a:cubicBezTo>
                <a:cubicBezTo>
                  <a:pt x="1582" y="680"/>
                  <a:pt x="1582" y="680"/>
                  <a:pt x="1582" y="680"/>
                </a:cubicBezTo>
                <a:cubicBezTo>
                  <a:pt x="1584" y="683"/>
                  <a:pt x="1587" y="686"/>
                  <a:pt x="1592" y="686"/>
                </a:cubicBezTo>
                <a:cubicBezTo>
                  <a:pt x="1597" y="686"/>
                  <a:pt x="1602" y="682"/>
                  <a:pt x="1602" y="676"/>
                </a:cubicBezTo>
                <a:cubicBezTo>
                  <a:pt x="1602" y="672"/>
                  <a:pt x="1601" y="670"/>
                  <a:pt x="1599" y="668"/>
                </a:cubicBezTo>
                <a:cubicBezTo>
                  <a:pt x="1576" y="638"/>
                  <a:pt x="1576" y="638"/>
                  <a:pt x="1576" y="638"/>
                </a:cubicBezTo>
                <a:cubicBezTo>
                  <a:pt x="1592" y="633"/>
                  <a:pt x="1603" y="621"/>
                  <a:pt x="1603" y="602"/>
                </a:cubicBezTo>
                <a:cubicBezTo>
                  <a:pt x="1603" y="601"/>
                  <a:pt x="1603" y="601"/>
                  <a:pt x="1603" y="601"/>
                </a:cubicBezTo>
                <a:cubicBezTo>
                  <a:pt x="1603" y="591"/>
                  <a:pt x="1600" y="581"/>
                  <a:pt x="1593" y="575"/>
                </a:cubicBezTo>
                <a:cubicBezTo>
                  <a:pt x="1585" y="567"/>
                  <a:pt x="1573" y="563"/>
                  <a:pt x="1558" y="563"/>
                </a:cubicBezTo>
                <a:cubicBezTo>
                  <a:pt x="1514" y="563"/>
                  <a:pt x="1514" y="563"/>
                  <a:pt x="1514" y="563"/>
                </a:cubicBezTo>
                <a:cubicBezTo>
                  <a:pt x="1508" y="563"/>
                  <a:pt x="1503" y="567"/>
                  <a:pt x="1503" y="573"/>
                </a:cubicBezTo>
                <a:lnTo>
                  <a:pt x="1503" y="675"/>
                </a:lnTo>
                <a:close/>
                <a:moveTo>
                  <a:pt x="1525" y="623"/>
                </a:moveTo>
                <a:cubicBezTo>
                  <a:pt x="1525" y="582"/>
                  <a:pt x="1525" y="582"/>
                  <a:pt x="1525" y="582"/>
                </a:cubicBezTo>
                <a:cubicBezTo>
                  <a:pt x="1556" y="582"/>
                  <a:pt x="1556" y="582"/>
                  <a:pt x="1556" y="582"/>
                </a:cubicBezTo>
                <a:cubicBezTo>
                  <a:pt x="1572" y="582"/>
                  <a:pt x="1581" y="589"/>
                  <a:pt x="1581" y="602"/>
                </a:cubicBezTo>
                <a:cubicBezTo>
                  <a:pt x="1581" y="603"/>
                  <a:pt x="1581" y="603"/>
                  <a:pt x="1581" y="603"/>
                </a:cubicBezTo>
                <a:cubicBezTo>
                  <a:pt x="1581" y="615"/>
                  <a:pt x="1572" y="623"/>
                  <a:pt x="1556" y="623"/>
                </a:cubicBezTo>
                <a:lnTo>
                  <a:pt x="1525" y="623"/>
                </a:lnTo>
                <a:close/>
                <a:moveTo>
                  <a:pt x="1658" y="685"/>
                </a:moveTo>
                <a:cubicBezTo>
                  <a:pt x="1730" y="685"/>
                  <a:pt x="1730" y="685"/>
                  <a:pt x="1730" y="685"/>
                </a:cubicBezTo>
                <a:cubicBezTo>
                  <a:pt x="1735" y="685"/>
                  <a:pt x="1740" y="681"/>
                  <a:pt x="1740" y="675"/>
                </a:cubicBezTo>
                <a:cubicBezTo>
                  <a:pt x="1740" y="670"/>
                  <a:pt x="1735" y="666"/>
                  <a:pt x="1730" y="666"/>
                </a:cubicBezTo>
                <a:cubicBezTo>
                  <a:pt x="1669" y="666"/>
                  <a:pt x="1669" y="666"/>
                  <a:pt x="1669" y="666"/>
                </a:cubicBezTo>
                <a:cubicBezTo>
                  <a:pt x="1669" y="633"/>
                  <a:pt x="1669" y="633"/>
                  <a:pt x="1669" y="633"/>
                </a:cubicBezTo>
                <a:cubicBezTo>
                  <a:pt x="1721" y="633"/>
                  <a:pt x="1721" y="633"/>
                  <a:pt x="1721" y="633"/>
                </a:cubicBezTo>
                <a:cubicBezTo>
                  <a:pt x="1727" y="633"/>
                  <a:pt x="1731" y="629"/>
                  <a:pt x="1731" y="623"/>
                </a:cubicBezTo>
                <a:cubicBezTo>
                  <a:pt x="1731" y="618"/>
                  <a:pt x="1727" y="614"/>
                  <a:pt x="1721" y="614"/>
                </a:cubicBezTo>
                <a:cubicBezTo>
                  <a:pt x="1669" y="614"/>
                  <a:pt x="1669" y="614"/>
                  <a:pt x="1669" y="614"/>
                </a:cubicBezTo>
                <a:cubicBezTo>
                  <a:pt x="1669" y="582"/>
                  <a:pt x="1669" y="582"/>
                  <a:pt x="1669" y="582"/>
                </a:cubicBezTo>
                <a:cubicBezTo>
                  <a:pt x="1729" y="582"/>
                  <a:pt x="1729" y="582"/>
                  <a:pt x="1729" y="582"/>
                </a:cubicBezTo>
                <a:cubicBezTo>
                  <a:pt x="1734" y="582"/>
                  <a:pt x="1739" y="578"/>
                  <a:pt x="1739" y="572"/>
                </a:cubicBezTo>
                <a:cubicBezTo>
                  <a:pt x="1739" y="567"/>
                  <a:pt x="1734" y="563"/>
                  <a:pt x="1729" y="563"/>
                </a:cubicBezTo>
                <a:cubicBezTo>
                  <a:pt x="1658" y="563"/>
                  <a:pt x="1658" y="563"/>
                  <a:pt x="1658" y="563"/>
                </a:cubicBezTo>
                <a:cubicBezTo>
                  <a:pt x="1652" y="563"/>
                  <a:pt x="1647" y="567"/>
                  <a:pt x="1647" y="573"/>
                </a:cubicBezTo>
                <a:cubicBezTo>
                  <a:pt x="1647" y="674"/>
                  <a:pt x="1647" y="674"/>
                  <a:pt x="1647" y="674"/>
                </a:cubicBezTo>
                <a:cubicBezTo>
                  <a:pt x="1647" y="680"/>
                  <a:pt x="1652" y="685"/>
                  <a:pt x="1658" y="685"/>
                </a:cubicBezTo>
                <a:close/>
                <a:moveTo>
                  <a:pt x="1782" y="675"/>
                </a:moveTo>
                <a:cubicBezTo>
                  <a:pt x="1782" y="681"/>
                  <a:pt x="1787" y="686"/>
                  <a:pt x="1793" y="686"/>
                </a:cubicBezTo>
                <a:cubicBezTo>
                  <a:pt x="1798" y="686"/>
                  <a:pt x="1803" y="681"/>
                  <a:pt x="1803" y="675"/>
                </a:cubicBezTo>
                <a:cubicBezTo>
                  <a:pt x="1803" y="598"/>
                  <a:pt x="1803" y="598"/>
                  <a:pt x="1803" y="598"/>
                </a:cubicBezTo>
                <a:cubicBezTo>
                  <a:pt x="1866" y="679"/>
                  <a:pt x="1866" y="679"/>
                  <a:pt x="1866" y="679"/>
                </a:cubicBezTo>
                <a:cubicBezTo>
                  <a:pt x="1869" y="683"/>
                  <a:pt x="1872" y="686"/>
                  <a:pt x="1877" y="686"/>
                </a:cubicBezTo>
                <a:cubicBezTo>
                  <a:pt x="1878" y="686"/>
                  <a:pt x="1878" y="686"/>
                  <a:pt x="1878" y="686"/>
                </a:cubicBezTo>
                <a:cubicBezTo>
                  <a:pt x="1884" y="686"/>
                  <a:pt x="1889" y="681"/>
                  <a:pt x="1889" y="675"/>
                </a:cubicBezTo>
                <a:cubicBezTo>
                  <a:pt x="1889" y="572"/>
                  <a:pt x="1889" y="572"/>
                  <a:pt x="1889" y="572"/>
                </a:cubicBezTo>
                <a:cubicBezTo>
                  <a:pt x="1889" y="566"/>
                  <a:pt x="1884" y="562"/>
                  <a:pt x="1878" y="562"/>
                </a:cubicBezTo>
                <a:cubicBezTo>
                  <a:pt x="1872" y="562"/>
                  <a:pt x="1867" y="566"/>
                  <a:pt x="1867" y="572"/>
                </a:cubicBezTo>
                <a:cubicBezTo>
                  <a:pt x="1867" y="647"/>
                  <a:pt x="1867" y="647"/>
                  <a:pt x="1867" y="647"/>
                </a:cubicBezTo>
                <a:cubicBezTo>
                  <a:pt x="1806" y="568"/>
                  <a:pt x="1806" y="568"/>
                  <a:pt x="1806" y="568"/>
                </a:cubicBezTo>
                <a:cubicBezTo>
                  <a:pt x="1803" y="564"/>
                  <a:pt x="1800" y="562"/>
                  <a:pt x="1795" y="562"/>
                </a:cubicBezTo>
                <a:cubicBezTo>
                  <a:pt x="1793" y="562"/>
                  <a:pt x="1793" y="562"/>
                  <a:pt x="1793" y="562"/>
                </a:cubicBezTo>
                <a:cubicBezTo>
                  <a:pt x="1787" y="562"/>
                  <a:pt x="1782" y="567"/>
                  <a:pt x="1782" y="573"/>
                </a:cubicBezTo>
                <a:lnTo>
                  <a:pt x="1782" y="675"/>
                </a:lnTo>
                <a:close/>
                <a:moveTo>
                  <a:pt x="1994" y="687"/>
                </a:moveTo>
                <a:cubicBezTo>
                  <a:pt x="2014" y="687"/>
                  <a:pt x="2027" y="681"/>
                  <a:pt x="2039" y="671"/>
                </a:cubicBezTo>
                <a:cubicBezTo>
                  <a:pt x="2041" y="669"/>
                  <a:pt x="2042" y="666"/>
                  <a:pt x="2042" y="663"/>
                </a:cubicBezTo>
                <a:cubicBezTo>
                  <a:pt x="2042" y="657"/>
                  <a:pt x="2037" y="653"/>
                  <a:pt x="2032" y="653"/>
                </a:cubicBezTo>
                <a:cubicBezTo>
                  <a:pt x="2029" y="653"/>
                  <a:pt x="2027" y="654"/>
                  <a:pt x="2026" y="655"/>
                </a:cubicBezTo>
                <a:cubicBezTo>
                  <a:pt x="2017" y="663"/>
                  <a:pt x="2008" y="667"/>
                  <a:pt x="1995" y="667"/>
                </a:cubicBezTo>
                <a:cubicBezTo>
                  <a:pt x="1972" y="667"/>
                  <a:pt x="1955" y="648"/>
                  <a:pt x="1955" y="624"/>
                </a:cubicBezTo>
                <a:cubicBezTo>
                  <a:pt x="1955" y="623"/>
                  <a:pt x="1955" y="623"/>
                  <a:pt x="1955" y="623"/>
                </a:cubicBezTo>
                <a:cubicBezTo>
                  <a:pt x="1955" y="599"/>
                  <a:pt x="1972" y="580"/>
                  <a:pt x="1995" y="580"/>
                </a:cubicBezTo>
                <a:cubicBezTo>
                  <a:pt x="2007" y="580"/>
                  <a:pt x="2016" y="584"/>
                  <a:pt x="2024" y="591"/>
                </a:cubicBezTo>
                <a:cubicBezTo>
                  <a:pt x="2026" y="592"/>
                  <a:pt x="2028" y="593"/>
                  <a:pt x="2031" y="593"/>
                </a:cubicBezTo>
                <a:cubicBezTo>
                  <a:pt x="2037" y="593"/>
                  <a:pt x="2041" y="589"/>
                  <a:pt x="2041" y="583"/>
                </a:cubicBezTo>
                <a:cubicBezTo>
                  <a:pt x="2041" y="579"/>
                  <a:pt x="2039" y="576"/>
                  <a:pt x="2037" y="574"/>
                </a:cubicBezTo>
                <a:cubicBezTo>
                  <a:pt x="2026" y="566"/>
                  <a:pt x="2014" y="560"/>
                  <a:pt x="1995" y="560"/>
                </a:cubicBezTo>
                <a:cubicBezTo>
                  <a:pt x="1958" y="560"/>
                  <a:pt x="1932" y="589"/>
                  <a:pt x="1932" y="624"/>
                </a:cubicBezTo>
                <a:cubicBezTo>
                  <a:pt x="1932" y="624"/>
                  <a:pt x="1932" y="624"/>
                  <a:pt x="1932" y="624"/>
                </a:cubicBezTo>
                <a:cubicBezTo>
                  <a:pt x="1932" y="659"/>
                  <a:pt x="1959" y="687"/>
                  <a:pt x="1994" y="687"/>
                </a:cubicBezTo>
                <a:close/>
                <a:moveTo>
                  <a:pt x="2095" y="685"/>
                </a:moveTo>
                <a:cubicBezTo>
                  <a:pt x="2167" y="685"/>
                  <a:pt x="2167" y="685"/>
                  <a:pt x="2167" y="685"/>
                </a:cubicBezTo>
                <a:cubicBezTo>
                  <a:pt x="2172" y="685"/>
                  <a:pt x="2176" y="681"/>
                  <a:pt x="2176" y="675"/>
                </a:cubicBezTo>
                <a:cubicBezTo>
                  <a:pt x="2176" y="670"/>
                  <a:pt x="2172" y="666"/>
                  <a:pt x="2167" y="666"/>
                </a:cubicBezTo>
                <a:cubicBezTo>
                  <a:pt x="2106" y="666"/>
                  <a:pt x="2106" y="666"/>
                  <a:pt x="2106" y="666"/>
                </a:cubicBezTo>
                <a:cubicBezTo>
                  <a:pt x="2106" y="633"/>
                  <a:pt x="2106" y="633"/>
                  <a:pt x="2106" y="633"/>
                </a:cubicBezTo>
                <a:cubicBezTo>
                  <a:pt x="2158" y="633"/>
                  <a:pt x="2158" y="633"/>
                  <a:pt x="2158" y="633"/>
                </a:cubicBezTo>
                <a:cubicBezTo>
                  <a:pt x="2163" y="633"/>
                  <a:pt x="2168" y="629"/>
                  <a:pt x="2168" y="623"/>
                </a:cubicBezTo>
                <a:cubicBezTo>
                  <a:pt x="2168" y="618"/>
                  <a:pt x="2163" y="614"/>
                  <a:pt x="2158" y="614"/>
                </a:cubicBezTo>
                <a:cubicBezTo>
                  <a:pt x="2106" y="614"/>
                  <a:pt x="2106" y="614"/>
                  <a:pt x="2106" y="614"/>
                </a:cubicBezTo>
                <a:cubicBezTo>
                  <a:pt x="2106" y="582"/>
                  <a:pt x="2106" y="582"/>
                  <a:pt x="2106" y="582"/>
                </a:cubicBezTo>
                <a:cubicBezTo>
                  <a:pt x="2166" y="582"/>
                  <a:pt x="2166" y="582"/>
                  <a:pt x="2166" y="582"/>
                </a:cubicBezTo>
                <a:cubicBezTo>
                  <a:pt x="2171" y="582"/>
                  <a:pt x="2176" y="578"/>
                  <a:pt x="2176" y="572"/>
                </a:cubicBezTo>
                <a:cubicBezTo>
                  <a:pt x="2176" y="567"/>
                  <a:pt x="2171" y="563"/>
                  <a:pt x="2166" y="563"/>
                </a:cubicBezTo>
                <a:cubicBezTo>
                  <a:pt x="2095" y="563"/>
                  <a:pt x="2095" y="563"/>
                  <a:pt x="2095" y="563"/>
                </a:cubicBezTo>
                <a:cubicBezTo>
                  <a:pt x="2089" y="563"/>
                  <a:pt x="2084" y="567"/>
                  <a:pt x="2084" y="573"/>
                </a:cubicBezTo>
                <a:cubicBezTo>
                  <a:pt x="2084" y="674"/>
                  <a:pt x="2084" y="674"/>
                  <a:pt x="2084" y="674"/>
                </a:cubicBezTo>
                <a:cubicBezTo>
                  <a:pt x="2084" y="680"/>
                  <a:pt x="2089" y="685"/>
                  <a:pt x="2095" y="685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7" name="Freeform 15">
            <a:extLst>
              <a:ext uri="{FF2B5EF4-FFF2-40B4-BE49-F238E27FC236}">
                <a16:creationId xmlns:a16="http://schemas.microsoft.com/office/drawing/2014/main" id="{94AD8C86-734D-4CC3-8AFE-EFA75A733E27}"/>
              </a:ext>
            </a:extLst>
          </p:cNvPr>
          <p:cNvSpPr>
            <a:spLocks/>
          </p:cNvSpPr>
          <p:nvPr userDrawn="1"/>
        </p:nvSpPr>
        <p:spPr bwMode="auto">
          <a:xfrm>
            <a:off x="214801" y="216000"/>
            <a:ext cx="11760266" cy="336550"/>
          </a:xfrm>
          <a:custGeom>
            <a:avLst/>
            <a:gdLst>
              <a:gd name="T0" fmla="*/ 2152 w 2152"/>
              <a:gd name="T1" fmla="*/ 0 h 104"/>
              <a:gd name="T2" fmla="*/ 104 w 2152"/>
              <a:gd name="T3" fmla="*/ 0 h 104"/>
              <a:gd name="T4" fmla="*/ 0 w 2152"/>
              <a:gd name="T5" fmla="*/ 104 h 104"/>
              <a:gd name="connsiteX0" fmla="*/ 17224 w 17224"/>
              <a:gd name="connsiteY0" fmla="*/ 0 h 10000"/>
              <a:gd name="connsiteX1" fmla="*/ 483 w 17224"/>
              <a:gd name="connsiteY1" fmla="*/ 0 h 10000"/>
              <a:gd name="connsiteX2" fmla="*/ 0 w 17224"/>
              <a:gd name="connsiteY2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224" h="10000">
                <a:moveTo>
                  <a:pt x="17224" y="0"/>
                </a:moveTo>
                <a:lnTo>
                  <a:pt x="483" y="0"/>
                </a:lnTo>
                <a:cubicBezTo>
                  <a:pt x="483" y="0"/>
                  <a:pt x="0" y="0"/>
                  <a:pt x="0" y="10000"/>
                </a:cubicBezTo>
              </a:path>
            </a:pathLst>
          </a:custGeom>
          <a:noFill/>
          <a:ln w="19050" cap="rnd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3" name="Freeform 5">
            <a:extLst>
              <a:ext uri="{FF2B5EF4-FFF2-40B4-BE49-F238E27FC236}">
                <a16:creationId xmlns:a16="http://schemas.microsoft.com/office/drawing/2014/main" id="{9D44FDAC-07C9-4888-8618-7FDEFF1ADA78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528300" y="347695"/>
            <a:ext cx="1439863" cy="436563"/>
          </a:xfrm>
          <a:custGeom>
            <a:avLst/>
            <a:gdLst>
              <a:gd name="T0" fmla="*/ 142 w 2268"/>
              <a:gd name="T1" fmla="*/ 392 h 687"/>
              <a:gd name="T2" fmla="*/ 147 w 2268"/>
              <a:gd name="T3" fmla="*/ 293 h 687"/>
              <a:gd name="T4" fmla="*/ 451 w 2268"/>
              <a:gd name="T5" fmla="*/ 18 h 687"/>
              <a:gd name="T6" fmla="*/ 677 w 2268"/>
              <a:gd name="T7" fmla="*/ 220 h 687"/>
              <a:gd name="T8" fmla="*/ 505 w 2268"/>
              <a:gd name="T9" fmla="*/ 356 h 687"/>
              <a:gd name="T10" fmla="*/ 542 w 2268"/>
              <a:gd name="T11" fmla="*/ 326 h 687"/>
              <a:gd name="T12" fmla="*/ 813 w 2268"/>
              <a:gd name="T13" fmla="*/ 368 h 687"/>
              <a:gd name="T14" fmla="*/ 919 w 2268"/>
              <a:gd name="T15" fmla="*/ 25 h 687"/>
              <a:gd name="T16" fmla="*/ 1066 w 2268"/>
              <a:gd name="T17" fmla="*/ 101 h 687"/>
              <a:gd name="T18" fmla="*/ 982 w 2268"/>
              <a:gd name="T19" fmla="*/ 287 h 687"/>
              <a:gd name="T20" fmla="*/ 1337 w 2268"/>
              <a:gd name="T21" fmla="*/ 142 h 687"/>
              <a:gd name="T22" fmla="*/ 1234 w 2268"/>
              <a:gd name="T23" fmla="*/ 495 h 687"/>
              <a:gd name="T24" fmla="*/ 1234 w 2268"/>
              <a:gd name="T25" fmla="*/ 103 h 687"/>
              <a:gd name="T26" fmla="*/ 1720 w 2268"/>
              <a:gd name="T27" fmla="*/ 261 h 687"/>
              <a:gd name="T28" fmla="*/ 1723 w 2268"/>
              <a:gd name="T29" fmla="*/ 352 h 687"/>
              <a:gd name="T30" fmla="*/ 1720 w 2268"/>
              <a:gd name="T31" fmla="*/ 261 h 687"/>
              <a:gd name="T32" fmla="*/ 2002 w 2268"/>
              <a:gd name="T33" fmla="*/ 152 h 687"/>
              <a:gd name="T34" fmla="*/ 1969 w 2268"/>
              <a:gd name="T35" fmla="*/ 302 h 687"/>
              <a:gd name="T36" fmla="*/ 2099 w 2268"/>
              <a:gd name="T37" fmla="*/ 331 h 687"/>
              <a:gd name="T38" fmla="*/ 2072 w 2268"/>
              <a:gd name="T39" fmla="*/ 19 h 687"/>
              <a:gd name="T40" fmla="*/ 2216 w 2268"/>
              <a:gd name="T41" fmla="*/ 45 h 687"/>
              <a:gd name="T42" fmla="*/ 2244 w 2268"/>
              <a:gd name="T43" fmla="*/ 64 h 687"/>
              <a:gd name="T44" fmla="*/ 2208 w 2268"/>
              <a:gd name="T45" fmla="*/ 28 h 687"/>
              <a:gd name="T46" fmla="*/ 2224 w 2268"/>
              <a:gd name="T47" fmla="*/ 90 h 687"/>
              <a:gd name="T48" fmla="*/ 29 w 2268"/>
              <a:gd name="T49" fmla="*/ 686 h 687"/>
              <a:gd name="T50" fmla="*/ 93 w 2268"/>
              <a:gd name="T51" fmla="*/ 570 h 687"/>
              <a:gd name="T52" fmla="*/ 101 w 2268"/>
              <a:gd name="T53" fmla="*/ 636 h 687"/>
              <a:gd name="T54" fmla="*/ 339 w 2268"/>
              <a:gd name="T55" fmla="*/ 686 h 687"/>
              <a:gd name="T56" fmla="*/ 261 w 2268"/>
              <a:gd name="T57" fmla="*/ 563 h 687"/>
              <a:gd name="T58" fmla="*/ 303 w 2268"/>
              <a:gd name="T59" fmla="*/ 623 h 687"/>
              <a:gd name="T60" fmla="*/ 468 w 2268"/>
              <a:gd name="T61" fmla="*/ 633 h 687"/>
              <a:gd name="T62" fmla="*/ 405 w 2268"/>
              <a:gd name="T63" fmla="*/ 563 h 687"/>
              <a:gd name="T64" fmla="*/ 610 w 2268"/>
              <a:gd name="T65" fmla="*/ 655 h 687"/>
              <a:gd name="T66" fmla="*/ 567 w 2268"/>
              <a:gd name="T67" fmla="*/ 570 h 687"/>
              <a:gd name="T68" fmla="*/ 692 w 2268"/>
              <a:gd name="T69" fmla="*/ 685 h 687"/>
              <a:gd name="T70" fmla="*/ 682 w 2268"/>
              <a:gd name="T71" fmla="*/ 674 h 687"/>
              <a:gd name="T72" fmla="*/ 877 w 2268"/>
              <a:gd name="T73" fmla="*/ 573 h 687"/>
              <a:gd name="T74" fmla="*/ 899 w 2268"/>
              <a:gd name="T75" fmla="*/ 665 h 687"/>
              <a:gd name="T76" fmla="*/ 1104 w 2268"/>
              <a:gd name="T77" fmla="*/ 675 h 687"/>
              <a:gd name="T78" fmla="*/ 1126 w 2268"/>
              <a:gd name="T79" fmla="*/ 582 h 687"/>
              <a:gd name="T80" fmla="*/ 1247 w 2268"/>
              <a:gd name="T81" fmla="*/ 686 h 687"/>
              <a:gd name="T82" fmla="*/ 1319 w 2268"/>
              <a:gd name="T83" fmla="*/ 582 h 687"/>
              <a:gd name="T84" fmla="*/ 1461 w 2268"/>
              <a:gd name="T85" fmla="*/ 675 h 687"/>
              <a:gd name="T86" fmla="*/ 1390 w 2268"/>
              <a:gd name="T87" fmla="*/ 582 h 687"/>
              <a:gd name="T88" fmla="*/ 1503 w 2268"/>
              <a:gd name="T89" fmla="*/ 675 h 687"/>
              <a:gd name="T90" fmla="*/ 1599 w 2268"/>
              <a:gd name="T91" fmla="*/ 668 h 687"/>
              <a:gd name="T92" fmla="*/ 1503 w 2268"/>
              <a:gd name="T93" fmla="*/ 675 h 687"/>
              <a:gd name="T94" fmla="*/ 1658 w 2268"/>
              <a:gd name="T95" fmla="*/ 685 h 687"/>
              <a:gd name="T96" fmla="*/ 1721 w 2268"/>
              <a:gd name="T97" fmla="*/ 614 h 687"/>
              <a:gd name="T98" fmla="*/ 1647 w 2268"/>
              <a:gd name="T99" fmla="*/ 674 h 687"/>
              <a:gd name="T100" fmla="*/ 1878 w 2268"/>
              <a:gd name="T101" fmla="*/ 686 h 687"/>
              <a:gd name="T102" fmla="*/ 1793 w 2268"/>
              <a:gd name="T103" fmla="*/ 562 h 687"/>
              <a:gd name="T104" fmla="*/ 1995 w 2268"/>
              <a:gd name="T105" fmla="*/ 667 h 687"/>
              <a:gd name="T106" fmla="*/ 1995 w 2268"/>
              <a:gd name="T107" fmla="*/ 560 h 687"/>
              <a:gd name="T108" fmla="*/ 2106 w 2268"/>
              <a:gd name="T109" fmla="*/ 666 h 687"/>
              <a:gd name="T110" fmla="*/ 2176 w 2268"/>
              <a:gd name="T111" fmla="*/ 572 h 6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2268" h="687">
                <a:moveTo>
                  <a:pt x="394" y="374"/>
                </a:moveTo>
                <a:cubicBezTo>
                  <a:pt x="391" y="382"/>
                  <a:pt x="388" y="392"/>
                  <a:pt x="364" y="392"/>
                </a:cubicBezTo>
                <a:cubicBezTo>
                  <a:pt x="342" y="392"/>
                  <a:pt x="337" y="383"/>
                  <a:pt x="334" y="374"/>
                </a:cubicBezTo>
                <a:cubicBezTo>
                  <a:pt x="269" y="154"/>
                  <a:pt x="269" y="154"/>
                  <a:pt x="269" y="154"/>
                </a:cubicBezTo>
                <a:cubicBezTo>
                  <a:pt x="260" y="126"/>
                  <a:pt x="254" y="98"/>
                  <a:pt x="250" y="69"/>
                </a:cubicBezTo>
                <a:cubicBezTo>
                  <a:pt x="245" y="103"/>
                  <a:pt x="238" y="133"/>
                  <a:pt x="233" y="152"/>
                </a:cubicBezTo>
                <a:cubicBezTo>
                  <a:pt x="172" y="373"/>
                  <a:pt x="172" y="373"/>
                  <a:pt x="172" y="373"/>
                </a:cubicBezTo>
                <a:cubicBezTo>
                  <a:pt x="170" y="382"/>
                  <a:pt x="166" y="392"/>
                  <a:pt x="142" y="392"/>
                </a:cubicBezTo>
                <a:cubicBezTo>
                  <a:pt x="118" y="392"/>
                  <a:pt x="115" y="382"/>
                  <a:pt x="112" y="374"/>
                </a:cubicBezTo>
                <a:cubicBezTo>
                  <a:pt x="2" y="32"/>
                  <a:pt x="2" y="32"/>
                  <a:pt x="2" y="32"/>
                </a:cubicBezTo>
                <a:cubicBezTo>
                  <a:pt x="0" y="29"/>
                  <a:pt x="0" y="26"/>
                  <a:pt x="0" y="22"/>
                </a:cubicBezTo>
                <a:cubicBezTo>
                  <a:pt x="0" y="12"/>
                  <a:pt x="11" y="1"/>
                  <a:pt x="27" y="1"/>
                </a:cubicBezTo>
                <a:cubicBezTo>
                  <a:pt x="43" y="1"/>
                  <a:pt x="48" y="11"/>
                  <a:pt x="51" y="18"/>
                </a:cubicBezTo>
                <a:cubicBezTo>
                  <a:pt x="124" y="249"/>
                  <a:pt x="124" y="249"/>
                  <a:pt x="124" y="249"/>
                </a:cubicBezTo>
                <a:cubicBezTo>
                  <a:pt x="136" y="290"/>
                  <a:pt x="139" y="306"/>
                  <a:pt x="141" y="321"/>
                </a:cubicBezTo>
                <a:cubicBezTo>
                  <a:pt x="142" y="314"/>
                  <a:pt x="145" y="302"/>
                  <a:pt x="147" y="293"/>
                </a:cubicBezTo>
                <a:cubicBezTo>
                  <a:pt x="148" y="289"/>
                  <a:pt x="152" y="274"/>
                  <a:pt x="153" y="272"/>
                </a:cubicBezTo>
                <a:cubicBezTo>
                  <a:pt x="221" y="19"/>
                  <a:pt x="221" y="19"/>
                  <a:pt x="221" y="19"/>
                </a:cubicBezTo>
                <a:cubicBezTo>
                  <a:pt x="223" y="11"/>
                  <a:pt x="228" y="0"/>
                  <a:pt x="250" y="0"/>
                </a:cubicBezTo>
                <a:cubicBezTo>
                  <a:pt x="272" y="0"/>
                  <a:pt x="277" y="11"/>
                  <a:pt x="280" y="19"/>
                </a:cubicBezTo>
                <a:cubicBezTo>
                  <a:pt x="349" y="260"/>
                  <a:pt x="349" y="260"/>
                  <a:pt x="349" y="260"/>
                </a:cubicBezTo>
                <a:cubicBezTo>
                  <a:pt x="357" y="286"/>
                  <a:pt x="360" y="305"/>
                  <a:pt x="362" y="318"/>
                </a:cubicBezTo>
                <a:cubicBezTo>
                  <a:pt x="365" y="309"/>
                  <a:pt x="379" y="261"/>
                  <a:pt x="382" y="250"/>
                </a:cubicBezTo>
                <a:cubicBezTo>
                  <a:pt x="451" y="18"/>
                  <a:pt x="451" y="18"/>
                  <a:pt x="451" y="18"/>
                </a:cubicBezTo>
                <a:cubicBezTo>
                  <a:pt x="453" y="11"/>
                  <a:pt x="458" y="1"/>
                  <a:pt x="474" y="1"/>
                </a:cubicBezTo>
                <a:cubicBezTo>
                  <a:pt x="487" y="1"/>
                  <a:pt x="500" y="9"/>
                  <a:pt x="500" y="22"/>
                </a:cubicBezTo>
                <a:cubicBezTo>
                  <a:pt x="500" y="26"/>
                  <a:pt x="499" y="28"/>
                  <a:pt x="499" y="31"/>
                </a:cubicBezTo>
                <a:lnTo>
                  <a:pt x="394" y="374"/>
                </a:lnTo>
                <a:close/>
                <a:moveTo>
                  <a:pt x="521" y="220"/>
                </a:moveTo>
                <a:cubicBezTo>
                  <a:pt x="524" y="208"/>
                  <a:pt x="529" y="182"/>
                  <a:pt x="550" y="163"/>
                </a:cubicBezTo>
                <a:cubicBezTo>
                  <a:pt x="570" y="146"/>
                  <a:pt x="592" y="145"/>
                  <a:pt x="603" y="145"/>
                </a:cubicBezTo>
                <a:cubicBezTo>
                  <a:pt x="655" y="145"/>
                  <a:pt x="675" y="184"/>
                  <a:pt x="677" y="220"/>
                </a:cubicBezTo>
                <a:lnTo>
                  <a:pt x="521" y="220"/>
                </a:lnTo>
                <a:close/>
                <a:moveTo>
                  <a:pt x="704" y="261"/>
                </a:moveTo>
                <a:cubicBezTo>
                  <a:pt x="711" y="261"/>
                  <a:pt x="728" y="260"/>
                  <a:pt x="728" y="237"/>
                </a:cubicBezTo>
                <a:cubicBezTo>
                  <a:pt x="728" y="206"/>
                  <a:pt x="719" y="171"/>
                  <a:pt x="701" y="146"/>
                </a:cubicBezTo>
                <a:cubicBezTo>
                  <a:pt x="684" y="123"/>
                  <a:pt x="663" y="111"/>
                  <a:pt x="638" y="105"/>
                </a:cubicBezTo>
                <a:cubicBezTo>
                  <a:pt x="627" y="102"/>
                  <a:pt x="615" y="101"/>
                  <a:pt x="603" y="101"/>
                </a:cubicBezTo>
                <a:cubicBezTo>
                  <a:pt x="506" y="101"/>
                  <a:pt x="469" y="181"/>
                  <a:pt x="469" y="250"/>
                </a:cubicBezTo>
                <a:cubicBezTo>
                  <a:pt x="469" y="289"/>
                  <a:pt x="481" y="328"/>
                  <a:pt x="505" y="356"/>
                </a:cubicBezTo>
                <a:cubicBezTo>
                  <a:pt x="533" y="387"/>
                  <a:pt x="569" y="394"/>
                  <a:pt x="604" y="394"/>
                </a:cubicBezTo>
                <a:cubicBezTo>
                  <a:pt x="620" y="394"/>
                  <a:pt x="669" y="394"/>
                  <a:pt x="706" y="352"/>
                </a:cubicBezTo>
                <a:cubicBezTo>
                  <a:pt x="712" y="345"/>
                  <a:pt x="722" y="333"/>
                  <a:pt x="724" y="323"/>
                </a:cubicBezTo>
                <a:cubicBezTo>
                  <a:pt x="724" y="321"/>
                  <a:pt x="724" y="320"/>
                  <a:pt x="724" y="317"/>
                </a:cubicBezTo>
                <a:cubicBezTo>
                  <a:pt x="724" y="302"/>
                  <a:pt x="708" y="295"/>
                  <a:pt x="696" y="295"/>
                </a:cubicBezTo>
                <a:cubicBezTo>
                  <a:pt x="684" y="295"/>
                  <a:pt x="681" y="300"/>
                  <a:pt x="673" y="315"/>
                </a:cubicBezTo>
                <a:cubicBezTo>
                  <a:pt x="663" y="330"/>
                  <a:pt x="648" y="352"/>
                  <a:pt x="604" y="352"/>
                </a:cubicBezTo>
                <a:cubicBezTo>
                  <a:pt x="583" y="352"/>
                  <a:pt x="560" y="348"/>
                  <a:pt x="542" y="326"/>
                </a:cubicBezTo>
                <a:cubicBezTo>
                  <a:pt x="527" y="308"/>
                  <a:pt x="522" y="286"/>
                  <a:pt x="521" y="261"/>
                </a:cubicBezTo>
                <a:lnTo>
                  <a:pt x="704" y="261"/>
                </a:lnTo>
                <a:close/>
                <a:moveTo>
                  <a:pt x="813" y="25"/>
                </a:moveTo>
                <a:cubicBezTo>
                  <a:pt x="813" y="18"/>
                  <a:pt x="811" y="1"/>
                  <a:pt x="788" y="1"/>
                </a:cubicBezTo>
                <a:cubicBezTo>
                  <a:pt x="766" y="1"/>
                  <a:pt x="763" y="18"/>
                  <a:pt x="763" y="25"/>
                </a:cubicBezTo>
                <a:cubicBezTo>
                  <a:pt x="763" y="368"/>
                  <a:pt x="763" y="368"/>
                  <a:pt x="763" y="368"/>
                </a:cubicBezTo>
                <a:cubicBezTo>
                  <a:pt x="763" y="384"/>
                  <a:pt x="774" y="392"/>
                  <a:pt x="788" y="392"/>
                </a:cubicBezTo>
                <a:cubicBezTo>
                  <a:pt x="811" y="392"/>
                  <a:pt x="813" y="374"/>
                  <a:pt x="813" y="368"/>
                </a:cubicBezTo>
                <a:lnTo>
                  <a:pt x="813" y="25"/>
                </a:lnTo>
                <a:close/>
                <a:moveTo>
                  <a:pt x="919" y="25"/>
                </a:moveTo>
                <a:cubicBezTo>
                  <a:pt x="919" y="18"/>
                  <a:pt x="917" y="1"/>
                  <a:pt x="894" y="1"/>
                </a:cubicBezTo>
                <a:cubicBezTo>
                  <a:pt x="872" y="1"/>
                  <a:pt x="869" y="18"/>
                  <a:pt x="869" y="25"/>
                </a:cubicBezTo>
                <a:cubicBezTo>
                  <a:pt x="869" y="368"/>
                  <a:pt x="869" y="368"/>
                  <a:pt x="869" y="368"/>
                </a:cubicBezTo>
                <a:cubicBezTo>
                  <a:pt x="869" y="384"/>
                  <a:pt x="880" y="392"/>
                  <a:pt x="894" y="392"/>
                </a:cubicBezTo>
                <a:cubicBezTo>
                  <a:pt x="917" y="392"/>
                  <a:pt x="919" y="374"/>
                  <a:pt x="919" y="368"/>
                </a:cubicBezTo>
                <a:lnTo>
                  <a:pt x="919" y="25"/>
                </a:lnTo>
                <a:close/>
                <a:moveTo>
                  <a:pt x="1063" y="215"/>
                </a:moveTo>
                <a:cubicBezTo>
                  <a:pt x="1038" y="207"/>
                  <a:pt x="1016" y="201"/>
                  <a:pt x="1016" y="176"/>
                </a:cubicBezTo>
                <a:cubicBezTo>
                  <a:pt x="1016" y="164"/>
                  <a:pt x="1023" y="153"/>
                  <a:pt x="1032" y="147"/>
                </a:cubicBezTo>
                <a:cubicBezTo>
                  <a:pt x="1042" y="140"/>
                  <a:pt x="1057" y="139"/>
                  <a:pt x="1063" y="139"/>
                </a:cubicBezTo>
                <a:cubicBezTo>
                  <a:pt x="1107" y="139"/>
                  <a:pt x="1121" y="165"/>
                  <a:pt x="1126" y="174"/>
                </a:cubicBezTo>
                <a:cubicBezTo>
                  <a:pt x="1134" y="190"/>
                  <a:pt x="1138" y="196"/>
                  <a:pt x="1150" y="196"/>
                </a:cubicBezTo>
                <a:cubicBezTo>
                  <a:pt x="1158" y="196"/>
                  <a:pt x="1173" y="191"/>
                  <a:pt x="1173" y="175"/>
                </a:cubicBezTo>
                <a:cubicBezTo>
                  <a:pt x="1173" y="164"/>
                  <a:pt x="1158" y="101"/>
                  <a:pt x="1066" y="101"/>
                </a:cubicBezTo>
                <a:cubicBezTo>
                  <a:pt x="972" y="101"/>
                  <a:pt x="966" y="168"/>
                  <a:pt x="966" y="182"/>
                </a:cubicBezTo>
                <a:cubicBezTo>
                  <a:pt x="966" y="235"/>
                  <a:pt x="1013" y="250"/>
                  <a:pt x="1043" y="260"/>
                </a:cubicBezTo>
                <a:cubicBezTo>
                  <a:pt x="1074" y="269"/>
                  <a:pt x="1074" y="269"/>
                  <a:pt x="1074" y="269"/>
                </a:cubicBezTo>
                <a:cubicBezTo>
                  <a:pt x="1102" y="277"/>
                  <a:pt x="1127" y="284"/>
                  <a:pt x="1127" y="313"/>
                </a:cubicBezTo>
                <a:cubicBezTo>
                  <a:pt x="1127" y="338"/>
                  <a:pt x="1103" y="355"/>
                  <a:pt x="1071" y="355"/>
                </a:cubicBezTo>
                <a:cubicBezTo>
                  <a:pt x="1048" y="355"/>
                  <a:pt x="1025" y="347"/>
                  <a:pt x="1013" y="328"/>
                </a:cubicBezTo>
                <a:cubicBezTo>
                  <a:pt x="1009" y="322"/>
                  <a:pt x="1008" y="320"/>
                  <a:pt x="1001" y="299"/>
                </a:cubicBezTo>
                <a:cubicBezTo>
                  <a:pt x="998" y="294"/>
                  <a:pt x="995" y="287"/>
                  <a:pt x="982" y="287"/>
                </a:cubicBezTo>
                <a:cubicBezTo>
                  <a:pt x="974" y="287"/>
                  <a:pt x="956" y="292"/>
                  <a:pt x="956" y="310"/>
                </a:cubicBezTo>
                <a:cubicBezTo>
                  <a:pt x="956" y="318"/>
                  <a:pt x="960" y="348"/>
                  <a:pt x="986" y="369"/>
                </a:cubicBezTo>
                <a:cubicBezTo>
                  <a:pt x="1013" y="393"/>
                  <a:pt x="1052" y="394"/>
                  <a:pt x="1068" y="394"/>
                </a:cubicBezTo>
                <a:cubicBezTo>
                  <a:pt x="1093" y="394"/>
                  <a:pt x="1122" y="389"/>
                  <a:pt x="1143" y="375"/>
                </a:cubicBezTo>
                <a:cubicBezTo>
                  <a:pt x="1159" y="364"/>
                  <a:pt x="1177" y="343"/>
                  <a:pt x="1177" y="308"/>
                </a:cubicBezTo>
                <a:cubicBezTo>
                  <a:pt x="1177" y="249"/>
                  <a:pt x="1124" y="233"/>
                  <a:pt x="1095" y="225"/>
                </a:cubicBezTo>
                <a:lnTo>
                  <a:pt x="1063" y="215"/>
                </a:lnTo>
                <a:close/>
                <a:moveTo>
                  <a:pt x="1337" y="142"/>
                </a:moveTo>
                <a:cubicBezTo>
                  <a:pt x="1411" y="142"/>
                  <a:pt x="1413" y="219"/>
                  <a:pt x="1413" y="248"/>
                </a:cubicBezTo>
                <a:cubicBezTo>
                  <a:pt x="1413" y="274"/>
                  <a:pt x="1410" y="304"/>
                  <a:pt x="1394" y="325"/>
                </a:cubicBezTo>
                <a:cubicBezTo>
                  <a:pt x="1384" y="339"/>
                  <a:pt x="1365" y="354"/>
                  <a:pt x="1337" y="354"/>
                </a:cubicBezTo>
                <a:cubicBezTo>
                  <a:pt x="1284" y="354"/>
                  <a:pt x="1258" y="308"/>
                  <a:pt x="1258" y="244"/>
                </a:cubicBezTo>
                <a:cubicBezTo>
                  <a:pt x="1258" y="182"/>
                  <a:pt x="1286" y="142"/>
                  <a:pt x="1337" y="142"/>
                </a:cubicBezTo>
                <a:moveTo>
                  <a:pt x="1208" y="470"/>
                </a:moveTo>
                <a:cubicBezTo>
                  <a:pt x="1208" y="478"/>
                  <a:pt x="1210" y="486"/>
                  <a:pt x="1221" y="492"/>
                </a:cubicBezTo>
                <a:cubicBezTo>
                  <a:pt x="1225" y="494"/>
                  <a:pt x="1229" y="495"/>
                  <a:pt x="1234" y="495"/>
                </a:cubicBezTo>
                <a:cubicBezTo>
                  <a:pt x="1257" y="495"/>
                  <a:pt x="1259" y="477"/>
                  <a:pt x="1259" y="470"/>
                </a:cubicBezTo>
                <a:cubicBezTo>
                  <a:pt x="1259" y="356"/>
                  <a:pt x="1259" y="356"/>
                  <a:pt x="1259" y="356"/>
                </a:cubicBezTo>
                <a:cubicBezTo>
                  <a:pt x="1283" y="376"/>
                  <a:pt x="1304" y="394"/>
                  <a:pt x="1349" y="394"/>
                </a:cubicBezTo>
                <a:cubicBezTo>
                  <a:pt x="1435" y="394"/>
                  <a:pt x="1465" y="315"/>
                  <a:pt x="1465" y="247"/>
                </a:cubicBezTo>
                <a:cubicBezTo>
                  <a:pt x="1465" y="154"/>
                  <a:pt x="1413" y="100"/>
                  <a:pt x="1343" y="100"/>
                </a:cubicBezTo>
                <a:cubicBezTo>
                  <a:pt x="1308" y="100"/>
                  <a:pt x="1281" y="112"/>
                  <a:pt x="1259" y="139"/>
                </a:cubicBezTo>
                <a:cubicBezTo>
                  <a:pt x="1259" y="122"/>
                  <a:pt x="1259" y="112"/>
                  <a:pt x="1247" y="106"/>
                </a:cubicBezTo>
                <a:cubicBezTo>
                  <a:pt x="1241" y="103"/>
                  <a:pt x="1236" y="103"/>
                  <a:pt x="1234" y="103"/>
                </a:cubicBezTo>
                <a:cubicBezTo>
                  <a:pt x="1211" y="103"/>
                  <a:pt x="1208" y="121"/>
                  <a:pt x="1208" y="128"/>
                </a:cubicBezTo>
                <a:lnTo>
                  <a:pt x="1208" y="470"/>
                </a:lnTo>
                <a:close/>
                <a:moveTo>
                  <a:pt x="1537" y="220"/>
                </a:moveTo>
                <a:cubicBezTo>
                  <a:pt x="1540" y="208"/>
                  <a:pt x="1545" y="182"/>
                  <a:pt x="1567" y="163"/>
                </a:cubicBezTo>
                <a:cubicBezTo>
                  <a:pt x="1586" y="146"/>
                  <a:pt x="1608" y="145"/>
                  <a:pt x="1619" y="145"/>
                </a:cubicBezTo>
                <a:cubicBezTo>
                  <a:pt x="1671" y="145"/>
                  <a:pt x="1691" y="184"/>
                  <a:pt x="1693" y="220"/>
                </a:cubicBezTo>
                <a:lnTo>
                  <a:pt x="1537" y="220"/>
                </a:lnTo>
                <a:close/>
                <a:moveTo>
                  <a:pt x="1720" y="261"/>
                </a:moveTo>
                <a:cubicBezTo>
                  <a:pt x="1727" y="261"/>
                  <a:pt x="1744" y="260"/>
                  <a:pt x="1744" y="237"/>
                </a:cubicBezTo>
                <a:cubicBezTo>
                  <a:pt x="1744" y="206"/>
                  <a:pt x="1735" y="171"/>
                  <a:pt x="1717" y="146"/>
                </a:cubicBezTo>
                <a:cubicBezTo>
                  <a:pt x="1700" y="123"/>
                  <a:pt x="1679" y="111"/>
                  <a:pt x="1654" y="105"/>
                </a:cubicBezTo>
                <a:cubicBezTo>
                  <a:pt x="1643" y="102"/>
                  <a:pt x="1631" y="101"/>
                  <a:pt x="1619" y="101"/>
                </a:cubicBezTo>
                <a:cubicBezTo>
                  <a:pt x="1522" y="101"/>
                  <a:pt x="1485" y="181"/>
                  <a:pt x="1485" y="250"/>
                </a:cubicBezTo>
                <a:cubicBezTo>
                  <a:pt x="1485" y="289"/>
                  <a:pt x="1497" y="328"/>
                  <a:pt x="1521" y="356"/>
                </a:cubicBezTo>
                <a:cubicBezTo>
                  <a:pt x="1549" y="387"/>
                  <a:pt x="1585" y="394"/>
                  <a:pt x="1621" y="394"/>
                </a:cubicBezTo>
                <a:cubicBezTo>
                  <a:pt x="1636" y="394"/>
                  <a:pt x="1685" y="394"/>
                  <a:pt x="1723" y="352"/>
                </a:cubicBezTo>
                <a:cubicBezTo>
                  <a:pt x="1729" y="345"/>
                  <a:pt x="1738" y="333"/>
                  <a:pt x="1740" y="323"/>
                </a:cubicBezTo>
                <a:cubicBezTo>
                  <a:pt x="1741" y="321"/>
                  <a:pt x="1741" y="320"/>
                  <a:pt x="1741" y="317"/>
                </a:cubicBezTo>
                <a:cubicBezTo>
                  <a:pt x="1741" y="302"/>
                  <a:pt x="1724" y="295"/>
                  <a:pt x="1712" y="295"/>
                </a:cubicBezTo>
                <a:cubicBezTo>
                  <a:pt x="1700" y="295"/>
                  <a:pt x="1697" y="300"/>
                  <a:pt x="1689" y="315"/>
                </a:cubicBezTo>
                <a:cubicBezTo>
                  <a:pt x="1679" y="330"/>
                  <a:pt x="1664" y="352"/>
                  <a:pt x="1621" y="352"/>
                </a:cubicBezTo>
                <a:cubicBezTo>
                  <a:pt x="1599" y="352"/>
                  <a:pt x="1576" y="348"/>
                  <a:pt x="1558" y="326"/>
                </a:cubicBezTo>
                <a:cubicBezTo>
                  <a:pt x="1543" y="308"/>
                  <a:pt x="1538" y="286"/>
                  <a:pt x="1537" y="261"/>
                </a:cubicBezTo>
                <a:lnTo>
                  <a:pt x="1720" y="261"/>
                </a:lnTo>
                <a:close/>
                <a:moveTo>
                  <a:pt x="1969" y="302"/>
                </a:moveTo>
                <a:cubicBezTo>
                  <a:pt x="1961" y="320"/>
                  <a:pt x="1947" y="352"/>
                  <a:pt x="1897" y="352"/>
                </a:cubicBezTo>
                <a:cubicBezTo>
                  <a:pt x="1831" y="352"/>
                  <a:pt x="1817" y="292"/>
                  <a:pt x="1817" y="245"/>
                </a:cubicBezTo>
                <a:cubicBezTo>
                  <a:pt x="1817" y="192"/>
                  <a:pt x="1839" y="142"/>
                  <a:pt x="1897" y="142"/>
                </a:cubicBezTo>
                <a:cubicBezTo>
                  <a:pt x="1940" y="142"/>
                  <a:pt x="1955" y="170"/>
                  <a:pt x="1960" y="181"/>
                </a:cubicBezTo>
                <a:cubicBezTo>
                  <a:pt x="1966" y="194"/>
                  <a:pt x="1971" y="204"/>
                  <a:pt x="1986" y="204"/>
                </a:cubicBezTo>
                <a:cubicBezTo>
                  <a:pt x="2001" y="204"/>
                  <a:pt x="2013" y="194"/>
                  <a:pt x="2013" y="180"/>
                </a:cubicBezTo>
                <a:cubicBezTo>
                  <a:pt x="2013" y="176"/>
                  <a:pt x="2013" y="170"/>
                  <a:pt x="2002" y="152"/>
                </a:cubicBezTo>
                <a:cubicBezTo>
                  <a:pt x="1987" y="128"/>
                  <a:pt x="1962" y="101"/>
                  <a:pt x="1899" y="101"/>
                </a:cubicBezTo>
                <a:cubicBezTo>
                  <a:pt x="1878" y="101"/>
                  <a:pt x="1804" y="101"/>
                  <a:pt x="1774" y="184"/>
                </a:cubicBezTo>
                <a:cubicBezTo>
                  <a:pt x="1767" y="204"/>
                  <a:pt x="1764" y="225"/>
                  <a:pt x="1764" y="247"/>
                </a:cubicBezTo>
                <a:cubicBezTo>
                  <a:pt x="1764" y="315"/>
                  <a:pt x="1797" y="394"/>
                  <a:pt x="1896" y="394"/>
                </a:cubicBezTo>
                <a:cubicBezTo>
                  <a:pt x="1973" y="394"/>
                  <a:pt x="1998" y="352"/>
                  <a:pt x="2007" y="337"/>
                </a:cubicBezTo>
                <a:cubicBezTo>
                  <a:pt x="2015" y="323"/>
                  <a:pt x="2019" y="311"/>
                  <a:pt x="2019" y="304"/>
                </a:cubicBezTo>
                <a:cubicBezTo>
                  <a:pt x="2019" y="285"/>
                  <a:pt x="1999" y="281"/>
                  <a:pt x="1992" y="281"/>
                </a:cubicBezTo>
                <a:cubicBezTo>
                  <a:pt x="1978" y="281"/>
                  <a:pt x="1973" y="292"/>
                  <a:pt x="1969" y="302"/>
                </a:cubicBezTo>
                <a:moveTo>
                  <a:pt x="2047" y="149"/>
                </a:moveTo>
                <a:cubicBezTo>
                  <a:pt x="2047" y="309"/>
                  <a:pt x="2047" y="309"/>
                  <a:pt x="2047" y="309"/>
                </a:cubicBezTo>
                <a:cubicBezTo>
                  <a:pt x="2047" y="351"/>
                  <a:pt x="2052" y="392"/>
                  <a:pt x="2127" y="392"/>
                </a:cubicBezTo>
                <a:cubicBezTo>
                  <a:pt x="2132" y="392"/>
                  <a:pt x="2141" y="391"/>
                  <a:pt x="2144" y="391"/>
                </a:cubicBezTo>
                <a:cubicBezTo>
                  <a:pt x="2156" y="389"/>
                  <a:pt x="2174" y="386"/>
                  <a:pt x="2174" y="370"/>
                </a:cubicBezTo>
                <a:cubicBezTo>
                  <a:pt x="2174" y="351"/>
                  <a:pt x="2161" y="350"/>
                  <a:pt x="2148" y="349"/>
                </a:cubicBezTo>
                <a:cubicBezTo>
                  <a:pt x="2144" y="349"/>
                  <a:pt x="2132" y="350"/>
                  <a:pt x="2128" y="350"/>
                </a:cubicBezTo>
                <a:cubicBezTo>
                  <a:pt x="2115" y="349"/>
                  <a:pt x="2103" y="347"/>
                  <a:pt x="2099" y="331"/>
                </a:cubicBezTo>
                <a:cubicBezTo>
                  <a:pt x="2098" y="324"/>
                  <a:pt x="2097" y="320"/>
                  <a:pt x="2097" y="287"/>
                </a:cubicBezTo>
                <a:cubicBezTo>
                  <a:pt x="2097" y="149"/>
                  <a:pt x="2097" y="149"/>
                  <a:pt x="2097" y="149"/>
                </a:cubicBezTo>
                <a:cubicBezTo>
                  <a:pt x="2154" y="149"/>
                  <a:pt x="2154" y="149"/>
                  <a:pt x="2154" y="149"/>
                </a:cubicBezTo>
                <a:cubicBezTo>
                  <a:pt x="2160" y="149"/>
                  <a:pt x="2174" y="147"/>
                  <a:pt x="2174" y="128"/>
                </a:cubicBezTo>
                <a:cubicBezTo>
                  <a:pt x="2174" y="108"/>
                  <a:pt x="2160" y="106"/>
                  <a:pt x="2154" y="106"/>
                </a:cubicBezTo>
                <a:cubicBezTo>
                  <a:pt x="2097" y="106"/>
                  <a:pt x="2097" y="106"/>
                  <a:pt x="2097" y="106"/>
                </a:cubicBezTo>
                <a:cubicBezTo>
                  <a:pt x="2097" y="43"/>
                  <a:pt x="2097" y="43"/>
                  <a:pt x="2097" y="43"/>
                </a:cubicBezTo>
                <a:cubicBezTo>
                  <a:pt x="2097" y="35"/>
                  <a:pt x="2096" y="19"/>
                  <a:pt x="2072" y="19"/>
                </a:cubicBezTo>
                <a:cubicBezTo>
                  <a:pt x="2050" y="19"/>
                  <a:pt x="2048" y="36"/>
                  <a:pt x="2048" y="43"/>
                </a:cubicBezTo>
                <a:cubicBezTo>
                  <a:pt x="2048" y="106"/>
                  <a:pt x="2048" y="106"/>
                  <a:pt x="2048" y="106"/>
                </a:cubicBezTo>
                <a:lnTo>
                  <a:pt x="2047" y="149"/>
                </a:lnTo>
                <a:close/>
                <a:moveTo>
                  <a:pt x="2227" y="45"/>
                </a:moveTo>
                <a:cubicBezTo>
                  <a:pt x="2232" y="45"/>
                  <a:pt x="2236" y="42"/>
                  <a:pt x="2236" y="38"/>
                </a:cubicBezTo>
                <a:cubicBezTo>
                  <a:pt x="2236" y="33"/>
                  <a:pt x="2232" y="31"/>
                  <a:pt x="2227" y="31"/>
                </a:cubicBezTo>
                <a:cubicBezTo>
                  <a:pt x="2216" y="31"/>
                  <a:pt x="2216" y="31"/>
                  <a:pt x="2216" y="31"/>
                </a:cubicBezTo>
                <a:cubicBezTo>
                  <a:pt x="2216" y="45"/>
                  <a:pt x="2216" y="45"/>
                  <a:pt x="2216" y="45"/>
                </a:cubicBezTo>
                <a:lnTo>
                  <a:pt x="2227" y="45"/>
                </a:lnTo>
                <a:close/>
                <a:moveTo>
                  <a:pt x="2208" y="28"/>
                </a:moveTo>
                <a:cubicBezTo>
                  <a:pt x="2208" y="26"/>
                  <a:pt x="2209" y="24"/>
                  <a:pt x="2212" y="24"/>
                </a:cubicBezTo>
                <a:cubicBezTo>
                  <a:pt x="2227" y="24"/>
                  <a:pt x="2227" y="24"/>
                  <a:pt x="2227" y="24"/>
                </a:cubicBezTo>
                <a:cubicBezTo>
                  <a:pt x="2237" y="24"/>
                  <a:pt x="2244" y="28"/>
                  <a:pt x="2244" y="37"/>
                </a:cubicBezTo>
                <a:cubicBezTo>
                  <a:pt x="2244" y="44"/>
                  <a:pt x="2241" y="49"/>
                  <a:pt x="2235" y="51"/>
                </a:cubicBezTo>
                <a:cubicBezTo>
                  <a:pt x="2243" y="61"/>
                  <a:pt x="2243" y="61"/>
                  <a:pt x="2243" y="61"/>
                </a:cubicBezTo>
                <a:cubicBezTo>
                  <a:pt x="2244" y="62"/>
                  <a:pt x="2244" y="63"/>
                  <a:pt x="2244" y="64"/>
                </a:cubicBezTo>
                <a:cubicBezTo>
                  <a:pt x="2244" y="66"/>
                  <a:pt x="2243" y="68"/>
                  <a:pt x="2240" y="68"/>
                </a:cubicBezTo>
                <a:cubicBezTo>
                  <a:pt x="2239" y="68"/>
                  <a:pt x="2237" y="67"/>
                  <a:pt x="2236" y="66"/>
                </a:cubicBezTo>
                <a:cubicBezTo>
                  <a:pt x="2225" y="52"/>
                  <a:pt x="2225" y="52"/>
                  <a:pt x="2225" y="52"/>
                </a:cubicBezTo>
                <a:cubicBezTo>
                  <a:pt x="2216" y="52"/>
                  <a:pt x="2216" y="52"/>
                  <a:pt x="2216" y="52"/>
                </a:cubicBezTo>
                <a:cubicBezTo>
                  <a:pt x="2216" y="64"/>
                  <a:pt x="2216" y="64"/>
                  <a:pt x="2216" y="64"/>
                </a:cubicBezTo>
                <a:cubicBezTo>
                  <a:pt x="2216" y="66"/>
                  <a:pt x="2214" y="68"/>
                  <a:pt x="2212" y="68"/>
                </a:cubicBezTo>
                <a:cubicBezTo>
                  <a:pt x="2209" y="68"/>
                  <a:pt x="2208" y="66"/>
                  <a:pt x="2208" y="64"/>
                </a:cubicBezTo>
                <a:lnTo>
                  <a:pt x="2208" y="28"/>
                </a:lnTo>
                <a:close/>
                <a:moveTo>
                  <a:pt x="2224" y="85"/>
                </a:moveTo>
                <a:cubicBezTo>
                  <a:pt x="2246" y="85"/>
                  <a:pt x="2263" y="67"/>
                  <a:pt x="2263" y="46"/>
                </a:cubicBezTo>
                <a:cubicBezTo>
                  <a:pt x="2263" y="46"/>
                  <a:pt x="2263" y="46"/>
                  <a:pt x="2263" y="46"/>
                </a:cubicBezTo>
                <a:cubicBezTo>
                  <a:pt x="2263" y="25"/>
                  <a:pt x="2246" y="8"/>
                  <a:pt x="2224" y="8"/>
                </a:cubicBezTo>
                <a:cubicBezTo>
                  <a:pt x="2203" y="8"/>
                  <a:pt x="2186" y="25"/>
                  <a:pt x="2186" y="46"/>
                </a:cubicBezTo>
                <a:cubicBezTo>
                  <a:pt x="2186" y="46"/>
                  <a:pt x="2186" y="46"/>
                  <a:pt x="2186" y="46"/>
                </a:cubicBezTo>
                <a:cubicBezTo>
                  <a:pt x="2186" y="68"/>
                  <a:pt x="2203" y="85"/>
                  <a:pt x="2224" y="85"/>
                </a:cubicBezTo>
                <a:moveTo>
                  <a:pt x="2224" y="90"/>
                </a:moveTo>
                <a:cubicBezTo>
                  <a:pt x="2200" y="90"/>
                  <a:pt x="2181" y="70"/>
                  <a:pt x="2181" y="46"/>
                </a:cubicBezTo>
                <a:cubicBezTo>
                  <a:pt x="2181" y="46"/>
                  <a:pt x="2181" y="46"/>
                  <a:pt x="2181" y="46"/>
                </a:cubicBezTo>
                <a:cubicBezTo>
                  <a:pt x="2181" y="23"/>
                  <a:pt x="2200" y="3"/>
                  <a:pt x="2224" y="3"/>
                </a:cubicBezTo>
                <a:cubicBezTo>
                  <a:pt x="2249" y="3"/>
                  <a:pt x="2268" y="23"/>
                  <a:pt x="2268" y="46"/>
                </a:cubicBezTo>
                <a:cubicBezTo>
                  <a:pt x="2268" y="46"/>
                  <a:pt x="2268" y="46"/>
                  <a:pt x="2268" y="46"/>
                </a:cubicBezTo>
                <a:cubicBezTo>
                  <a:pt x="2268" y="70"/>
                  <a:pt x="2249" y="90"/>
                  <a:pt x="2224" y="90"/>
                </a:cubicBezTo>
                <a:moveTo>
                  <a:pt x="19" y="676"/>
                </a:moveTo>
                <a:cubicBezTo>
                  <a:pt x="19" y="681"/>
                  <a:pt x="24" y="686"/>
                  <a:pt x="29" y="686"/>
                </a:cubicBezTo>
                <a:cubicBezTo>
                  <a:pt x="34" y="686"/>
                  <a:pt x="38" y="683"/>
                  <a:pt x="39" y="679"/>
                </a:cubicBezTo>
                <a:cubicBezTo>
                  <a:pt x="50" y="655"/>
                  <a:pt x="50" y="655"/>
                  <a:pt x="50" y="655"/>
                </a:cubicBezTo>
                <a:cubicBezTo>
                  <a:pt x="109" y="655"/>
                  <a:pt x="109" y="655"/>
                  <a:pt x="109" y="655"/>
                </a:cubicBezTo>
                <a:cubicBezTo>
                  <a:pt x="119" y="678"/>
                  <a:pt x="119" y="678"/>
                  <a:pt x="119" y="678"/>
                </a:cubicBezTo>
                <a:cubicBezTo>
                  <a:pt x="121" y="683"/>
                  <a:pt x="124" y="686"/>
                  <a:pt x="129" y="686"/>
                </a:cubicBezTo>
                <a:cubicBezTo>
                  <a:pt x="135" y="686"/>
                  <a:pt x="140" y="681"/>
                  <a:pt x="140" y="675"/>
                </a:cubicBezTo>
                <a:cubicBezTo>
                  <a:pt x="140" y="674"/>
                  <a:pt x="139" y="672"/>
                  <a:pt x="138" y="671"/>
                </a:cubicBezTo>
                <a:cubicBezTo>
                  <a:pt x="93" y="570"/>
                  <a:pt x="93" y="570"/>
                  <a:pt x="93" y="570"/>
                </a:cubicBezTo>
                <a:cubicBezTo>
                  <a:pt x="90" y="564"/>
                  <a:pt x="86" y="561"/>
                  <a:pt x="80" y="561"/>
                </a:cubicBezTo>
                <a:cubicBezTo>
                  <a:pt x="79" y="561"/>
                  <a:pt x="79" y="561"/>
                  <a:pt x="79" y="561"/>
                </a:cubicBezTo>
                <a:cubicBezTo>
                  <a:pt x="73" y="561"/>
                  <a:pt x="69" y="564"/>
                  <a:pt x="66" y="570"/>
                </a:cubicBezTo>
                <a:cubicBezTo>
                  <a:pt x="21" y="671"/>
                  <a:pt x="21" y="671"/>
                  <a:pt x="21" y="671"/>
                </a:cubicBezTo>
                <a:cubicBezTo>
                  <a:pt x="20" y="673"/>
                  <a:pt x="19" y="674"/>
                  <a:pt x="19" y="676"/>
                </a:cubicBezTo>
                <a:close/>
                <a:moveTo>
                  <a:pt x="58" y="636"/>
                </a:moveTo>
                <a:cubicBezTo>
                  <a:pt x="79" y="587"/>
                  <a:pt x="79" y="587"/>
                  <a:pt x="79" y="587"/>
                </a:cubicBezTo>
                <a:cubicBezTo>
                  <a:pt x="101" y="636"/>
                  <a:pt x="101" y="636"/>
                  <a:pt x="101" y="636"/>
                </a:cubicBezTo>
                <a:lnTo>
                  <a:pt x="58" y="636"/>
                </a:lnTo>
                <a:close/>
                <a:moveTo>
                  <a:pt x="250" y="675"/>
                </a:moveTo>
                <a:cubicBezTo>
                  <a:pt x="250" y="681"/>
                  <a:pt x="255" y="686"/>
                  <a:pt x="261" y="686"/>
                </a:cubicBezTo>
                <a:cubicBezTo>
                  <a:pt x="267" y="686"/>
                  <a:pt x="272" y="681"/>
                  <a:pt x="272" y="675"/>
                </a:cubicBezTo>
                <a:cubicBezTo>
                  <a:pt x="272" y="642"/>
                  <a:pt x="272" y="642"/>
                  <a:pt x="272" y="642"/>
                </a:cubicBezTo>
                <a:cubicBezTo>
                  <a:pt x="299" y="642"/>
                  <a:pt x="299" y="642"/>
                  <a:pt x="299" y="642"/>
                </a:cubicBezTo>
                <a:cubicBezTo>
                  <a:pt x="329" y="680"/>
                  <a:pt x="329" y="680"/>
                  <a:pt x="329" y="680"/>
                </a:cubicBezTo>
                <a:cubicBezTo>
                  <a:pt x="331" y="683"/>
                  <a:pt x="334" y="686"/>
                  <a:pt x="339" y="686"/>
                </a:cubicBezTo>
                <a:cubicBezTo>
                  <a:pt x="344" y="686"/>
                  <a:pt x="349" y="682"/>
                  <a:pt x="349" y="676"/>
                </a:cubicBezTo>
                <a:cubicBezTo>
                  <a:pt x="349" y="672"/>
                  <a:pt x="348" y="670"/>
                  <a:pt x="346" y="668"/>
                </a:cubicBezTo>
                <a:cubicBezTo>
                  <a:pt x="323" y="638"/>
                  <a:pt x="323" y="638"/>
                  <a:pt x="323" y="638"/>
                </a:cubicBezTo>
                <a:cubicBezTo>
                  <a:pt x="339" y="633"/>
                  <a:pt x="350" y="621"/>
                  <a:pt x="350" y="602"/>
                </a:cubicBezTo>
                <a:cubicBezTo>
                  <a:pt x="350" y="601"/>
                  <a:pt x="350" y="601"/>
                  <a:pt x="350" y="601"/>
                </a:cubicBezTo>
                <a:cubicBezTo>
                  <a:pt x="350" y="591"/>
                  <a:pt x="347" y="581"/>
                  <a:pt x="340" y="575"/>
                </a:cubicBezTo>
                <a:cubicBezTo>
                  <a:pt x="332" y="567"/>
                  <a:pt x="320" y="563"/>
                  <a:pt x="305" y="563"/>
                </a:cubicBezTo>
                <a:cubicBezTo>
                  <a:pt x="261" y="563"/>
                  <a:pt x="261" y="563"/>
                  <a:pt x="261" y="563"/>
                </a:cubicBezTo>
                <a:cubicBezTo>
                  <a:pt x="255" y="563"/>
                  <a:pt x="250" y="567"/>
                  <a:pt x="250" y="573"/>
                </a:cubicBezTo>
                <a:lnTo>
                  <a:pt x="250" y="675"/>
                </a:lnTo>
                <a:close/>
                <a:moveTo>
                  <a:pt x="272" y="623"/>
                </a:moveTo>
                <a:cubicBezTo>
                  <a:pt x="272" y="582"/>
                  <a:pt x="272" y="582"/>
                  <a:pt x="272" y="582"/>
                </a:cubicBezTo>
                <a:cubicBezTo>
                  <a:pt x="303" y="582"/>
                  <a:pt x="303" y="582"/>
                  <a:pt x="303" y="582"/>
                </a:cubicBezTo>
                <a:cubicBezTo>
                  <a:pt x="319" y="582"/>
                  <a:pt x="328" y="589"/>
                  <a:pt x="328" y="602"/>
                </a:cubicBezTo>
                <a:cubicBezTo>
                  <a:pt x="328" y="603"/>
                  <a:pt x="328" y="603"/>
                  <a:pt x="328" y="603"/>
                </a:cubicBezTo>
                <a:cubicBezTo>
                  <a:pt x="328" y="615"/>
                  <a:pt x="319" y="623"/>
                  <a:pt x="303" y="623"/>
                </a:cubicBezTo>
                <a:lnTo>
                  <a:pt x="272" y="623"/>
                </a:lnTo>
                <a:close/>
                <a:moveTo>
                  <a:pt x="405" y="685"/>
                </a:moveTo>
                <a:cubicBezTo>
                  <a:pt x="477" y="685"/>
                  <a:pt x="477" y="685"/>
                  <a:pt x="477" y="685"/>
                </a:cubicBezTo>
                <a:cubicBezTo>
                  <a:pt x="482" y="685"/>
                  <a:pt x="487" y="681"/>
                  <a:pt x="487" y="675"/>
                </a:cubicBezTo>
                <a:cubicBezTo>
                  <a:pt x="487" y="670"/>
                  <a:pt x="482" y="666"/>
                  <a:pt x="477" y="666"/>
                </a:cubicBezTo>
                <a:cubicBezTo>
                  <a:pt x="416" y="666"/>
                  <a:pt x="416" y="666"/>
                  <a:pt x="416" y="666"/>
                </a:cubicBezTo>
                <a:cubicBezTo>
                  <a:pt x="416" y="633"/>
                  <a:pt x="416" y="633"/>
                  <a:pt x="416" y="633"/>
                </a:cubicBezTo>
                <a:cubicBezTo>
                  <a:pt x="468" y="633"/>
                  <a:pt x="468" y="633"/>
                  <a:pt x="468" y="633"/>
                </a:cubicBezTo>
                <a:cubicBezTo>
                  <a:pt x="474" y="633"/>
                  <a:pt x="478" y="629"/>
                  <a:pt x="478" y="623"/>
                </a:cubicBezTo>
                <a:cubicBezTo>
                  <a:pt x="478" y="618"/>
                  <a:pt x="474" y="614"/>
                  <a:pt x="468" y="614"/>
                </a:cubicBezTo>
                <a:cubicBezTo>
                  <a:pt x="416" y="614"/>
                  <a:pt x="416" y="614"/>
                  <a:pt x="416" y="614"/>
                </a:cubicBezTo>
                <a:cubicBezTo>
                  <a:pt x="416" y="582"/>
                  <a:pt x="416" y="582"/>
                  <a:pt x="416" y="582"/>
                </a:cubicBezTo>
                <a:cubicBezTo>
                  <a:pt x="476" y="582"/>
                  <a:pt x="476" y="582"/>
                  <a:pt x="476" y="582"/>
                </a:cubicBezTo>
                <a:cubicBezTo>
                  <a:pt x="481" y="582"/>
                  <a:pt x="486" y="578"/>
                  <a:pt x="486" y="572"/>
                </a:cubicBezTo>
                <a:cubicBezTo>
                  <a:pt x="486" y="567"/>
                  <a:pt x="481" y="563"/>
                  <a:pt x="476" y="563"/>
                </a:cubicBezTo>
                <a:cubicBezTo>
                  <a:pt x="405" y="563"/>
                  <a:pt x="405" y="563"/>
                  <a:pt x="405" y="563"/>
                </a:cubicBezTo>
                <a:cubicBezTo>
                  <a:pt x="399" y="563"/>
                  <a:pt x="394" y="567"/>
                  <a:pt x="394" y="573"/>
                </a:cubicBezTo>
                <a:cubicBezTo>
                  <a:pt x="394" y="674"/>
                  <a:pt x="394" y="674"/>
                  <a:pt x="394" y="674"/>
                </a:cubicBezTo>
                <a:cubicBezTo>
                  <a:pt x="394" y="680"/>
                  <a:pt x="399" y="685"/>
                  <a:pt x="405" y="685"/>
                </a:cubicBezTo>
                <a:close/>
                <a:moveTo>
                  <a:pt x="521" y="676"/>
                </a:moveTo>
                <a:cubicBezTo>
                  <a:pt x="521" y="681"/>
                  <a:pt x="525" y="686"/>
                  <a:pt x="530" y="686"/>
                </a:cubicBezTo>
                <a:cubicBezTo>
                  <a:pt x="535" y="686"/>
                  <a:pt x="539" y="683"/>
                  <a:pt x="540" y="679"/>
                </a:cubicBezTo>
                <a:cubicBezTo>
                  <a:pt x="551" y="655"/>
                  <a:pt x="551" y="655"/>
                  <a:pt x="551" y="655"/>
                </a:cubicBezTo>
                <a:cubicBezTo>
                  <a:pt x="610" y="655"/>
                  <a:pt x="610" y="655"/>
                  <a:pt x="610" y="655"/>
                </a:cubicBezTo>
                <a:cubicBezTo>
                  <a:pt x="620" y="678"/>
                  <a:pt x="620" y="678"/>
                  <a:pt x="620" y="678"/>
                </a:cubicBezTo>
                <a:cubicBezTo>
                  <a:pt x="622" y="683"/>
                  <a:pt x="626" y="686"/>
                  <a:pt x="631" y="686"/>
                </a:cubicBezTo>
                <a:cubicBezTo>
                  <a:pt x="636" y="686"/>
                  <a:pt x="641" y="681"/>
                  <a:pt x="641" y="675"/>
                </a:cubicBezTo>
                <a:cubicBezTo>
                  <a:pt x="641" y="674"/>
                  <a:pt x="640" y="672"/>
                  <a:pt x="640" y="671"/>
                </a:cubicBezTo>
                <a:cubicBezTo>
                  <a:pt x="594" y="570"/>
                  <a:pt x="594" y="570"/>
                  <a:pt x="594" y="570"/>
                </a:cubicBezTo>
                <a:cubicBezTo>
                  <a:pt x="592" y="564"/>
                  <a:pt x="587" y="561"/>
                  <a:pt x="581" y="561"/>
                </a:cubicBezTo>
                <a:cubicBezTo>
                  <a:pt x="580" y="561"/>
                  <a:pt x="580" y="561"/>
                  <a:pt x="580" y="561"/>
                </a:cubicBezTo>
                <a:cubicBezTo>
                  <a:pt x="574" y="561"/>
                  <a:pt x="570" y="564"/>
                  <a:pt x="567" y="570"/>
                </a:cubicBezTo>
                <a:cubicBezTo>
                  <a:pt x="522" y="671"/>
                  <a:pt x="522" y="671"/>
                  <a:pt x="522" y="671"/>
                </a:cubicBezTo>
                <a:cubicBezTo>
                  <a:pt x="521" y="673"/>
                  <a:pt x="521" y="674"/>
                  <a:pt x="521" y="676"/>
                </a:cubicBezTo>
                <a:close/>
                <a:moveTo>
                  <a:pt x="559" y="636"/>
                </a:moveTo>
                <a:cubicBezTo>
                  <a:pt x="580" y="587"/>
                  <a:pt x="580" y="587"/>
                  <a:pt x="580" y="587"/>
                </a:cubicBezTo>
                <a:cubicBezTo>
                  <a:pt x="602" y="636"/>
                  <a:pt x="602" y="636"/>
                  <a:pt x="602" y="636"/>
                </a:cubicBezTo>
                <a:lnTo>
                  <a:pt x="559" y="636"/>
                </a:lnTo>
                <a:close/>
                <a:moveTo>
                  <a:pt x="682" y="674"/>
                </a:moveTo>
                <a:cubicBezTo>
                  <a:pt x="682" y="680"/>
                  <a:pt x="686" y="685"/>
                  <a:pt x="692" y="685"/>
                </a:cubicBezTo>
                <a:cubicBezTo>
                  <a:pt x="758" y="685"/>
                  <a:pt x="758" y="685"/>
                  <a:pt x="758" y="685"/>
                </a:cubicBezTo>
                <a:cubicBezTo>
                  <a:pt x="764" y="685"/>
                  <a:pt x="768" y="680"/>
                  <a:pt x="768" y="675"/>
                </a:cubicBezTo>
                <a:cubicBezTo>
                  <a:pt x="768" y="670"/>
                  <a:pt x="764" y="665"/>
                  <a:pt x="758" y="665"/>
                </a:cubicBezTo>
                <a:cubicBezTo>
                  <a:pt x="703" y="665"/>
                  <a:pt x="703" y="665"/>
                  <a:pt x="703" y="665"/>
                </a:cubicBezTo>
                <a:cubicBezTo>
                  <a:pt x="703" y="572"/>
                  <a:pt x="703" y="572"/>
                  <a:pt x="703" y="572"/>
                </a:cubicBezTo>
                <a:cubicBezTo>
                  <a:pt x="703" y="566"/>
                  <a:pt x="698" y="562"/>
                  <a:pt x="692" y="562"/>
                </a:cubicBezTo>
                <a:cubicBezTo>
                  <a:pt x="686" y="562"/>
                  <a:pt x="682" y="566"/>
                  <a:pt x="682" y="572"/>
                </a:cubicBezTo>
                <a:lnTo>
                  <a:pt x="682" y="674"/>
                </a:lnTo>
                <a:close/>
                <a:moveTo>
                  <a:pt x="877" y="674"/>
                </a:moveTo>
                <a:cubicBezTo>
                  <a:pt x="877" y="680"/>
                  <a:pt x="882" y="685"/>
                  <a:pt x="888" y="685"/>
                </a:cubicBezTo>
                <a:cubicBezTo>
                  <a:pt x="923" y="685"/>
                  <a:pt x="923" y="685"/>
                  <a:pt x="923" y="685"/>
                </a:cubicBezTo>
                <a:cubicBezTo>
                  <a:pt x="961" y="685"/>
                  <a:pt x="988" y="658"/>
                  <a:pt x="988" y="624"/>
                </a:cubicBezTo>
                <a:cubicBezTo>
                  <a:pt x="988" y="623"/>
                  <a:pt x="988" y="623"/>
                  <a:pt x="988" y="623"/>
                </a:cubicBezTo>
                <a:cubicBezTo>
                  <a:pt x="988" y="589"/>
                  <a:pt x="961" y="563"/>
                  <a:pt x="923" y="563"/>
                </a:cubicBezTo>
                <a:cubicBezTo>
                  <a:pt x="888" y="563"/>
                  <a:pt x="888" y="563"/>
                  <a:pt x="888" y="563"/>
                </a:cubicBezTo>
                <a:cubicBezTo>
                  <a:pt x="882" y="563"/>
                  <a:pt x="877" y="567"/>
                  <a:pt x="877" y="573"/>
                </a:cubicBezTo>
                <a:lnTo>
                  <a:pt x="877" y="674"/>
                </a:lnTo>
                <a:close/>
                <a:moveTo>
                  <a:pt x="899" y="665"/>
                </a:moveTo>
                <a:cubicBezTo>
                  <a:pt x="899" y="582"/>
                  <a:pt x="899" y="582"/>
                  <a:pt x="899" y="582"/>
                </a:cubicBezTo>
                <a:cubicBezTo>
                  <a:pt x="923" y="582"/>
                  <a:pt x="923" y="582"/>
                  <a:pt x="923" y="582"/>
                </a:cubicBezTo>
                <a:cubicBezTo>
                  <a:pt x="949" y="582"/>
                  <a:pt x="965" y="600"/>
                  <a:pt x="965" y="624"/>
                </a:cubicBezTo>
                <a:cubicBezTo>
                  <a:pt x="965" y="624"/>
                  <a:pt x="965" y="624"/>
                  <a:pt x="965" y="624"/>
                </a:cubicBezTo>
                <a:cubicBezTo>
                  <a:pt x="965" y="648"/>
                  <a:pt x="949" y="665"/>
                  <a:pt x="923" y="665"/>
                </a:cubicBezTo>
                <a:lnTo>
                  <a:pt x="899" y="665"/>
                </a:lnTo>
                <a:close/>
                <a:moveTo>
                  <a:pt x="1033" y="675"/>
                </a:moveTo>
                <a:cubicBezTo>
                  <a:pt x="1033" y="681"/>
                  <a:pt x="1037" y="686"/>
                  <a:pt x="1043" y="686"/>
                </a:cubicBezTo>
                <a:cubicBezTo>
                  <a:pt x="1049" y="686"/>
                  <a:pt x="1054" y="681"/>
                  <a:pt x="1054" y="675"/>
                </a:cubicBezTo>
                <a:cubicBezTo>
                  <a:pt x="1054" y="572"/>
                  <a:pt x="1054" y="572"/>
                  <a:pt x="1054" y="572"/>
                </a:cubicBezTo>
                <a:cubicBezTo>
                  <a:pt x="1054" y="566"/>
                  <a:pt x="1049" y="562"/>
                  <a:pt x="1043" y="562"/>
                </a:cubicBezTo>
                <a:cubicBezTo>
                  <a:pt x="1037" y="562"/>
                  <a:pt x="1033" y="566"/>
                  <a:pt x="1033" y="572"/>
                </a:cubicBezTo>
                <a:lnTo>
                  <a:pt x="1033" y="675"/>
                </a:lnTo>
                <a:close/>
                <a:moveTo>
                  <a:pt x="1104" y="675"/>
                </a:moveTo>
                <a:cubicBezTo>
                  <a:pt x="1104" y="681"/>
                  <a:pt x="1109" y="686"/>
                  <a:pt x="1115" y="686"/>
                </a:cubicBezTo>
                <a:cubicBezTo>
                  <a:pt x="1121" y="686"/>
                  <a:pt x="1126" y="681"/>
                  <a:pt x="1126" y="675"/>
                </a:cubicBezTo>
                <a:cubicBezTo>
                  <a:pt x="1126" y="635"/>
                  <a:pt x="1126" y="635"/>
                  <a:pt x="1126" y="635"/>
                </a:cubicBezTo>
                <a:cubicBezTo>
                  <a:pt x="1179" y="635"/>
                  <a:pt x="1179" y="635"/>
                  <a:pt x="1179" y="635"/>
                </a:cubicBezTo>
                <a:cubicBezTo>
                  <a:pt x="1184" y="635"/>
                  <a:pt x="1188" y="631"/>
                  <a:pt x="1188" y="625"/>
                </a:cubicBezTo>
                <a:cubicBezTo>
                  <a:pt x="1188" y="620"/>
                  <a:pt x="1184" y="615"/>
                  <a:pt x="1179" y="615"/>
                </a:cubicBezTo>
                <a:cubicBezTo>
                  <a:pt x="1126" y="615"/>
                  <a:pt x="1126" y="615"/>
                  <a:pt x="1126" y="615"/>
                </a:cubicBezTo>
                <a:cubicBezTo>
                  <a:pt x="1126" y="582"/>
                  <a:pt x="1126" y="582"/>
                  <a:pt x="1126" y="582"/>
                </a:cubicBezTo>
                <a:cubicBezTo>
                  <a:pt x="1186" y="582"/>
                  <a:pt x="1186" y="582"/>
                  <a:pt x="1186" y="582"/>
                </a:cubicBezTo>
                <a:cubicBezTo>
                  <a:pt x="1192" y="582"/>
                  <a:pt x="1196" y="578"/>
                  <a:pt x="1196" y="572"/>
                </a:cubicBezTo>
                <a:cubicBezTo>
                  <a:pt x="1196" y="567"/>
                  <a:pt x="1192" y="563"/>
                  <a:pt x="1186" y="563"/>
                </a:cubicBezTo>
                <a:cubicBezTo>
                  <a:pt x="1115" y="563"/>
                  <a:pt x="1115" y="563"/>
                  <a:pt x="1115" y="563"/>
                </a:cubicBezTo>
                <a:cubicBezTo>
                  <a:pt x="1109" y="563"/>
                  <a:pt x="1104" y="567"/>
                  <a:pt x="1104" y="573"/>
                </a:cubicBezTo>
                <a:lnTo>
                  <a:pt x="1104" y="675"/>
                </a:lnTo>
                <a:close/>
                <a:moveTo>
                  <a:pt x="1237" y="675"/>
                </a:moveTo>
                <a:cubicBezTo>
                  <a:pt x="1237" y="681"/>
                  <a:pt x="1241" y="686"/>
                  <a:pt x="1247" y="686"/>
                </a:cubicBezTo>
                <a:cubicBezTo>
                  <a:pt x="1253" y="686"/>
                  <a:pt x="1258" y="681"/>
                  <a:pt x="1258" y="675"/>
                </a:cubicBezTo>
                <a:cubicBezTo>
                  <a:pt x="1258" y="635"/>
                  <a:pt x="1258" y="635"/>
                  <a:pt x="1258" y="635"/>
                </a:cubicBezTo>
                <a:cubicBezTo>
                  <a:pt x="1311" y="635"/>
                  <a:pt x="1311" y="635"/>
                  <a:pt x="1311" y="635"/>
                </a:cubicBezTo>
                <a:cubicBezTo>
                  <a:pt x="1316" y="635"/>
                  <a:pt x="1321" y="631"/>
                  <a:pt x="1321" y="625"/>
                </a:cubicBezTo>
                <a:cubicBezTo>
                  <a:pt x="1321" y="620"/>
                  <a:pt x="1316" y="615"/>
                  <a:pt x="1311" y="615"/>
                </a:cubicBezTo>
                <a:cubicBezTo>
                  <a:pt x="1258" y="615"/>
                  <a:pt x="1258" y="615"/>
                  <a:pt x="1258" y="615"/>
                </a:cubicBezTo>
                <a:cubicBezTo>
                  <a:pt x="1258" y="582"/>
                  <a:pt x="1258" y="582"/>
                  <a:pt x="1258" y="582"/>
                </a:cubicBezTo>
                <a:cubicBezTo>
                  <a:pt x="1319" y="582"/>
                  <a:pt x="1319" y="582"/>
                  <a:pt x="1319" y="582"/>
                </a:cubicBezTo>
                <a:cubicBezTo>
                  <a:pt x="1324" y="582"/>
                  <a:pt x="1328" y="578"/>
                  <a:pt x="1328" y="572"/>
                </a:cubicBezTo>
                <a:cubicBezTo>
                  <a:pt x="1328" y="567"/>
                  <a:pt x="1324" y="563"/>
                  <a:pt x="1319" y="563"/>
                </a:cubicBezTo>
                <a:cubicBezTo>
                  <a:pt x="1247" y="563"/>
                  <a:pt x="1247" y="563"/>
                  <a:pt x="1247" y="563"/>
                </a:cubicBezTo>
                <a:cubicBezTo>
                  <a:pt x="1241" y="563"/>
                  <a:pt x="1237" y="567"/>
                  <a:pt x="1237" y="573"/>
                </a:cubicBezTo>
                <a:lnTo>
                  <a:pt x="1237" y="675"/>
                </a:lnTo>
                <a:close/>
                <a:moveTo>
                  <a:pt x="1380" y="685"/>
                </a:moveTo>
                <a:cubicBezTo>
                  <a:pt x="1452" y="685"/>
                  <a:pt x="1452" y="685"/>
                  <a:pt x="1452" y="685"/>
                </a:cubicBezTo>
                <a:cubicBezTo>
                  <a:pt x="1457" y="685"/>
                  <a:pt x="1461" y="681"/>
                  <a:pt x="1461" y="675"/>
                </a:cubicBezTo>
                <a:cubicBezTo>
                  <a:pt x="1461" y="670"/>
                  <a:pt x="1457" y="666"/>
                  <a:pt x="1452" y="666"/>
                </a:cubicBezTo>
                <a:cubicBezTo>
                  <a:pt x="1390" y="666"/>
                  <a:pt x="1390" y="666"/>
                  <a:pt x="1390" y="666"/>
                </a:cubicBezTo>
                <a:cubicBezTo>
                  <a:pt x="1390" y="633"/>
                  <a:pt x="1390" y="633"/>
                  <a:pt x="1390" y="633"/>
                </a:cubicBezTo>
                <a:cubicBezTo>
                  <a:pt x="1443" y="633"/>
                  <a:pt x="1443" y="633"/>
                  <a:pt x="1443" y="633"/>
                </a:cubicBezTo>
                <a:cubicBezTo>
                  <a:pt x="1448" y="633"/>
                  <a:pt x="1452" y="629"/>
                  <a:pt x="1452" y="623"/>
                </a:cubicBezTo>
                <a:cubicBezTo>
                  <a:pt x="1452" y="618"/>
                  <a:pt x="1448" y="614"/>
                  <a:pt x="1443" y="614"/>
                </a:cubicBezTo>
                <a:cubicBezTo>
                  <a:pt x="1390" y="614"/>
                  <a:pt x="1390" y="614"/>
                  <a:pt x="1390" y="614"/>
                </a:cubicBezTo>
                <a:cubicBezTo>
                  <a:pt x="1390" y="582"/>
                  <a:pt x="1390" y="582"/>
                  <a:pt x="1390" y="582"/>
                </a:cubicBezTo>
                <a:cubicBezTo>
                  <a:pt x="1451" y="582"/>
                  <a:pt x="1451" y="582"/>
                  <a:pt x="1451" y="582"/>
                </a:cubicBezTo>
                <a:cubicBezTo>
                  <a:pt x="1456" y="582"/>
                  <a:pt x="1460" y="578"/>
                  <a:pt x="1460" y="572"/>
                </a:cubicBezTo>
                <a:cubicBezTo>
                  <a:pt x="1460" y="567"/>
                  <a:pt x="1456" y="563"/>
                  <a:pt x="1451" y="563"/>
                </a:cubicBezTo>
                <a:cubicBezTo>
                  <a:pt x="1380" y="563"/>
                  <a:pt x="1380" y="563"/>
                  <a:pt x="1380" y="563"/>
                </a:cubicBezTo>
                <a:cubicBezTo>
                  <a:pt x="1373" y="563"/>
                  <a:pt x="1369" y="567"/>
                  <a:pt x="1369" y="573"/>
                </a:cubicBezTo>
                <a:cubicBezTo>
                  <a:pt x="1369" y="674"/>
                  <a:pt x="1369" y="674"/>
                  <a:pt x="1369" y="674"/>
                </a:cubicBezTo>
                <a:cubicBezTo>
                  <a:pt x="1369" y="680"/>
                  <a:pt x="1373" y="685"/>
                  <a:pt x="1380" y="685"/>
                </a:cubicBezTo>
                <a:close/>
                <a:moveTo>
                  <a:pt x="1503" y="675"/>
                </a:moveTo>
                <a:cubicBezTo>
                  <a:pt x="1503" y="681"/>
                  <a:pt x="1508" y="686"/>
                  <a:pt x="1514" y="686"/>
                </a:cubicBezTo>
                <a:cubicBezTo>
                  <a:pt x="1520" y="686"/>
                  <a:pt x="1525" y="681"/>
                  <a:pt x="1525" y="675"/>
                </a:cubicBezTo>
                <a:cubicBezTo>
                  <a:pt x="1525" y="642"/>
                  <a:pt x="1525" y="642"/>
                  <a:pt x="1525" y="642"/>
                </a:cubicBezTo>
                <a:cubicBezTo>
                  <a:pt x="1552" y="642"/>
                  <a:pt x="1552" y="642"/>
                  <a:pt x="1552" y="642"/>
                </a:cubicBezTo>
                <a:cubicBezTo>
                  <a:pt x="1582" y="680"/>
                  <a:pt x="1582" y="680"/>
                  <a:pt x="1582" y="680"/>
                </a:cubicBezTo>
                <a:cubicBezTo>
                  <a:pt x="1584" y="683"/>
                  <a:pt x="1587" y="686"/>
                  <a:pt x="1592" y="686"/>
                </a:cubicBezTo>
                <a:cubicBezTo>
                  <a:pt x="1597" y="686"/>
                  <a:pt x="1602" y="682"/>
                  <a:pt x="1602" y="676"/>
                </a:cubicBezTo>
                <a:cubicBezTo>
                  <a:pt x="1602" y="672"/>
                  <a:pt x="1601" y="670"/>
                  <a:pt x="1599" y="668"/>
                </a:cubicBezTo>
                <a:cubicBezTo>
                  <a:pt x="1576" y="638"/>
                  <a:pt x="1576" y="638"/>
                  <a:pt x="1576" y="638"/>
                </a:cubicBezTo>
                <a:cubicBezTo>
                  <a:pt x="1592" y="633"/>
                  <a:pt x="1603" y="621"/>
                  <a:pt x="1603" y="602"/>
                </a:cubicBezTo>
                <a:cubicBezTo>
                  <a:pt x="1603" y="601"/>
                  <a:pt x="1603" y="601"/>
                  <a:pt x="1603" y="601"/>
                </a:cubicBezTo>
                <a:cubicBezTo>
                  <a:pt x="1603" y="591"/>
                  <a:pt x="1600" y="581"/>
                  <a:pt x="1593" y="575"/>
                </a:cubicBezTo>
                <a:cubicBezTo>
                  <a:pt x="1585" y="567"/>
                  <a:pt x="1573" y="563"/>
                  <a:pt x="1558" y="563"/>
                </a:cubicBezTo>
                <a:cubicBezTo>
                  <a:pt x="1514" y="563"/>
                  <a:pt x="1514" y="563"/>
                  <a:pt x="1514" y="563"/>
                </a:cubicBezTo>
                <a:cubicBezTo>
                  <a:pt x="1508" y="563"/>
                  <a:pt x="1503" y="567"/>
                  <a:pt x="1503" y="573"/>
                </a:cubicBezTo>
                <a:lnTo>
                  <a:pt x="1503" y="675"/>
                </a:lnTo>
                <a:close/>
                <a:moveTo>
                  <a:pt x="1525" y="623"/>
                </a:moveTo>
                <a:cubicBezTo>
                  <a:pt x="1525" y="582"/>
                  <a:pt x="1525" y="582"/>
                  <a:pt x="1525" y="582"/>
                </a:cubicBezTo>
                <a:cubicBezTo>
                  <a:pt x="1556" y="582"/>
                  <a:pt x="1556" y="582"/>
                  <a:pt x="1556" y="582"/>
                </a:cubicBezTo>
                <a:cubicBezTo>
                  <a:pt x="1572" y="582"/>
                  <a:pt x="1581" y="589"/>
                  <a:pt x="1581" y="602"/>
                </a:cubicBezTo>
                <a:cubicBezTo>
                  <a:pt x="1581" y="603"/>
                  <a:pt x="1581" y="603"/>
                  <a:pt x="1581" y="603"/>
                </a:cubicBezTo>
                <a:cubicBezTo>
                  <a:pt x="1581" y="615"/>
                  <a:pt x="1572" y="623"/>
                  <a:pt x="1556" y="623"/>
                </a:cubicBezTo>
                <a:lnTo>
                  <a:pt x="1525" y="623"/>
                </a:lnTo>
                <a:close/>
                <a:moveTo>
                  <a:pt x="1658" y="685"/>
                </a:moveTo>
                <a:cubicBezTo>
                  <a:pt x="1730" y="685"/>
                  <a:pt x="1730" y="685"/>
                  <a:pt x="1730" y="685"/>
                </a:cubicBezTo>
                <a:cubicBezTo>
                  <a:pt x="1735" y="685"/>
                  <a:pt x="1740" y="681"/>
                  <a:pt x="1740" y="675"/>
                </a:cubicBezTo>
                <a:cubicBezTo>
                  <a:pt x="1740" y="670"/>
                  <a:pt x="1735" y="666"/>
                  <a:pt x="1730" y="666"/>
                </a:cubicBezTo>
                <a:cubicBezTo>
                  <a:pt x="1669" y="666"/>
                  <a:pt x="1669" y="666"/>
                  <a:pt x="1669" y="666"/>
                </a:cubicBezTo>
                <a:cubicBezTo>
                  <a:pt x="1669" y="633"/>
                  <a:pt x="1669" y="633"/>
                  <a:pt x="1669" y="633"/>
                </a:cubicBezTo>
                <a:cubicBezTo>
                  <a:pt x="1721" y="633"/>
                  <a:pt x="1721" y="633"/>
                  <a:pt x="1721" y="633"/>
                </a:cubicBezTo>
                <a:cubicBezTo>
                  <a:pt x="1727" y="633"/>
                  <a:pt x="1731" y="629"/>
                  <a:pt x="1731" y="623"/>
                </a:cubicBezTo>
                <a:cubicBezTo>
                  <a:pt x="1731" y="618"/>
                  <a:pt x="1727" y="614"/>
                  <a:pt x="1721" y="614"/>
                </a:cubicBezTo>
                <a:cubicBezTo>
                  <a:pt x="1669" y="614"/>
                  <a:pt x="1669" y="614"/>
                  <a:pt x="1669" y="614"/>
                </a:cubicBezTo>
                <a:cubicBezTo>
                  <a:pt x="1669" y="582"/>
                  <a:pt x="1669" y="582"/>
                  <a:pt x="1669" y="582"/>
                </a:cubicBezTo>
                <a:cubicBezTo>
                  <a:pt x="1729" y="582"/>
                  <a:pt x="1729" y="582"/>
                  <a:pt x="1729" y="582"/>
                </a:cubicBezTo>
                <a:cubicBezTo>
                  <a:pt x="1734" y="582"/>
                  <a:pt x="1739" y="578"/>
                  <a:pt x="1739" y="572"/>
                </a:cubicBezTo>
                <a:cubicBezTo>
                  <a:pt x="1739" y="567"/>
                  <a:pt x="1734" y="563"/>
                  <a:pt x="1729" y="563"/>
                </a:cubicBezTo>
                <a:cubicBezTo>
                  <a:pt x="1658" y="563"/>
                  <a:pt x="1658" y="563"/>
                  <a:pt x="1658" y="563"/>
                </a:cubicBezTo>
                <a:cubicBezTo>
                  <a:pt x="1652" y="563"/>
                  <a:pt x="1647" y="567"/>
                  <a:pt x="1647" y="573"/>
                </a:cubicBezTo>
                <a:cubicBezTo>
                  <a:pt x="1647" y="674"/>
                  <a:pt x="1647" y="674"/>
                  <a:pt x="1647" y="674"/>
                </a:cubicBezTo>
                <a:cubicBezTo>
                  <a:pt x="1647" y="680"/>
                  <a:pt x="1652" y="685"/>
                  <a:pt x="1658" y="685"/>
                </a:cubicBezTo>
                <a:close/>
                <a:moveTo>
                  <a:pt x="1782" y="675"/>
                </a:moveTo>
                <a:cubicBezTo>
                  <a:pt x="1782" y="681"/>
                  <a:pt x="1787" y="686"/>
                  <a:pt x="1793" y="686"/>
                </a:cubicBezTo>
                <a:cubicBezTo>
                  <a:pt x="1798" y="686"/>
                  <a:pt x="1803" y="681"/>
                  <a:pt x="1803" y="675"/>
                </a:cubicBezTo>
                <a:cubicBezTo>
                  <a:pt x="1803" y="598"/>
                  <a:pt x="1803" y="598"/>
                  <a:pt x="1803" y="598"/>
                </a:cubicBezTo>
                <a:cubicBezTo>
                  <a:pt x="1866" y="679"/>
                  <a:pt x="1866" y="679"/>
                  <a:pt x="1866" y="679"/>
                </a:cubicBezTo>
                <a:cubicBezTo>
                  <a:pt x="1869" y="683"/>
                  <a:pt x="1872" y="686"/>
                  <a:pt x="1877" y="686"/>
                </a:cubicBezTo>
                <a:cubicBezTo>
                  <a:pt x="1878" y="686"/>
                  <a:pt x="1878" y="686"/>
                  <a:pt x="1878" y="686"/>
                </a:cubicBezTo>
                <a:cubicBezTo>
                  <a:pt x="1884" y="686"/>
                  <a:pt x="1889" y="681"/>
                  <a:pt x="1889" y="675"/>
                </a:cubicBezTo>
                <a:cubicBezTo>
                  <a:pt x="1889" y="572"/>
                  <a:pt x="1889" y="572"/>
                  <a:pt x="1889" y="572"/>
                </a:cubicBezTo>
                <a:cubicBezTo>
                  <a:pt x="1889" y="566"/>
                  <a:pt x="1884" y="562"/>
                  <a:pt x="1878" y="562"/>
                </a:cubicBezTo>
                <a:cubicBezTo>
                  <a:pt x="1872" y="562"/>
                  <a:pt x="1867" y="566"/>
                  <a:pt x="1867" y="572"/>
                </a:cubicBezTo>
                <a:cubicBezTo>
                  <a:pt x="1867" y="647"/>
                  <a:pt x="1867" y="647"/>
                  <a:pt x="1867" y="647"/>
                </a:cubicBezTo>
                <a:cubicBezTo>
                  <a:pt x="1806" y="568"/>
                  <a:pt x="1806" y="568"/>
                  <a:pt x="1806" y="568"/>
                </a:cubicBezTo>
                <a:cubicBezTo>
                  <a:pt x="1803" y="564"/>
                  <a:pt x="1800" y="562"/>
                  <a:pt x="1795" y="562"/>
                </a:cubicBezTo>
                <a:cubicBezTo>
                  <a:pt x="1793" y="562"/>
                  <a:pt x="1793" y="562"/>
                  <a:pt x="1793" y="562"/>
                </a:cubicBezTo>
                <a:cubicBezTo>
                  <a:pt x="1787" y="562"/>
                  <a:pt x="1782" y="567"/>
                  <a:pt x="1782" y="573"/>
                </a:cubicBezTo>
                <a:lnTo>
                  <a:pt x="1782" y="675"/>
                </a:lnTo>
                <a:close/>
                <a:moveTo>
                  <a:pt x="1994" y="687"/>
                </a:moveTo>
                <a:cubicBezTo>
                  <a:pt x="2014" y="687"/>
                  <a:pt x="2027" y="681"/>
                  <a:pt x="2039" y="671"/>
                </a:cubicBezTo>
                <a:cubicBezTo>
                  <a:pt x="2041" y="669"/>
                  <a:pt x="2042" y="666"/>
                  <a:pt x="2042" y="663"/>
                </a:cubicBezTo>
                <a:cubicBezTo>
                  <a:pt x="2042" y="657"/>
                  <a:pt x="2037" y="653"/>
                  <a:pt x="2032" y="653"/>
                </a:cubicBezTo>
                <a:cubicBezTo>
                  <a:pt x="2029" y="653"/>
                  <a:pt x="2027" y="654"/>
                  <a:pt x="2026" y="655"/>
                </a:cubicBezTo>
                <a:cubicBezTo>
                  <a:pt x="2017" y="663"/>
                  <a:pt x="2008" y="667"/>
                  <a:pt x="1995" y="667"/>
                </a:cubicBezTo>
                <a:cubicBezTo>
                  <a:pt x="1972" y="667"/>
                  <a:pt x="1955" y="648"/>
                  <a:pt x="1955" y="624"/>
                </a:cubicBezTo>
                <a:cubicBezTo>
                  <a:pt x="1955" y="623"/>
                  <a:pt x="1955" y="623"/>
                  <a:pt x="1955" y="623"/>
                </a:cubicBezTo>
                <a:cubicBezTo>
                  <a:pt x="1955" y="599"/>
                  <a:pt x="1972" y="580"/>
                  <a:pt x="1995" y="580"/>
                </a:cubicBezTo>
                <a:cubicBezTo>
                  <a:pt x="2007" y="580"/>
                  <a:pt x="2016" y="584"/>
                  <a:pt x="2024" y="591"/>
                </a:cubicBezTo>
                <a:cubicBezTo>
                  <a:pt x="2026" y="592"/>
                  <a:pt x="2028" y="593"/>
                  <a:pt x="2031" y="593"/>
                </a:cubicBezTo>
                <a:cubicBezTo>
                  <a:pt x="2037" y="593"/>
                  <a:pt x="2041" y="589"/>
                  <a:pt x="2041" y="583"/>
                </a:cubicBezTo>
                <a:cubicBezTo>
                  <a:pt x="2041" y="579"/>
                  <a:pt x="2039" y="576"/>
                  <a:pt x="2037" y="574"/>
                </a:cubicBezTo>
                <a:cubicBezTo>
                  <a:pt x="2026" y="566"/>
                  <a:pt x="2014" y="560"/>
                  <a:pt x="1995" y="560"/>
                </a:cubicBezTo>
                <a:cubicBezTo>
                  <a:pt x="1958" y="560"/>
                  <a:pt x="1932" y="589"/>
                  <a:pt x="1932" y="624"/>
                </a:cubicBezTo>
                <a:cubicBezTo>
                  <a:pt x="1932" y="624"/>
                  <a:pt x="1932" y="624"/>
                  <a:pt x="1932" y="624"/>
                </a:cubicBezTo>
                <a:cubicBezTo>
                  <a:pt x="1932" y="659"/>
                  <a:pt x="1959" y="687"/>
                  <a:pt x="1994" y="687"/>
                </a:cubicBezTo>
                <a:close/>
                <a:moveTo>
                  <a:pt x="2095" y="685"/>
                </a:moveTo>
                <a:cubicBezTo>
                  <a:pt x="2167" y="685"/>
                  <a:pt x="2167" y="685"/>
                  <a:pt x="2167" y="685"/>
                </a:cubicBezTo>
                <a:cubicBezTo>
                  <a:pt x="2172" y="685"/>
                  <a:pt x="2176" y="681"/>
                  <a:pt x="2176" y="675"/>
                </a:cubicBezTo>
                <a:cubicBezTo>
                  <a:pt x="2176" y="670"/>
                  <a:pt x="2172" y="666"/>
                  <a:pt x="2167" y="666"/>
                </a:cubicBezTo>
                <a:cubicBezTo>
                  <a:pt x="2106" y="666"/>
                  <a:pt x="2106" y="666"/>
                  <a:pt x="2106" y="666"/>
                </a:cubicBezTo>
                <a:cubicBezTo>
                  <a:pt x="2106" y="633"/>
                  <a:pt x="2106" y="633"/>
                  <a:pt x="2106" y="633"/>
                </a:cubicBezTo>
                <a:cubicBezTo>
                  <a:pt x="2158" y="633"/>
                  <a:pt x="2158" y="633"/>
                  <a:pt x="2158" y="633"/>
                </a:cubicBezTo>
                <a:cubicBezTo>
                  <a:pt x="2163" y="633"/>
                  <a:pt x="2168" y="629"/>
                  <a:pt x="2168" y="623"/>
                </a:cubicBezTo>
                <a:cubicBezTo>
                  <a:pt x="2168" y="618"/>
                  <a:pt x="2163" y="614"/>
                  <a:pt x="2158" y="614"/>
                </a:cubicBezTo>
                <a:cubicBezTo>
                  <a:pt x="2106" y="614"/>
                  <a:pt x="2106" y="614"/>
                  <a:pt x="2106" y="614"/>
                </a:cubicBezTo>
                <a:cubicBezTo>
                  <a:pt x="2106" y="582"/>
                  <a:pt x="2106" y="582"/>
                  <a:pt x="2106" y="582"/>
                </a:cubicBezTo>
                <a:cubicBezTo>
                  <a:pt x="2166" y="582"/>
                  <a:pt x="2166" y="582"/>
                  <a:pt x="2166" y="582"/>
                </a:cubicBezTo>
                <a:cubicBezTo>
                  <a:pt x="2171" y="582"/>
                  <a:pt x="2176" y="578"/>
                  <a:pt x="2176" y="572"/>
                </a:cubicBezTo>
                <a:cubicBezTo>
                  <a:pt x="2176" y="567"/>
                  <a:pt x="2171" y="563"/>
                  <a:pt x="2166" y="563"/>
                </a:cubicBezTo>
                <a:cubicBezTo>
                  <a:pt x="2095" y="563"/>
                  <a:pt x="2095" y="563"/>
                  <a:pt x="2095" y="563"/>
                </a:cubicBezTo>
                <a:cubicBezTo>
                  <a:pt x="2089" y="563"/>
                  <a:pt x="2084" y="567"/>
                  <a:pt x="2084" y="573"/>
                </a:cubicBezTo>
                <a:cubicBezTo>
                  <a:pt x="2084" y="674"/>
                  <a:pt x="2084" y="674"/>
                  <a:pt x="2084" y="674"/>
                </a:cubicBezTo>
                <a:cubicBezTo>
                  <a:pt x="2084" y="680"/>
                  <a:pt x="2089" y="685"/>
                  <a:pt x="2095" y="685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4" name="Freeform 15">
            <a:extLst>
              <a:ext uri="{FF2B5EF4-FFF2-40B4-BE49-F238E27FC236}">
                <a16:creationId xmlns:a16="http://schemas.microsoft.com/office/drawing/2014/main" id="{F3BD6E87-CA0C-438D-96A7-6C57D98FBB29}"/>
              </a:ext>
            </a:extLst>
          </p:cNvPr>
          <p:cNvSpPr>
            <a:spLocks/>
          </p:cNvSpPr>
          <p:nvPr userDrawn="1"/>
        </p:nvSpPr>
        <p:spPr bwMode="auto">
          <a:xfrm>
            <a:off x="214801" y="215610"/>
            <a:ext cx="11760266" cy="336550"/>
          </a:xfrm>
          <a:custGeom>
            <a:avLst/>
            <a:gdLst>
              <a:gd name="T0" fmla="*/ 2152 w 2152"/>
              <a:gd name="T1" fmla="*/ 0 h 104"/>
              <a:gd name="T2" fmla="*/ 104 w 2152"/>
              <a:gd name="T3" fmla="*/ 0 h 104"/>
              <a:gd name="T4" fmla="*/ 0 w 2152"/>
              <a:gd name="T5" fmla="*/ 104 h 104"/>
              <a:gd name="connsiteX0" fmla="*/ 17224 w 17224"/>
              <a:gd name="connsiteY0" fmla="*/ 0 h 10000"/>
              <a:gd name="connsiteX1" fmla="*/ 483 w 17224"/>
              <a:gd name="connsiteY1" fmla="*/ 0 h 10000"/>
              <a:gd name="connsiteX2" fmla="*/ 0 w 17224"/>
              <a:gd name="connsiteY2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224" h="10000">
                <a:moveTo>
                  <a:pt x="17224" y="0"/>
                </a:moveTo>
                <a:lnTo>
                  <a:pt x="483" y="0"/>
                </a:lnTo>
                <a:cubicBezTo>
                  <a:pt x="483" y="0"/>
                  <a:pt x="0" y="0"/>
                  <a:pt x="0" y="10000"/>
                </a:cubicBezTo>
              </a:path>
            </a:pathLst>
          </a:custGeom>
          <a:noFill/>
          <a:ln w="9525" cap="rnd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7713221E-6E72-488C-A20B-C6CF1C88823B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528300" y="347695"/>
            <a:ext cx="1439863" cy="436563"/>
          </a:xfrm>
          <a:custGeom>
            <a:avLst/>
            <a:gdLst>
              <a:gd name="T0" fmla="*/ 142 w 2268"/>
              <a:gd name="T1" fmla="*/ 392 h 687"/>
              <a:gd name="T2" fmla="*/ 147 w 2268"/>
              <a:gd name="T3" fmla="*/ 293 h 687"/>
              <a:gd name="T4" fmla="*/ 451 w 2268"/>
              <a:gd name="T5" fmla="*/ 18 h 687"/>
              <a:gd name="T6" fmla="*/ 677 w 2268"/>
              <a:gd name="T7" fmla="*/ 220 h 687"/>
              <a:gd name="T8" fmla="*/ 505 w 2268"/>
              <a:gd name="T9" fmla="*/ 356 h 687"/>
              <a:gd name="T10" fmla="*/ 542 w 2268"/>
              <a:gd name="T11" fmla="*/ 326 h 687"/>
              <a:gd name="T12" fmla="*/ 813 w 2268"/>
              <a:gd name="T13" fmla="*/ 368 h 687"/>
              <a:gd name="T14" fmla="*/ 919 w 2268"/>
              <a:gd name="T15" fmla="*/ 25 h 687"/>
              <a:gd name="T16" fmla="*/ 1066 w 2268"/>
              <a:gd name="T17" fmla="*/ 101 h 687"/>
              <a:gd name="T18" fmla="*/ 982 w 2268"/>
              <a:gd name="T19" fmla="*/ 287 h 687"/>
              <a:gd name="T20" fmla="*/ 1337 w 2268"/>
              <a:gd name="T21" fmla="*/ 142 h 687"/>
              <a:gd name="T22" fmla="*/ 1234 w 2268"/>
              <a:gd name="T23" fmla="*/ 495 h 687"/>
              <a:gd name="T24" fmla="*/ 1234 w 2268"/>
              <a:gd name="T25" fmla="*/ 103 h 687"/>
              <a:gd name="T26" fmla="*/ 1720 w 2268"/>
              <a:gd name="T27" fmla="*/ 261 h 687"/>
              <a:gd name="T28" fmla="*/ 1723 w 2268"/>
              <a:gd name="T29" fmla="*/ 352 h 687"/>
              <a:gd name="T30" fmla="*/ 1720 w 2268"/>
              <a:gd name="T31" fmla="*/ 261 h 687"/>
              <a:gd name="T32" fmla="*/ 2002 w 2268"/>
              <a:gd name="T33" fmla="*/ 152 h 687"/>
              <a:gd name="T34" fmla="*/ 1969 w 2268"/>
              <a:gd name="T35" fmla="*/ 302 h 687"/>
              <a:gd name="T36" fmla="*/ 2099 w 2268"/>
              <a:gd name="T37" fmla="*/ 331 h 687"/>
              <a:gd name="T38" fmla="*/ 2072 w 2268"/>
              <a:gd name="T39" fmla="*/ 19 h 687"/>
              <a:gd name="T40" fmla="*/ 2216 w 2268"/>
              <a:gd name="T41" fmla="*/ 45 h 687"/>
              <a:gd name="T42" fmla="*/ 2244 w 2268"/>
              <a:gd name="T43" fmla="*/ 64 h 687"/>
              <a:gd name="T44" fmla="*/ 2208 w 2268"/>
              <a:gd name="T45" fmla="*/ 28 h 687"/>
              <a:gd name="T46" fmla="*/ 2224 w 2268"/>
              <a:gd name="T47" fmla="*/ 90 h 687"/>
              <a:gd name="T48" fmla="*/ 29 w 2268"/>
              <a:gd name="T49" fmla="*/ 686 h 687"/>
              <a:gd name="T50" fmla="*/ 93 w 2268"/>
              <a:gd name="T51" fmla="*/ 570 h 687"/>
              <a:gd name="T52" fmla="*/ 101 w 2268"/>
              <a:gd name="T53" fmla="*/ 636 h 687"/>
              <a:gd name="T54" fmla="*/ 339 w 2268"/>
              <a:gd name="T55" fmla="*/ 686 h 687"/>
              <a:gd name="T56" fmla="*/ 261 w 2268"/>
              <a:gd name="T57" fmla="*/ 563 h 687"/>
              <a:gd name="T58" fmla="*/ 303 w 2268"/>
              <a:gd name="T59" fmla="*/ 623 h 687"/>
              <a:gd name="T60" fmla="*/ 468 w 2268"/>
              <a:gd name="T61" fmla="*/ 633 h 687"/>
              <a:gd name="T62" fmla="*/ 405 w 2268"/>
              <a:gd name="T63" fmla="*/ 563 h 687"/>
              <a:gd name="T64" fmla="*/ 610 w 2268"/>
              <a:gd name="T65" fmla="*/ 655 h 687"/>
              <a:gd name="T66" fmla="*/ 567 w 2268"/>
              <a:gd name="T67" fmla="*/ 570 h 687"/>
              <a:gd name="T68" fmla="*/ 692 w 2268"/>
              <a:gd name="T69" fmla="*/ 685 h 687"/>
              <a:gd name="T70" fmla="*/ 682 w 2268"/>
              <a:gd name="T71" fmla="*/ 674 h 687"/>
              <a:gd name="T72" fmla="*/ 877 w 2268"/>
              <a:gd name="T73" fmla="*/ 573 h 687"/>
              <a:gd name="T74" fmla="*/ 899 w 2268"/>
              <a:gd name="T75" fmla="*/ 665 h 687"/>
              <a:gd name="T76" fmla="*/ 1104 w 2268"/>
              <a:gd name="T77" fmla="*/ 675 h 687"/>
              <a:gd name="T78" fmla="*/ 1126 w 2268"/>
              <a:gd name="T79" fmla="*/ 582 h 687"/>
              <a:gd name="T80" fmla="*/ 1247 w 2268"/>
              <a:gd name="T81" fmla="*/ 686 h 687"/>
              <a:gd name="T82" fmla="*/ 1319 w 2268"/>
              <a:gd name="T83" fmla="*/ 582 h 687"/>
              <a:gd name="T84" fmla="*/ 1461 w 2268"/>
              <a:gd name="T85" fmla="*/ 675 h 687"/>
              <a:gd name="T86" fmla="*/ 1390 w 2268"/>
              <a:gd name="T87" fmla="*/ 582 h 687"/>
              <a:gd name="T88" fmla="*/ 1503 w 2268"/>
              <a:gd name="T89" fmla="*/ 675 h 687"/>
              <a:gd name="T90" fmla="*/ 1599 w 2268"/>
              <a:gd name="T91" fmla="*/ 668 h 687"/>
              <a:gd name="T92" fmla="*/ 1503 w 2268"/>
              <a:gd name="T93" fmla="*/ 675 h 687"/>
              <a:gd name="T94" fmla="*/ 1658 w 2268"/>
              <a:gd name="T95" fmla="*/ 685 h 687"/>
              <a:gd name="T96" fmla="*/ 1721 w 2268"/>
              <a:gd name="T97" fmla="*/ 614 h 687"/>
              <a:gd name="T98" fmla="*/ 1647 w 2268"/>
              <a:gd name="T99" fmla="*/ 674 h 687"/>
              <a:gd name="T100" fmla="*/ 1878 w 2268"/>
              <a:gd name="T101" fmla="*/ 686 h 687"/>
              <a:gd name="T102" fmla="*/ 1793 w 2268"/>
              <a:gd name="T103" fmla="*/ 562 h 687"/>
              <a:gd name="T104" fmla="*/ 1995 w 2268"/>
              <a:gd name="T105" fmla="*/ 667 h 687"/>
              <a:gd name="T106" fmla="*/ 1995 w 2268"/>
              <a:gd name="T107" fmla="*/ 560 h 687"/>
              <a:gd name="T108" fmla="*/ 2106 w 2268"/>
              <a:gd name="T109" fmla="*/ 666 h 687"/>
              <a:gd name="T110" fmla="*/ 2176 w 2268"/>
              <a:gd name="T111" fmla="*/ 572 h 6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2268" h="687">
                <a:moveTo>
                  <a:pt x="394" y="374"/>
                </a:moveTo>
                <a:cubicBezTo>
                  <a:pt x="391" y="382"/>
                  <a:pt x="388" y="392"/>
                  <a:pt x="364" y="392"/>
                </a:cubicBezTo>
                <a:cubicBezTo>
                  <a:pt x="342" y="392"/>
                  <a:pt x="337" y="383"/>
                  <a:pt x="334" y="374"/>
                </a:cubicBezTo>
                <a:cubicBezTo>
                  <a:pt x="269" y="154"/>
                  <a:pt x="269" y="154"/>
                  <a:pt x="269" y="154"/>
                </a:cubicBezTo>
                <a:cubicBezTo>
                  <a:pt x="260" y="126"/>
                  <a:pt x="254" y="98"/>
                  <a:pt x="250" y="69"/>
                </a:cubicBezTo>
                <a:cubicBezTo>
                  <a:pt x="245" y="103"/>
                  <a:pt x="238" y="133"/>
                  <a:pt x="233" y="152"/>
                </a:cubicBezTo>
                <a:cubicBezTo>
                  <a:pt x="172" y="373"/>
                  <a:pt x="172" y="373"/>
                  <a:pt x="172" y="373"/>
                </a:cubicBezTo>
                <a:cubicBezTo>
                  <a:pt x="170" y="382"/>
                  <a:pt x="166" y="392"/>
                  <a:pt x="142" y="392"/>
                </a:cubicBezTo>
                <a:cubicBezTo>
                  <a:pt x="118" y="392"/>
                  <a:pt x="115" y="382"/>
                  <a:pt x="112" y="374"/>
                </a:cubicBezTo>
                <a:cubicBezTo>
                  <a:pt x="2" y="32"/>
                  <a:pt x="2" y="32"/>
                  <a:pt x="2" y="32"/>
                </a:cubicBezTo>
                <a:cubicBezTo>
                  <a:pt x="0" y="29"/>
                  <a:pt x="0" y="26"/>
                  <a:pt x="0" y="22"/>
                </a:cubicBezTo>
                <a:cubicBezTo>
                  <a:pt x="0" y="12"/>
                  <a:pt x="11" y="1"/>
                  <a:pt x="27" y="1"/>
                </a:cubicBezTo>
                <a:cubicBezTo>
                  <a:pt x="43" y="1"/>
                  <a:pt x="48" y="11"/>
                  <a:pt x="51" y="18"/>
                </a:cubicBezTo>
                <a:cubicBezTo>
                  <a:pt x="124" y="249"/>
                  <a:pt x="124" y="249"/>
                  <a:pt x="124" y="249"/>
                </a:cubicBezTo>
                <a:cubicBezTo>
                  <a:pt x="136" y="290"/>
                  <a:pt x="139" y="306"/>
                  <a:pt x="141" y="321"/>
                </a:cubicBezTo>
                <a:cubicBezTo>
                  <a:pt x="142" y="314"/>
                  <a:pt x="145" y="302"/>
                  <a:pt x="147" y="293"/>
                </a:cubicBezTo>
                <a:cubicBezTo>
                  <a:pt x="148" y="289"/>
                  <a:pt x="152" y="274"/>
                  <a:pt x="153" y="272"/>
                </a:cubicBezTo>
                <a:cubicBezTo>
                  <a:pt x="221" y="19"/>
                  <a:pt x="221" y="19"/>
                  <a:pt x="221" y="19"/>
                </a:cubicBezTo>
                <a:cubicBezTo>
                  <a:pt x="223" y="11"/>
                  <a:pt x="228" y="0"/>
                  <a:pt x="250" y="0"/>
                </a:cubicBezTo>
                <a:cubicBezTo>
                  <a:pt x="272" y="0"/>
                  <a:pt x="277" y="11"/>
                  <a:pt x="280" y="19"/>
                </a:cubicBezTo>
                <a:cubicBezTo>
                  <a:pt x="349" y="260"/>
                  <a:pt x="349" y="260"/>
                  <a:pt x="349" y="260"/>
                </a:cubicBezTo>
                <a:cubicBezTo>
                  <a:pt x="357" y="286"/>
                  <a:pt x="360" y="305"/>
                  <a:pt x="362" y="318"/>
                </a:cubicBezTo>
                <a:cubicBezTo>
                  <a:pt x="365" y="309"/>
                  <a:pt x="379" y="261"/>
                  <a:pt x="382" y="250"/>
                </a:cubicBezTo>
                <a:cubicBezTo>
                  <a:pt x="451" y="18"/>
                  <a:pt x="451" y="18"/>
                  <a:pt x="451" y="18"/>
                </a:cubicBezTo>
                <a:cubicBezTo>
                  <a:pt x="453" y="11"/>
                  <a:pt x="458" y="1"/>
                  <a:pt x="474" y="1"/>
                </a:cubicBezTo>
                <a:cubicBezTo>
                  <a:pt x="487" y="1"/>
                  <a:pt x="500" y="9"/>
                  <a:pt x="500" y="22"/>
                </a:cubicBezTo>
                <a:cubicBezTo>
                  <a:pt x="500" y="26"/>
                  <a:pt x="499" y="28"/>
                  <a:pt x="499" y="31"/>
                </a:cubicBezTo>
                <a:lnTo>
                  <a:pt x="394" y="374"/>
                </a:lnTo>
                <a:close/>
                <a:moveTo>
                  <a:pt x="521" y="220"/>
                </a:moveTo>
                <a:cubicBezTo>
                  <a:pt x="524" y="208"/>
                  <a:pt x="529" y="182"/>
                  <a:pt x="550" y="163"/>
                </a:cubicBezTo>
                <a:cubicBezTo>
                  <a:pt x="570" y="146"/>
                  <a:pt x="592" y="145"/>
                  <a:pt x="603" y="145"/>
                </a:cubicBezTo>
                <a:cubicBezTo>
                  <a:pt x="655" y="145"/>
                  <a:pt x="675" y="184"/>
                  <a:pt x="677" y="220"/>
                </a:cubicBezTo>
                <a:lnTo>
                  <a:pt x="521" y="220"/>
                </a:lnTo>
                <a:close/>
                <a:moveTo>
                  <a:pt x="704" y="261"/>
                </a:moveTo>
                <a:cubicBezTo>
                  <a:pt x="711" y="261"/>
                  <a:pt x="728" y="260"/>
                  <a:pt x="728" y="237"/>
                </a:cubicBezTo>
                <a:cubicBezTo>
                  <a:pt x="728" y="206"/>
                  <a:pt x="719" y="171"/>
                  <a:pt x="701" y="146"/>
                </a:cubicBezTo>
                <a:cubicBezTo>
                  <a:pt x="684" y="123"/>
                  <a:pt x="663" y="111"/>
                  <a:pt x="638" y="105"/>
                </a:cubicBezTo>
                <a:cubicBezTo>
                  <a:pt x="627" y="102"/>
                  <a:pt x="615" y="101"/>
                  <a:pt x="603" y="101"/>
                </a:cubicBezTo>
                <a:cubicBezTo>
                  <a:pt x="506" y="101"/>
                  <a:pt x="469" y="181"/>
                  <a:pt x="469" y="250"/>
                </a:cubicBezTo>
                <a:cubicBezTo>
                  <a:pt x="469" y="289"/>
                  <a:pt x="481" y="328"/>
                  <a:pt x="505" y="356"/>
                </a:cubicBezTo>
                <a:cubicBezTo>
                  <a:pt x="533" y="387"/>
                  <a:pt x="569" y="394"/>
                  <a:pt x="604" y="394"/>
                </a:cubicBezTo>
                <a:cubicBezTo>
                  <a:pt x="620" y="394"/>
                  <a:pt x="669" y="394"/>
                  <a:pt x="706" y="352"/>
                </a:cubicBezTo>
                <a:cubicBezTo>
                  <a:pt x="712" y="345"/>
                  <a:pt x="722" y="333"/>
                  <a:pt x="724" y="323"/>
                </a:cubicBezTo>
                <a:cubicBezTo>
                  <a:pt x="724" y="321"/>
                  <a:pt x="724" y="320"/>
                  <a:pt x="724" y="317"/>
                </a:cubicBezTo>
                <a:cubicBezTo>
                  <a:pt x="724" y="302"/>
                  <a:pt x="708" y="295"/>
                  <a:pt x="696" y="295"/>
                </a:cubicBezTo>
                <a:cubicBezTo>
                  <a:pt x="684" y="295"/>
                  <a:pt x="681" y="300"/>
                  <a:pt x="673" y="315"/>
                </a:cubicBezTo>
                <a:cubicBezTo>
                  <a:pt x="663" y="330"/>
                  <a:pt x="648" y="352"/>
                  <a:pt x="604" y="352"/>
                </a:cubicBezTo>
                <a:cubicBezTo>
                  <a:pt x="583" y="352"/>
                  <a:pt x="560" y="348"/>
                  <a:pt x="542" y="326"/>
                </a:cubicBezTo>
                <a:cubicBezTo>
                  <a:pt x="527" y="308"/>
                  <a:pt x="522" y="286"/>
                  <a:pt x="521" y="261"/>
                </a:cubicBezTo>
                <a:lnTo>
                  <a:pt x="704" y="261"/>
                </a:lnTo>
                <a:close/>
                <a:moveTo>
                  <a:pt x="813" y="25"/>
                </a:moveTo>
                <a:cubicBezTo>
                  <a:pt x="813" y="18"/>
                  <a:pt x="811" y="1"/>
                  <a:pt x="788" y="1"/>
                </a:cubicBezTo>
                <a:cubicBezTo>
                  <a:pt x="766" y="1"/>
                  <a:pt x="763" y="18"/>
                  <a:pt x="763" y="25"/>
                </a:cubicBezTo>
                <a:cubicBezTo>
                  <a:pt x="763" y="368"/>
                  <a:pt x="763" y="368"/>
                  <a:pt x="763" y="368"/>
                </a:cubicBezTo>
                <a:cubicBezTo>
                  <a:pt x="763" y="384"/>
                  <a:pt x="774" y="392"/>
                  <a:pt x="788" y="392"/>
                </a:cubicBezTo>
                <a:cubicBezTo>
                  <a:pt x="811" y="392"/>
                  <a:pt x="813" y="374"/>
                  <a:pt x="813" y="368"/>
                </a:cubicBezTo>
                <a:lnTo>
                  <a:pt x="813" y="25"/>
                </a:lnTo>
                <a:close/>
                <a:moveTo>
                  <a:pt x="919" y="25"/>
                </a:moveTo>
                <a:cubicBezTo>
                  <a:pt x="919" y="18"/>
                  <a:pt x="917" y="1"/>
                  <a:pt x="894" y="1"/>
                </a:cubicBezTo>
                <a:cubicBezTo>
                  <a:pt x="872" y="1"/>
                  <a:pt x="869" y="18"/>
                  <a:pt x="869" y="25"/>
                </a:cubicBezTo>
                <a:cubicBezTo>
                  <a:pt x="869" y="368"/>
                  <a:pt x="869" y="368"/>
                  <a:pt x="869" y="368"/>
                </a:cubicBezTo>
                <a:cubicBezTo>
                  <a:pt x="869" y="384"/>
                  <a:pt x="880" y="392"/>
                  <a:pt x="894" y="392"/>
                </a:cubicBezTo>
                <a:cubicBezTo>
                  <a:pt x="917" y="392"/>
                  <a:pt x="919" y="374"/>
                  <a:pt x="919" y="368"/>
                </a:cubicBezTo>
                <a:lnTo>
                  <a:pt x="919" y="25"/>
                </a:lnTo>
                <a:close/>
                <a:moveTo>
                  <a:pt x="1063" y="215"/>
                </a:moveTo>
                <a:cubicBezTo>
                  <a:pt x="1038" y="207"/>
                  <a:pt x="1016" y="201"/>
                  <a:pt x="1016" y="176"/>
                </a:cubicBezTo>
                <a:cubicBezTo>
                  <a:pt x="1016" y="164"/>
                  <a:pt x="1023" y="153"/>
                  <a:pt x="1032" y="147"/>
                </a:cubicBezTo>
                <a:cubicBezTo>
                  <a:pt x="1042" y="140"/>
                  <a:pt x="1057" y="139"/>
                  <a:pt x="1063" y="139"/>
                </a:cubicBezTo>
                <a:cubicBezTo>
                  <a:pt x="1107" y="139"/>
                  <a:pt x="1121" y="165"/>
                  <a:pt x="1126" y="174"/>
                </a:cubicBezTo>
                <a:cubicBezTo>
                  <a:pt x="1134" y="190"/>
                  <a:pt x="1138" y="196"/>
                  <a:pt x="1150" y="196"/>
                </a:cubicBezTo>
                <a:cubicBezTo>
                  <a:pt x="1158" y="196"/>
                  <a:pt x="1173" y="191"/>
                  <a:pt x="1173" y="175"/>
                </a:cubicBezTo>
                <a:cubicBezTo>
                  <a:pt x="1173" y="164"/>
                  <a:pt x="1158" y="101"/>
                  <a:pt x="1066" y="101"/>
                </a:cubicBezTo>
                <a:cubicBezTo>
                  <a:pt x="972" y="101"/>
                  <a:pt x="966" y="168"/>
                  <a:pt x="966" y="182"/>
                </a:cubicBezTo>
                <a:cubicBezTo>
                  <a:pt x="966" y="235"/>
                  <a:pt x="1013" y="250"/>
                  <a:pt x="1043" y="260"/>
                </a:cubicBezTo>
                <a:cubicBezTo>
                  <a:pt x="1074" y="269"/>
                  <a:pt x="1074" y="269"/>
                  <a:pt x="1074" y="269"/>
                </a:cubicBezTo>
                <a:cubicBezTo>
                  <a:pt x="1102" y="277"/>
                  <a:pt x="1127" y="284"/>
                  <a:pt x="1127" y="313"/>
                </a:cubicBezTo>
                <a:cubicBezTo>
                  <a:pt x="1127" y="338"/>
                  <a:pt x="1103" y="355"/>
                  <a:pt x="1071" y="355"/>
                </a:cubicBezTo>
                <a:cubicBezTo>
                  <a:pt x="1048" y="355"/>
                  <a:pt x="1025" y="347"/>
                  <a:pt x="1013" y="328"/>
                </a:cubicBezTo>
                <a:cubicBezTo>
                  <a:pt x="1009" y="322"/>
                  <a:pt x="1008" y="320"/>
                  <a:pt x="1001" y="299"/>
                </a:cubicBezTo>
                <a:cubicBezTo>
                  <a:pt x="998" y="294"/>
                  <a:pt x="995" y="287"/>
                  <a:pt x="982" y="287"/>
                </a:cubicBezTo>
                <a:cubicBezTo>
                  <a:pt x="974" y="287"/>
                  <a:pt x="956" y="292"/>
                  <a:pt x="956" y="310"/>
                </a:cubicBezTo>
                <a:cubicBezTo>
                  <a:pt x="956" y="318"/>
                  <a:pt x="960" y="348"/>
                  <a:pt x="986" y="369"/>
                </a:cubicBezTo>
                <a:cubicBezTo>
                  <a:pt x="1013" y="393"/>
                  <a:pt x="1052" y="394"/>
                  <a:pt x="1068" y="394"/>
                </a:cubicBezTo>
                <a:cubicBezTo>
                  <a:pt x="1093" y="394"/>
                  <a:pt x="1122" y="389"/>
                  <a:pt x="1143" y="375"/>
                </a:cubicBezTo>
                <a:cubicBezTo>
                  <a:pt x="1159" y="364"/>
                  <a:pt x="1177" y="343"/>
                  <a:pt x="1177" y="308"/>
                </a:cubicBezTo>
                <a:cubicBezTo>
                  <a:pt x="1177" y="249"/>
                  <a:pt x="1124" y="233"/>
                  <a:pt x="1095" y="225"/>
                </a:cubicBezTo>
                <a:lnTo>
                  <a:pt x="1063" y="215"/>
                </a:lnTo>
                <a:close/>
                <a:moveTo>
                  <a:pt x="1337" y="142"/>
                </a:moveTo>
                <a:cubicBezTo>
                  <a:pt x="1411" y="142"/>
                  <a:pt x="1413" y="219"/>
                  <a:pt x="1413" y="248"/>
                </a:cubicBezTo>
                <a:cubicBezTo>
                  <a:pt x="1413" y="274"/>
                  <a:pt x="1410" y="304"/>
                  <a:pt x="1394" y="325"/>
                </a:cubicBezTo>
                <a:cubicBezTo>
                  <a:pt x="1384" y="339"/>
                  <a:pt x="1365" y="354"/>
                  <a:pt x="1337" y="354"/>
                </a:cubicBezTo>
                <a:cubicBezTo>
                  <a:pt x="1284" y="354"/>
                  <a:pt x="1258" y="308"/>
                  <a:pt x="1258" y="244"/>
                </a:cubicBezTo>
                <a:cubicBezTo>
                  <a:pt x="1258" y="182"/>
                  <a:pt x="1286" y="142"/>
                  <a:pt x="1337" y="142"/>
                </a:cubicBezTo>
                <a:moveTo>
                  <a:pt x="1208" y="470"/>
                </a:moveTo>
                <a:cubicBezTo>
                  <a:pt x="1208" y="478"/>
                  <a:pt x="1210" y="486"/>
                  <a:pt x="1221" y="492"/>
                </a:cubicBezTo>
                <a:cubicBezTo>
                  <a:pt x="1225" y="494"/>
                  <a:pt x="1229" y="495"/>
                  <a:pt x="1234" y="495"/>
                </a:cubicBezTo>
                <a:cubicBezTo>
                  <a:pt x="1257" y="495"/>
                  <a:pt x="1259" y="477"/>
                  <a:pt x="1259" y="470"/>
                </a:cubicBezTo>
                <a:cubicBezTo>
                  <a:pt x="1259" y="356"/>
                  <a:pt x="1259" y="356"/>
                  <a:pt x="1259" y="356"/>
                </a:cubicBezTo>
                <a:cubicBezTo>
                  <a:pt x="1283" y="376"/>
                  <a:pt x="1304" y="394"/>
                  <a:pt x="1349" y="394"/>
                </a:cubicBezTo>
                <a:cubicBezTo>
                  <a:pt x="1435" y="394"/>
                  <a:pt x="1465" y="315"/>
                  <a:pt x="1465" y="247"/>
                </a:cubicBezTo>
                <a:cubicBezTo>
                  <a:pt x="1465" y="154"/>
                  <a:pt x="1413" y="100"/>
                  <a:pt x="1343" y="100"/>
                </a:cubicBezTo>
                <a:cubicBezTo>
                  <a:pt x="1308" y="100"/>
                  <a:pt x="1281" y="112"/>
                  <a:pt x="1259" y="139"/>
                </a:cubicBezTo>
                <a:cubicBezTo>
                  <a:pt x="1259" y="122"/>
                  <a:pt x="1259" y="112"/>
                  <a:pt x="1247" y="106"/>
                </a:cubicBezTo>
                <a:cubicBezTo>
                  <a:pt x="1241" y="103"/>
                  <a:pt x="1236" y="103"/>
                  <a:pt x="1234" y="103"/>
                </a:cubicBezTo>
                <a:cubicBezTo>
                  <a:pt x="1211" y="103"/>
                  <a:pt x="1208" y="121"/>
                  <a:pt x="1208" y="128"/>
                </a:cubicBezTo>
                <a:lnTo>
                  <a:pt x="1208" y="470"/>
                </a:lnTo>
                <a:close/>
                <a:moveTo>
                  <a:pt x="1537" y="220"/>
                </a:moveTo>
                <a:cubicBezTo>
                  <a:pt x="1540" y="208"/>
                  <a:pt x="1545" y="182"/>
                  <a:pt x="1567" y="163"/>
                </a:cubicBezTo>
                <a:cubicBezTo>
                  <a:pt x="1586" y="146"/>
                  <a:pt x="1608" y="145"/>
                  <a:pt x="1619" y="145"/>
                </a:cubicBezTo>
                <a:cubicBezTo>
                  <a:pt x="1671" y="145"/>
                  <a:pt x="1691" y="184"/>
                  <a:pt x="1693" y="220"/>
                </a:cubicBezTo>
                <a:lnTo>
                  <a:pt x="1537" y="220"/>
                </a:lnTo>
                <a:close/>
                <a:moveTo>
                  <a:pt x="1720" y="261"/>
                </a:moveTo>
                <a:cubicBezTo>
                  <a:pt x="1727" y="261"/>
                  <a:pt x="1744" y="260"/>
                  <a:pt x="1744" y="237"/>
                </a:cubicBezTo>
                <a:cubicBezTo>
                  <a:pt x="1744" y="206"/>
                  <a:pt x="1735" y="171"/>
                  <a:pt x="1717" y="146"/>
                </a:cubicBezTo>
                <a:cubicBezTo>
                  <a:pt x="1700" y="123"/>
                  <a:pt x="1679" y="111"/>
                  <a:pt x="1654" y="105"/>
                </a:cubicBezTo>
                <a:cubicBezTo>
                  <a:pt x="1643" y="102"/>
                  <a:pt x="1631" y="101"/>
                  <a:pt x="1619" y="101"/>
                </a:cubicBezTo>
                <a:cubicBezTo>
                  <a:pt x="1522" y="101"/>
                  <a:pt x="1485" y="181"/>
                  <a:pt x="1485" y="250"/>
                </a:cubicBezTo>
                <a:cubicBezTo>
                  <a:pt x="1485" y="289"/>
                  <a:pt x="1497" y="328"/>
                  <a:pt x="1521" y="356"/>
                </a:cubicBezTo>
                <a:cubicBezTo>
                  <a:pt x="1549" y="387"/>
                  <a:pt x="1585" y="394"/>
                  <a:pt x="1621" y="394"/>
                </a:cubicBezTo>
                <a:cubicBezTo>
                  <a:pt x="1636" y="394"/>
                  <a:pt x="1685" y="394"/>
                  <a:pt x="1723" y="352"/>
                </a:cubicBezTo>
                <a:cubicBezTo>
                  <a:pt x="1729" y="345"/>
                  <a:pt x="1738" y="333"/>
                  <a:pt x="1740" y="323"/>
                </a:cubicBezTo>
                <a:cubicBezTo>
                  <a:pt x="1741" y="321"/>
                  <a:pt x="1741" y="320"/>
                  <a:pt x="1741" y="317"/>
                </a:cubicBezTo>
                <a:cubicBezTo>
                  <a:pt x="1741" y="302"/>
                  <a:pt x="1724" y="295"/>
                  <a:pt x="1712" y="295"/>
                </a:cubicBezTo>
                <a:cubicBezTo>
                  <a:pt x="1700" y="295"/>
                  <a:pt x="1697" y="300"/>
                  <a:pt x="1689" y="315"/>
                </a:cubicBezTo>
                <a:cubicBezTo>
                  <a:pt x="1679" y="330"/>
                  <a:pt x="1664" y="352"/>
                  <a:pt x="1621" y="352"/>
                </a:cubicBezTo>
                <a:cubicBezTo>
                  <a:pt x="1599" y="352"/>
                  <a:pt x="1576" y="348"/>
                  <a:pt x="1558" y="326"/>
                </a:cubicBezTo>
                <a:cubicBezTo>
                  <a:pt x="1543" y="308"/>
                  <a:pt x="1538" y="286"/>
                  <a:pt x="1537" y="261"/>
                </a:cubicBezTo>
                <a:lnTo>
                  <a:pt x="1720" y="261"/>
                </a:lnTo>
                <a:close/>
                <a:moveTo>
                  <a:pt x="1969" y="302"/>
                </a:moveTo>
                <a:cubicBezTo>
                  <a:pt x="1961" y="320"/>
                  <a:pt x="1947" y="352"/>
                  <a:pt x="1897" y="352"/>
                </a:cubicBezTo>
                <a:cubicBezTo>
                  <a:pt x="1831" y="352"/>
                  <a:pt x="1817" y="292"/>
                  <a:pt x="1817" y="245"/>
                </a:cubicBezTo>
                <a:cubicBezTo>
                  <a:pt x="1817" y="192"/>
                  <a:pt x="1839" y="142"/>
                  <a:pt x="1897" y="142"/>
                </a:cubicBezTo>
                <a:cubicBezTo>
                  <a:pt x="1940" y="142"/>
                  <a:pt x="1955" y="170"/>
                  <a:pt x="1960" y="181"/>
                </a:cubicBezTo>
                <a:cubicBezTo>
                  <a:pt x="1966" y="194"/>
                  <a:pt x="1971" y="204"/>
                  <a:pt x="1986" y="204"/>
                </a:cubicBezTo>
                <a:cubicBezTo>
                  <a:pt x="2001" y="204"/>
                  <a:pt x="2013" y="194"/>
                  <a:pt x="2013" y="180"/>
                </a:cubicBezTo>
                <a:cubicBezTo>
                  <a:pt x="2013" y="176"/>
                  <a:pt x="2013" y="170"/>
                  <a:pt x="2002" y="152"/>
                </a:cubicBezTo>
                <a:cubicBezTo>
                  <a:pt x="1987" y="128"/>
                  <a:pt x="1962" y="101"/>
                  <a:pt x="1899" y="101"/>
                </a:cubicBezTo>
                <a:cubicBezTo>
                  <a:pt x="1878" y="101"/>
                  <a:pt x="1804" y="101"/>
                  <a:pt x="1774" y="184"/>
                </a:cubicBezTo>
                <a:cubicBezTo>
                  <a:pt x="1767" y="204"/>
                  <a:pt x="1764" y="225"/>
                  <a:pt x="1764" y="247"/>
                </a:cubicBezTo>
                <a:cubicBezTo>
                  <a:pt x="1764" y="315"/>
                  <a:pt x="1797" y="394"/>
                  <a:pt x="1896" y="394"/>
                </a:cubicBezTo>
                <a:cubicBezTo>
                  <a:pt x="1973" y="394"/>
                  <a:pt x="1998" y="352"/>
                  <a:pt x="2007" y="337"/>
                </a:cubicBezTo>
                <a:cubicBezTo>
                  <a:pt x="2015" y="323"/>
                  <a:pt x="2019" y="311"/>
                  <a:pt x="2019" y="304"/>
                </a:cubicBezTo>
                <a:cubicBezTo>
                  <a:pt x="2019" y="285"/>
                  <a:pt x="1999" y="281"/>
                  <a:pt x="1992" y="281"/>
                </a:cubicBezTo>
                <a:cubicBezTo>
                  <a:pt x="1978" y="281"/>
                  <a:pt x="1973" y="292"/>
                  <a:pt x="1969" y="302"/>
                </a:cubicBezTo>
                <a:moveTo>
                  <a:pt x="2047" y="149"/>
                </a:moveTo>
                <a:cubicBezTo>
                  <a:pt x="2047" y="309"/>
                  <a:pt x="2047" y="309"/>
                  <a:pt x="2047" y="309"/>
                </a:cubicBezTo>
                <a:cubicBezTo>
                  <a:pt x="2047" y="351"/>
                  <a:pt x="2052" y="392"/>
                  <a:pt x="2127" y="392"/>
                </a:cubicBezTo>
                <a:cubicBezTo>
                  <a:pt x="2132" y="392"/>
                  <a:pt x="2141" y="391"/>
                  <a:pt x="2144" y="391"/>
                </a:cubicBezTo>
                <a:cubicBezTo>
                  <a:pt x="2156" y="389"/>
                  <a:pt x="2174" y="386"/>
                  <a:pt x="2174" y="370"/>
                </a:cubicBezTo>
                <a:cubicBezTo>
                  <a:pt x="2174" y="351"/>
                  <a:pt x="2161" y="350"/>
                  <a:pt x="2148" y="349"/>
                </a:cubicBezTo>
                <a:cubicBezTo>
                  <a:pt x="2144" y="349"/>
                  <a:pt x="2132" y="350"/>
                  <a:pt x="2128" y="350"/>
                </a:cubicBezTo>
                <a:cubicBezTo>
                  <a:pt x="2115" y="349"/>
                  <a:pt x="2103" y="347"/>
                  <a:pt x="2099" y="331"/>
                </a:cubicBezTo>
                <a:cubicBezTo>
                  <a:pt x="2098" y="324"/>
                  <a:pt x="2097" y="320"/>
                  <a:pt x="2097" y="287"/>
                </a:cubicBezTo>
                <a:cubicBezTo>
                  <a:pt x="2097" y="149"/>
                  <a:pt x="2097" y="149"/>
                  <a:pt x="2097" y="149"/>
                </a:cubicBezTo>
                <a:cubicBezTo>
                  <a:pt x="2154" y="149"/>
                  <a:pt x="2154" y="149"/>
                  <a:pt x="2154" y="149"/>
                </a:cubicBezTo>
                <a:cubicBezTo>
                  <a:pt x="2160" y="149"/>
                  <a:pt x="2174" y="147"/>
                  <a:pt x="2174" y="128"/>
                </a:cubicBezTo>
                <a:cubicBezTo>
                  <a:pt x="2174" y="108"/>
                  <a:pt x="2160" y="106"/>
                  <a:pt x="2154" y="106"/>
                </a:cubicBezTo>
                <a:cubicBezTo>
                  <a:pt x="2097" y="106"/>
                  <a:pt x="2097" y="106"/>
                  <a:pt x="2097" y="106"/>
                </a:cubicBezTo>
                <a:cubicBezTo>
                  <a:pt x="2097" y="43"/>
                  <a:pt x="2097" y="43"/>
                  <a:pt x="2097" y="43"/>
                </a:cubicBezTo>
                <a:cubicBezTo>
                  <a:pt x="2097" y="35"/>
                  <a:pt x="2096" y="19"/>
                  <a:pt x="2072" y="19"/>
                </a:cubicBezTo>
                <a:cubicBezTo>
                  <a:pt x="2050" y="19"/>
                  <a:pt x="2048" y="36"/>
                  <a:pt x="2048" y="43"/>
                </a:cubicBezTo>
                <a:cubicBezTo>
                  <a:pt x="2048" y="106"/>
                  <a:pt x="2048" y="106"/>
                  <a:pt x="2048" y="106"/>
                </a:cubicBezTo>
                <a:lnTo>
                  <a:pt x="2047" y="149"/>
                </a:lnTo>
                <a:close/>
                <a:moveTo>
                  <a:pt x="2227" y="45"/>
                </a:moveTo>
                <a:cubicBezTo>
                  <a:pt x="2232" y="45"/>
                  <a:pt x="2236" y="42"/>
                  <a:pt x="2236" y="38"/>
                </a:cubicBezTo>
                <a:cubicBezTo>
                  <a:pt x="2236" y="33"/>
                  <a:pt x="2232" y="31"/>
                  <a:pt x="2227" y="31"/>
                </a:cubicBezTo>
                <a:cubicBezTo>
                  <a:pt x="2216" y="31"/>
                  <a:pt x="2216" y="31"/>
                  <a:pt x="2216" y="31"/>
                </a:cubicBezTo>
                <a:cubicBezTo>
                  <a:pt x="2216" y="45"/>
                  <a:pt x="2216" y="45"/>
                  <a:pt x="2216" y="45"/>
                </a:cubicBezTo>
                <a:lnTo>
                  <a:pt x="2227" y="45"/>
                </a:lnTo>
                <a:close/>
                <a:moveTo>
                  <a:pt x="2208" y="28"/>
                </a:moveTo>
                <a:cubicBezTo>
                  <a:pt x="2208" y="26"/>
                  <a:pt x="2209" y="24"/>
                  <a:pt x="2212" y="24"/>
                </a:cubicBezTo>
                <a:cubicBezTo>
                  <a:pt x="2227" y="24"/>
                  <a:pt x="2227" y="24"/>
                  <a:pt x="2227" y="24"/>
                </a:cubicBezTo>
                <a:cubicBezTo>
                  <a:pt x="2237" y="24"/>
                  <a:pt x="2244" y="28"/>
                  <a:pt x="2244" y="37"/>
                </a:cubicBezTo>
                <a:cubicBezTo>
                  <a:pt x="2244" y="44"/>
                  <a:pt x="2241" y="49"/>
                  <a:pt x="2235" y="51"/>
                </a:cubicBezTo>
                <a:cubicBezTo>
                  <a:pt x="2243" y="61"/>
                  <a:pt x="2243" y="61"/>
                  <a:pt x="2243" y="61"/>
                </a:cubicBezTo>
                <a:cubicBezTo>
                  <a:pt x="2244" y="62"/>
                  <a:pt x="2244" y="63"/>
                  <a:pt x="2244" y="64"/>
                </a:cubicBezTo>
                <a:cubicBezTo>
                  <a:pt x="2244" y="66"/>
                  <a:pt x="2243" y="68"/>
                  <a:pt x="2240" y="68"/>
                </a:cubicBezTo>
                <a:cubicBezTo>
                  <a:pt x="2239" y="68"/>
                  <a:pt x="2237" y="67"/>
                  <a:pt x="2236" y="66"/>
                </a:cubicBezTo>
                <a:cubicBezTo>
                  <a:pt x="2225" y="52"/>
                  <a:pt x="2225" y="52"/>
                  <a:pt x="2225" y="52"/>
                </a:cubicBezTo>
                <a:cubicBezTo>
                  <a:pt x="2216" y="52"/>
                  <a:pt x="2216" y="52"/>
                  <a:pt x="2216" y="52"/>
                </a:cubicBezTo>
                <a:cubicBezTo>
                  <a:pt x="2216" y="64"/>
                  <a:pt x="2216" y="64"/>
                  <a:pt x="2216" y="64"/>
                </a:cubicBezTo>
                <a:cubicBezTo>
                  <a:pt x="2216" y="66"/>
                  <a:pt x="2214" y="68"/>
                  <a:pt x="2212" y="68"/>
                </a:cubicBezTo>
                <a:cubicBezTo>
                  <a:pt x="2209" y="68"/>
                  <a:pt x="2208" y="66"/>
                  <a:pt x="2208" y="64"/>
                </a:cubicBezTo>
                <a:lnTo>
                  <a:pt x="2208" y="28"/>
                </a:lnTo>
                <a:close/>
                <a:moveTo>
                  <a:pt x="2224" y="85"/>
                </a:moveTo>
                <a:cubicBezTo>
                  <a:pt x="2246" y="85"/>
                  <a:pt x="2263" y="67"/>
                  <a:pt x="2263" y="46"/>
                </a:cubicBezTo>
                <a:cubicBezTo>
                  <a:pt x="2263" y="46"/>
                  <a:pt x="2263" y="46"/>
                  <a:pt x="2263" y="46"/>
                </a:cubicBezTo>
                <a:cubicBezTo>
                  <a:pt x="2263" y="25"/>
                  <a:pt x="2246" y="8"/>
                  <a:pt x="2224" y="8"/>
                </a:cubicBezTo>
                <a:cubicBezTo>
                  <a:pt x="2203" y="8"/>
                  <a:pt x="2186" y="25"/>
                  <a:pt x="2186" y="46"/>
                </a:cubicBezTo>
                <a:cubicBezTo>
                  <a:pt x="2186" y="46"/>
                  <a:pt x="2186" y="46"/>
                  <a:pt x="2186" y="46"/>
                </a:cubicBezTo>
                <a:cubicBezTo>
                  <a:pt x="2186" y="68"/>
                  <a:pt x="2203" y="85"/>
                  <a:pt x="2224" y="85"/>
                </a:cubicBezTo>
                <a:moveTo>
                  <a:pt x="2224" y="90"/>
                </a:moveTo>
                <a:cubicBezTo>
                  <a:pt x="2200" y="90"/>
                  <a:pt x="2181" y="70"/>
                  <a:pt x="2181" y="46"/>
                </a:cubicBezTo>
                <a:cubicBezTo>
                  <a:pt x="2181" y="46"/>
                  <a:pt x="2181" y="46"/>
                  <a:pt x="2181" y="46"/>
                </a:cubicBezTo>
                <a:cubicBezTo>
                  <a:pt x="2181" y="23"/>
                  <a:pt x="2200" y="3"/>
                  <a:pt x="2224" y="3"/>
                </a:cubicBezTo>
                <a:cubicBezTo>
                  <a:pt x="2249" y="3"/>
                  <a:pt x="2268" y="23"/>
                  <a:pt x="2268" y="46"/>
                </a:cubicBezTo>
                <a:cubicBezTo>
                  <a:pt x="2268" y="46"/>
                  <a:pt x="2268" y="46"/>
                  <a:pt x="2268" y="46"/>
                </a:cubicBezTo>
                <a:cubicBezTo>
                  <a:pt x="2268" y="70"/>
                  <a:pt x="2249" y="90"/>
                  <a:pt x="2224" y="90"/>
                </a:cubicBezTo>
                <a:moveTo>
                  <a:pt x="19" y="676"/>
                </a:moveTo>
                <a:cubicBezTo>
                  <a:pt x="19" y="681"/>
                  <a:pt x="24" y="686"/>
                  <a:pt x="29" y="686"/>
                </a:cubicBezTo>
                <a:cubicBezTo>
                  <a:pt x="34" y="686"/>
                  <a:pt x="38" y="683"/>
                  <a:pt x="39" y="679"/>
                </a:cubicBezTo>
                <a:cubicBezTo>
                  <a:pt x="50" y="655"/>
                  <a:pt x="50" y="655"/>
                  <a:pt x="50" y="655"/>
                </a:cubicBezTo>
                <a:cubicBezTo>
                  <a:pt x="109" y="655"/>
                  <a:pt x="109" y="655"/>
                  <a:pt x="109" y="655"/>
                </a:cubicBezTo>
                <a:cubicBezTo>
                  <a:pt x="119" y="678"/>
                  <a:pt x="119" y="678"/>
                  <a:pt x="119" y="678"/>
                </a:cubicBezTo>
                <a:cubicBezTo>
                  <a:pt x="121" y="683"/>
                  <a:pt x="124" y="686"/>
                  <a:pt x="129" y="686"/>
                </a:cubicBezTo>
                <a:cubicBezTo>
                  <a:pt x="135" y="686"/>
                  <a:pt x="140" y="681"/>
                  <a:pt x="140" y="675"/>
                </a:cubicBezTo>
                <a:cubicBezTo>
                  <a:pt x="140" y="674"/>
                  <a:pt x="139" y="672"/>
                  <a:pt x="138" y="671"/>
                </a:cubicBezTo>
                <a:cubicBezTo>
                  <a:pt x="93" y="570"/>
                  <a:pt x="93" y="570"/>
                  <a:pt x="93" y="570"/>
                </a:cubicBezTo>
                <a:cubicBezTo>
                  <a:pt x="90" y="564"/>
                  <a:pt x="86" y="561"/>
                  <a:pt x="80" y="561"/>
                </a:cubicBezTo>
                <a:cubicBezTo>
                  <a:pt x="79" y="561"/>
                  <a:pt x="79" y="561"/>
                  <a:pt x="79" y="561"/>
                </a:cubicBezTo>
                <a:cubicBezTo>
                  <a:pt x="73" y="561"/>
                  <a:pt x="69" y="564"/>
                  <a:pt x="66" y="570"/>
                </a:cubicBezTo>
                <a:cubicBezTo>
                  <a:pt x="21" y="671"/>
                  <a:pt x="21" y="671"/>
                  <a:pt x="21" y="671"/>
                </a:cubicBezTo>
                <a:cubicBezTo>
                  <a:pt x="20" y="673"/>
                  <a:pt x="19" y="674"/>
                  <a:pt x="19" y="676"/>
                </a:cubicBezTo>
                <a:close/>
                <a:moveTo>
                  <a:pt x="58" y="636"/>
                </a:moveTo>
                <a:cubicBezTo>
                  <a:pt x="79" y="587"/>
                  <a:pt x="79" y="587"/>
                  <a:pt x="79" y="587"/>
                </a:cubicBezTo>
                <a:cubicBezTo>
                  <a:pt x="101" y="636"/>
                  <a:pt x="101" y="636"/>
                  <a:pt x="101" y="636"/>
                </a:cubicBezTo>
                <a:lnTo>
                  <a:pt x="58" y="636"/>
                </a:lnTo>
                <a:close/>
                <a:moveTo>
                  <a:pt x="250" y="675"/>
                </a:moveTo>
                <a:cubicBezTo>
                  <a:pt x="250" y="681"/>
                  <a:pt x="255" y="686"/>
                  <a:pt x="261" y="686"/>
                </a:cubicBezTo>
                <a:cubicBezTo>
                  <a:pt x="267" y="686"/>
                  <a:pt x="272" y="681"/>
                  <a:pt x="272" y="675"/>
                </a:cubicBezTo>
                <a:cubicBezTo>
                  <a:pt x="272" y="642"/>
                  <a:pt x="272" y="642"/>
                  <a:pt x="272" y="642"/>
                </a:cubicBezTo>
                <a:cubicBezTo>
                  <a:pt x="299" y="642"/>
                  <a:pt x="299" y="642"/>
                  <a:pt x="299" y="642"/>
                </a:cubicBezTo>
                <a:cubicBezTo>
                  <a:pt x="329" y="680"/>
                  <a:pt x="329" y="680"/>
                  <a:pt x="329" y="680"/>
                </a:cubicBezTo>
                <a:cubicBezTo>
                  <a:pt x="331" y="683"/>
                  <a:pt x="334" y="686"/>
                  <a:pt x="339" y="686"/>
                </a:cubicBezTo>
                <a:cubicBezTo>
                  <a:pt x="344" y="686"/>
                  <a:pt x="349" y="682"/>
                  <a:pt x="349" y="676"/>
                </a:cubicBezTo>
                <a:cubicBezTo>
                  <a:pt x="349" y="672"/>
                  <a:pt x="348" y="670"/>
                  <a:pt x="346" y="668"/>
                </a:cubicBezTo>
                <a:cubicBezTo>
                  <a:pt x="323" y="638"/>
                  <a:pt x="323" y="638"/>
                  <a:pt x="323" y="638"/>
                </a:cubicBezTo>
                <a:cubicBezTo>
                  <a:pt x="339" y="633"/>
                  <a:pt x="350" y="621"/>
                  <a:pt x="350" y="602"/>
                </a:cubicBezTo>
                <a:cubicBezTo>
                  <a:pt x="350" y="601"/>
                  <a:pt x="350" y="601"/>
                  <a:pt x="350" y="601"/>
                </a:cubicBezTo>
                <a:cubicBezTo>
                  <a:pt x="350" y="591"/>
                  <a:pt x="347" y="581"/>
                  <a:pt x="340" y="575"/>
                </a:cubicBezTo>
                <a:cubicBezTo>
                  <a:pt x="332" y="567"/>
                  <a:pt x="320" y="563"/>
                  <a:pt x="305" y="563"/>
                </a:cubicBezTo>
                <a:cubicBezTo>
                  <a:pt x="261" y="563"/>
                  <a:pt x="261" y="563"/>
                  <a:pt x="261" y="563"/>
                </a:cubicBezTo>
                <a:cubicBezTo>
                  <a:pt x="255" y="563"/>
                  <a:pt x="250" y="567"/>
                  <a:pt x="250" y="573"/>
                </a:cubicBezTo>
                <a:lnTo>
                  <a:pt x="250" y="675"/>
                </a:lnTo>
                <a:close/>
                <a:moveTo>
                  <a:pt x="272" y="623"/>
                </a:moveTo>
                <a:cubicBezTo>
                  <a:pt x="272" y="582"/>
                  <a:pt x="272" y="582"/>
                  <a:pt x="272" y="582"/>
                </a:cubicBezTo>
                <a:cubicBezTo>
                  <a:pt x="303" y="582"/>
                  <a:pt x="303" y="582"/>
                  <a:pt x="303" y="582"/>
                </a:cubicBezTo>
                <a:cubicBezTo>
                  <a:pt x="319" y="582"/>
                  <a:pt x="328" y="589"/>
                  <a:pt x="328" y="602"/>
                </a:cubicBezTo>
                <a:cubicBezTo>
                  <a:pt x="328" y="603"/>
                  <a:pt x="328" y="603"/>
                  <a:pt x="328" y="603"/>
                </a:cubicBezTo>
                <a:cubicBezTo>
                  <a:pt x="328" y="615"/>
                  <a:pt x="319" y="623"/>
                  <a:pt x="303" y="623"/>
                </a:cubicBezTo>
                <a:lnTo>
                  <a:pt x="272" y="623"/>
                </a:lnTo>
                <a:close/>
                <a:moveTo>
                  <a:pt x="405" y="685"/>
                </a:moveTo>
                <a:cubicBezTo>
                  <a:pt x="477" y="685"/>
                  <a:pt x="477" y="685"/>
                  <a:pt x="477" y="685"/>
                </a:cubicBezTo>
                <a:cubicBezTo>
                  <a:pt x="482" y="685"/>
                  <a:pt x="487" y="681"/>
                  <a:pt x="487" y="675"/>
                </a:cubicBezTo>
                <a:cubicBezTo>
                  <a:pt x="487" y="670"/>
                  <a:pt x="482" y="666"/>
                  <a:pt x="477" y="666"/>
                </a:cubicBezTo>
                <a:cubicBezTo>
                  <a:pt x="416" y="666"/>
                  <a:pt x="416" y="666"/>
                  <a:pt x="416" y="666"/>
                </a:cubicBezTo>
                <a:cubicBezTo>
                  <a:pt x="416" y="633"/>
                  <a:pt x="416" y="633"/>
                  <a:pt x="416" y="633"/>
                </a:cubicBezTo>
                <a:cubicBezTo>
                  <a:pt x="468" y="633"/>
                  <a:pt x="468" y="633"/>
                  <a:pt x="468" y="633"/>
                </a:cubicBezTo>
                <a:cubicBezTo>
                  <a:pt x="474" y="633"/>
                  <a:pt x="478" y="629"/>
                  <a:pt x="478" y="623"/>
                </a:cubicBezTo>
                <a:cubicBezTo>
                  <a:pt x="478" y="618"/>
                  <a:pt x="474" y="614"/>
                  <a:pt x="468" y="614"/>
                </a:cubicBezTo>
                <a:cubicBezTo>
                  <a:pt x="416" y="614"/>
                  <a:pt x="416" y="614"/>
                  <a:pt x="416" y="614"/>
                </a:cubicBezTo>
                <a:cubicBezTo>
                  <a:pt x="416" y="582"/>
                  <a:pt x="416" y="582"/>
                  <a:pt x="416" y="582"/>
                </a:cubicBezTo>
                <a:cubicBezTo>
                  <a:pt x="476" y="582"/>
                  <a:pt x="476" y="582"/>
                  <a:pt x="476" y="582"/>
                </a:cubicBezTo>
                <a:cubicBezTo>
                  <a:pt x="481" y="582"/>
                  <a:pt x="486" y="578"/>
                  <a:pt x="486" y="572"/>
                </a:cubicBezTo>
                <a:cubicBezTo>
                  <a:pt x="486" y="567"/>
                  <a:pt x="481" y="563"/>
                  <a:pt x="476" y="563"/>
                </a:cubicBezTo>
                <a:cubicBezTo>
                  <a:pt x="405" y="563"/>
                  <a:pt x="405" y="563"/>
                  <a:pt x="405" y="563"/>
                </a:cubicBezTo>
                <a:cubicBezTo>
                  <a:pt x="399" y="563"/>
                  <a:pt x="394" y="567"/>
                  <a:pt x="394" y="573"/>
                </a:cubicBezTo>
                <a:cubicBezTo>
                  <a:pt x="394" y="674"/>
                  <a:pt x="394" y="674"/>
                  <a:pt x="394" y="674"/>
                </a:cubicBezTo>
                <a:cubicBezTo>
                  <a:pt x="394" y="680"/>
                  <a:pt x="399" y="685"/>
                  <a:pt x="405" y="685"/>
                </a:cubicBezTo>
                <a:close/>
                <a:moveTo>
                  <a:pt x="521" y="676"/>
                </a:moveTo>
                <a:cubicBezTo>
                  <a:pt x="521" y="681"/>
                  <a:pt x="525" y="686"/>
                  <a:pt x="530" y="686"/>
                </a:cubicBezTo>
                <a:cubicBezTo>
                  <a:pt x="535" y="686"/>
                  <a:pt x="539" y="683"/>
                  <a:pt x="540" y="679"/>
                </a:cubicBezTo>
                <a:cubicBezTo>
                  <a:pt x="551" y="655"/>
                  <a:pt x="551" y="655"/>
                  <a:pt x="551" y="655"/>
                </a:cubicBezTo>
                <a:cubicBezTo>
                  <a:pt x="610" y="655"/>
                  <a:pt x="610" y="655"/>
                  <a:pt x="610" y="655"/>
                </a:cubicBezTo>
                <a:cubicBezTo>
                  <a:pt x="620" y="678"/>
                  <a:pt x="620" y="678"/>
                  <a:pt x="620" y="678"/>
                </a:cubicBezTo>
                <a:cubicBezTo>
                  <a:pt x="622" y="683"/>
                  <a:pt x="626" y="686"/>
                  <a:pt x="631" y="686"/>
                </a:cubicBezTo>
                <a:cubicBezTo>
                  <a:pt x="636" y="686"/>
                  <a:pt x="641" y="681"/>
                  <a:pt x="641" y="675"/>
                </a:cubicBezTo>
                <a:cubicBezTo>
                  <a:pt x="641" y="674"/>
                  <a:pt x="640" y="672"/>
                  <a:pt x="640" y="671"/>
                </a:cubicBezTo>
                <a:cubicBezTo>
                  <a:pt x="594" y="570"/>
                  <a:pt x="594" y="570"/>
                  <a:pt x="594" y="570"/>
                </a:cubicBezTo>
                <a:cubicBezTo>
                  <a:pt x="592" y="564"/>
                  <a:pt x="587" y="561"/>
                  <a:pt x="581" y="561"/>
                </a:cubicBezTo>
                <a:cubicBezTo>
                  <a:pt x="580" y="561"/>
                  <a:pt x="580" y="561"/>
                  <a:pt x="580" y="561"/>
                </a:cubicBezTo>
                <a:cubicBezTo>
                  <a:pt x="574" y="561"/>
                  <a:pt x="570" y="564"/>
                  <a:pt x="567" y="570"/>
                </a:cubicBezTo>
                <a:cubicBezTo>
                  <a:pt x="522" y="671"/>
                  <a:pt x="522" y="671"/>
                  <a:pt x="522" y="671"/>
                </a:cubicBezTo>
                <a:cubicBezTo>
                  <a:pt x="521" y="673"/>
                  <a:pt x="521" y="674"/>
                  <a:pt x="521" y="676"/>
                </a:cubicBezTo>
                <a:close/>
                <a:moveTo>
                  <a:pt x="559" y="636"/>
                </a:moveTo>
                <a:cubicBezTo>
                  <a:pt x="580" y="587"/>
                  <a:pt x="580" y="587"/>
                  <a:pt x="580" y="587"/>
                </a:cubicBezTo>
                <a:cubicBezTo>
                  <a:pt x="602" y="636"/>
                  <a:pt x="602" y="636"/>
                  <a:pt x="602" y="636"/>
                </a:cubicBezTo>
                <a:lnTo>
                  <a:pt x="559" y="636"/>
                </a:lnTo>
                <a:close/>
                <a:moveTo>
                  <a:pt x="682" y="674"/>
                </a:moveTo>
                <a:cubicBezTo>
                  <a:pt x="682" y="680"/>
                  <a:pt x="686" y="685"/>
                  <a:pt x="692" y="685"/>
                </a:cubicBezTo>
                <a:cubicBezTo>
                  <a:pt x="758" y="685"/>
                  <a:pt x="758" y="685"/>
                  <a:pt x="758" y="685"/>
                </a:cubicBezTo>
                <a:cubicBezTo>
                  <a:pt x="764" y="685"/>
                  <a:pt x="768" y="680"/>
                  <a:pt x="768" y="675"/>
                </a:cubicBezTo>
                <a:cubicBezTo>
                  <a:pt x="768" y="670"/>
                  <a:pt x="764" y="665"/>
                  <a:pt x="758" y="665"/>
                </a:cubicBezTo>
                <a:cubicBezTo>
                  <a:pt x="703" y="665"/>
                  <a:pt x="703" y="665"/>
                  <a:pt x="703" y="665"/>
                </a:cubicBezTo>
                <a:cubicBezTo>
                  <a:pt x="703" y="572"/>
                  <a:pt x="703" y="572"/>
                  <a:pt x="703" y="572"/>
                </a:cubicBezTo>
                <a:cubicBezTo>
                  <a:pt x="703" y="566"/>
                  <a:pt x="698" y="562"/>
                  <a:pt x="692" y="562"/>
                </a:cubicBezTo>
                <a:cubicBezTo>
                  <a:pt x="686" y="562"/>
                  <a:pt x="682" y="566"/>
                  <a:pt x="682" y="572"/>
                </a:cubicBezTo>
                <a:lnTo>
                  <a:pt x="682" y="674"/>
                </a:lnTo>
                <a:close/>
                <a:moveTo>
                  <a:pt x="877" y="674"/>
                </a:moveTo>
                <a:cubicBezTo>
                  <a:pt x="877" y="680"/>
                  <a:pt x="882" y="685"/>
                  <a:pt x="888" y="685"/>
                </a:cubicBezTo>
                <a:cubicBezTo>
                  <a:pt x="923" y="685"/>
                  <a:pt x="923" y="685"/>
                  <a:pt x="923" y="685"/>
                </a:cubicBezTo>
                <a:cubicBezTo>
                  <a:pt x="961" y="685"/>
                  <a:pt x="988" y="658"/>
                  <a:pt x="988" y="624"/>
                </a:cubicBezTo>
                <a:cubicBezTo>
                  <a:pt x="988" y="623"/>
                  <a:pt x="988" y="623"/>
                  <a:pt x="988" y="623"/>
                </a:cubicBezTo>
                <a:cubicBezTo>
                  <a:pt x="988" y="589"/>
                  <a:pt x="961" y="563"/>
                  <a:pt x="923" y="563"/>
                </a:cubicBezTo>
                <a:cubicBezTo>
                  <a:pt x="888" y="563"/>
                  <a:pt x="888" y="563"/>
                  <a:pt x="888" y="563"/>
                </a:cubicBezTo>
                <a:cubicBezTo>
                  <a:pt x="882" y="563"/>
                  <a:pt x="877" y="567"/>
                  <a:pt x="877" y="573"/>
                </a:cubicBezTo>
                <a:lnTo>
                  <a:pt x="877" y="674"/>
                </a:lnTo>
                <a:close/>
                <a:moveTo>
                  <a:pt x="899" y="665"/>
                </a:moveTo>
                <a:cubicBezTo>
                  <a:pt x="899" y="582"/>
                  <a:pt x="899" y="582"/>
                  <a:pt x="899" y="582"/>
                </a:cubicBezTo>
                <a:cubicBezTo>
                  <a:pt x="923" y="582"/>
                  <a:pt x="923" y="582"/>
                  <a:pt x="923" y="582"/>
                </a:cubicBezTo>
                <a:cubicBezTo>
                  <a:pt x="949" y="582"/>
                  <a:pt x="965" y="600"/>
                  <a:pt x="965" y="624"/>
                </a:cubicBezTo>
                <a:cubicBezTo>
                  <a:pt x="965" y="624"/>
                  <a:pt x="965" y="624"/>
                  <a:pt x="965" y="624"/>
                </a:cubicBezTo>
                <a:cubicBezTo>
                  <a:pt x="965" y="648"/>
                  <a:pt x="949" y="665"/>
                  <a:pt x="923" y="665"/>
                </a:cubicBezTo>
                <a:lnTo>
                  <a:pt x="899" y="665"/>
                </a:lnTo>
                <a:close/>
                <a:moveTo>
                  <a:pt x="1033" y="675"/>
                </a:moveTo>
                <a:cubicBezTo>
                  <a:pt x="1033" y="681"/>
                  <a:pt x="1037" y="686"/>
                  <a:pt x="1043" y="686"/>
                </a:cubicBezTo>
                <a:cubicBezTo>
                  <a:pt x="1049" y="686"/>
                  <a:pt x="1054" y="681"/>
                  <a:pt x="1054" y="675"/>
                </a:cubicBezTo>
                <a:cubicBezTo>
                  <a:pt x="1054" y="572"/>
                  <a:pt x="1054" y="572"/>
                  <a:pt x="1054" y="572"/>
                </a:cubicBezTo>
                <a:cubicBezTo>
                  <a:pt x="1054" y="566"/>
                  <a:pt x="1049" y="562"/>
                  <a:pt x="1043" y="562"/>
                </a:cubicBezTo>
                <a:cubicBezTo>
                  <a:pt x="1037" y="562"/>
                  <a:pt x="1033" y="566"/>
                  <a:pt x="1033" y="572"/>
                </a:cubicBezTo>
                <a:lnTo>
                  <a:pt x="1033" y="675"/>
                </a:lnTo>
                <a:close/>
                <a:moveTo>
                  <a:pt x="1104" y="675"/>
                </a:moveTo>
                <a:cubicBezTo>
                  <a:pt x="1104" y="681"/>
                  <a:pt x="1109" y="686"/>
                  <a:pt x="1115" y="686"/>
                </a:cubicBezTo>
                <a:cubicBezTo>
                  <a:pt x="1121" y="686"/>
                  <a:pt x="1126" y="681"/>
                  <a:pt x="1126" y="675"/>
                </a:cubicBezTo>
                <a:cubicBezTo>
                  <a:pt x="1126" y="635"/>
                  <a:pt x="1126" y="635"/>
                  <a:pt x="1126" y="635"/>
                </a:cubicBezTo>
                <a:cubicBezTo>
                  <a:pt x="1179" y="635"/>
                  <a:pt x="1179" y="635"/>
                  <a:pt x="1179" y="635"/>
                </a:cubicBezTo>
                <a:cubicBezTo>
                  <a:pt x="1184" y="635"/>
                  <a:pt x="1188" y="631"/>
                  <a:pt x="1188" y="625"/>
                </a:cubicBezTo>
                <a:cubicBezTo>
                  <a:pt x="1188" y="620"/>
                  <a:pt x="1184" y="615"/>
                  <a:pt x="1179" y="615"/>
                </a:cubicBezTo>
                <a:cubicBezTo>
                  <a:pt x="1126" y="615"/>
                  <a:pt x="1126" y="615"/>
                  <a:pt x="1126" y="615"/>
                </a:cubicBezTo>
                <a:cubicBezTo>
                  <a:pt x="1126" y="582"/>
                  <a:pt x="1126" y="582"/>
                  <a:pt x="1126" y="582"/>
                </a:cubicBezTo>
                <a:cubicBezTo>
                  <a:pt x="1186" y="582"/>
                  <a:pt x="1186" y="582"/>
                  <a:pt x="1186" y="582"/>
                </a:cubicBezTo>
                <a:cubicBezTo>
                  <a:pt x="1192" y="582"/>
                  <a:pt x="1196" y="578"/>
                  <a:pt x="1196" y="572"/>
                </a:cubicBezTo>
                <a:cubicBezTo>
                  <a:pt x="1196" y="567"/>
                  <a:pt x="1192" y="563"/>
                  <a:pt x="1186" y="563"/>
                </a:cubicBezTo>
                <a:cubicBezTo>
                  <a:pt x="1115" y="563"/>
                  <a:pt x="1115" y="563"/>
                  <a:pt x="1115" y="563"/>
                </a:cubicBezTo>
                <a:cubicBezTo>
                  <a:pt x="1109" y="563"/>
                  <a:pt x="1104" y="567"/>
                  <a:pt x="1104" y="573"/>
                </a:cubicBezTo>
                <a:lnTo>
                  <a:pt x="1104" y="675"/>
                </a:lnTo>
                <a:close/>
                <a:moveTo>
                  <a:pt x="1237" y="675"/>
                </a:moveTo>
                <a:cubicBezTo>
                  <a:pt x="1237" y="681"/>
                  <a:pt x="1241" y="686"/>
                  <a:pt x="1247" y="686"/>
                </a:cubicBezTo>
                <a:cubicBezTo>
                  <a:pt x="1253" y="686"/>
                  <a:pt x="1258" y="681"/>
                  <a:pt x="1258" y="675"/>
                </a:cubicBezTo>
                <a:cubicBezTo>
                  <a:pt x="1258" y="635"/>
                  <a:pt x="1258" y="635"/>
                  <a:pt x="1258" y="635"/>
                </a:cubicBezTo>
                <a:cubicBezTo>
                  <a:pt x="1311" y="635"/>
                  <a:pt x="1311" y="635"/>
                  <a:pt x="1311" y="635"/>
                </a:cubicBezTo>
                <a:cubicBezTo>
                  <a:pt x="1316" y="635"/>
                  <a:pt x="1321" y="631"/>
                  <a:pt x="1321" y="625"/>
                </a:cubicBezTo>
                <a:cubicBezTo>
                  <a:pt x="1321" y="620"/>
                  <a:pt x="1316" y="615"/>
                  <a:pt x="1311" y="615"/>
                </a:cubicBezTo>
                <a:cubicBezTo>
                  <a:pt x="1258" y="615"/>
                  <a:pt x="1258" y="615"/>
                  <a:pt x="1258" y="615"/>
                </a:cubicBezTo>
                <a:cubicBezTo>
                  <a:pt x="1258" y="582"/>
                  <a:pt x="1258" y="582"/>
                  <a:pt x="1258" y="582"/>
                </a:cubicBezTo>
                <a:cubicBezTo>
                  <a:pt x="1319" y="582"/>
                  <a:pt x="1319" y="582"/>
                  <a:pt x="1319" y="582"/>
                </a:cubicBezTo>
                <a:cubicBezTo>
                  <a:pt x="1324" y="582"/>
                  <a:pt x="1328" y="578"/>
                  <a:pt x="1328" y="572"/>
                </a:cubicBezTo>
                <a:cubicBezTo>
                  <a:pt x="1328" y="567"/>
                  <a:pt x="1324" y="563"/>
                  <a:pt x="1319" y="563"/>
                </a:cubicBezTo>
                <a:cubicBezTo>
                  <a:pt x="1247" y="563"/>
                  <a:pt x="1247" y="563"/>
                  <a:pt x="1247" y="563"/>
                </a:cubicBezTo>
                <a:cubicBezTo>
                  <a:pt x="1241" y="563"/>
                  <a:pt x="1237" y="567"/>
                  <a:pt x="1237" y="573"/>
                </a:cubicBezTo>
                <a:lnTo>
                  <a:pt x="1237" y="675"/>
                </a:lnTo>
                <a:close/>
                <a:moveTo>
                  <a:pt x="1380" y="685"/>
                </a:moveTo>
                <a:cubicBezTo>
                  <a:pt x="1452" y="685"/>
                  <a:pt x="1452" y="685"/>
                  <a:pt x="1452" y="685"/>
                </a:cubicBezTo>
                <a:cubicBezTo>
                  <a:pt x="1457" y="685"/>
                  <a:pt x="1461" y="681"/>
                  <a:pt x="1461" y="675"/>
                </a:cubicBezTo>
                <a:cubicBezTo>
                  <a:pt x="1461" y="670"/>
                  <a:pt x="1457" y="666"/>
                  <a:pt x="1452" y="666"/>
                </a:cubicBezTo>
                <a:cubicBezTo>
                  <a:pt x="1390" y="666"/>
                  <a:pt x="1390" y="666"/>
                  <a:pt x="1390" y="666"/>
                </a:cubicBezTo>
                <a:cubicBezTo>
                  <a:pt x="1390" y="633"/>
                  <a:pt x="1390" y="633"/>
                  <a:pt x="1390" y="633"/>
                </a:cubicBezTo>
                <a:cubicBezTo>
                  <a:pt x="1443" y="633"/>
                  <a:pt x="1443" y="633"/>
                  <a:pt x="1443" y="633"/>
                </a:cubicBezTo>
                <a:cubicBezTo>
                  <a:pt x="1448" y="633"/>
                  <a:pt x="1452" y="629"/>
                  <a:pt x="1452" y="623"/>
                </a:cubicBezTo>
                <a:cubicBezTo>
                  <a:pt x="1452" y="618"/>
                  <a:pt x="1448" y="614"/>
                  <a:pt x="1443" y="614"/>
                </a:cubicBezTo>
                <a:cubicBezTo>
                  <a:pt x="1390" y="614"/>
                  <a:pt x="1390" y="614"/>
                  <a:pt x="1390" y="614"/>
                </a:cubicBezTo>
                <a:cubicBezTo>
                  <a:pt x="1390" y="582"/>
                  <a:pt x="1390" y="582"/>
                  <a:pt x="1390" y="582"/>
                </a:cubicBezTo>
                <a:cubicBezTo>
                  <a:pt x="1451" y="582"/>
                  <a:pt x="1451" y="582"/>
                  <a:pt x="1451" y="582"/>
                </a:cubicBezTo>
                <a:cubicBezTo>
                  <a:pt x="1456" y="582"/>
                  <a:pt x="1460" y="578"/>
                  <a:pt x="1460" y="572"/>
                </a:cubicBezTo>
                <a:cubicBezTo>
                  <a:pt x="1460" y="567"/>
                  <a:pt x="1456" y="563"/>
                  <a:pt x="1451" y="563"/>
                </a:cubicBezTo>
                <a:cubicBezTo>
                  <a:pt x="1380" y="563"/>
                  <a:pt x="1380" y="563"/>
                  <a:pt x="1380" y="563"/>
                </a:cubicBezTo>
                <a:cubicBezTo>
                  <a:pt x="1373" y="563"/>
                  <a:pt x="1369" y="567"/>
                  <a:pt x="1369" y="573"/>
                </a:cubicBezTo>
                <a:cubicBezTo>
                  <a:pt x="1369" y="674"/>
                  <a:pt x="1369" y="674"/>
                  <a:pt x="1369" y="674"/>
                </a:cubicBezTo>
                <a:cubicBezTo>
                  <a:pt x="1369" y="680"/>
                  <a:pt x="1373" y="685"/>
                  <a:pt x="1380" y="685"/>
                </a:cubicBezTo>
                <a:close/>
                <a:moveTo>
                  <a:pt x="1503" y="675"/>
                </a:moveTo>
                <a:cubicBezTo>
                  <a:pt x="1503" y="681"/>
                  <a:pt x="1508" y="686"/>
                  <a:pt x="1514" y="686"/>
                </a:cubicBezTo>
                <a:cubicBezTo>
                  <a:pt x="1520" y="686"/>
                  <a:pt x="1525" y="681"/>
                  <a:pt x="1525" y="675"/>
                </a:cubicBezTo>
                <a:cubicBezTo>
                  <a:pt x="1525" y="642"/>
                  <a:pt x="1525" y="642"/>
                  <a:pt x="1525" y="642"/>
                </a:cubicBezTo>
                <a:cubicBezTo>
                  <a:pt x="1552" y="642"/>
                  <a:pt x="1552" y="642"/>
                  <a:pt x="1552" y="642"/>
                </a:cubicBezTo>
                <a:cubicBezTo>
                  <a:pt x="1582" y="680"/>
                  <a:pt x="1582" y="680"/>
                  <a:pt x="1582" y="680"/>
                </a:cubicBezTo>
                <a:cubicBezTo>
                  <a:pt x="1584" y="683"/>
                  <a:pt x="1587" y="686"/>
                  <a:pt x="1592" y="686"/>
                </a:cubicBezTo>
                <a:cubicBezTo>
                  <a:pt x="1597" y="686"/>
                  <a:pt x="1602" y="682"/>
                  <a:pt x="1602" y="676"/>
                </a:cubicBezTo>
                <a:cubicBezTo>
                  <a:pt x="1602" y="672"/>
                  <a:pt x="1601" y="670"/>
                  <a:pt x="1599" y="668"/>
                </a:cubicBezTo>
                <a:cubicBezTo>
                  <a:pt x="1576" y="638"/>
                  <a:pt x="1576" y="638"/>
                  <a:pt x="1576" y="638"/>
                </a:cubicBezTo>
                <a:cubicBezTo>
                  <a:pt x="1592" y="633"/>
                  <a:pt x="1603" y="621"/>
                  <a:pt x="1603" y="602"/>
                </a:cubicBezTo>
                <a:cubicBezTo>
                  <a:pt x="1603" y="601"/>
                  <a:pt x="1603" y="601"/>
                  <a:pt x="1603" y="601"/>
                </a:cubicBezTo>
                <a:cubicBezTo>
                  <a:pt x="1603" y="591"/>
                  <a:pt x="1600" y="581"/>
                  <a:pt x="1593" y="575"/>
                </a:cubicBezTo>
                <a:cubicBezTo>
                  <a:pt x="1585" y="567"/>
                  <a:pt x="1573" y="563"/>
                  <a:pt x="1558" y="563"/>
                </a:cubicBezTo>
                <a:cubicBezTo>
                  <a:pt x="1514" y="563"/>
                  <a:pt x="1514" y="563"/>
                  <a:pt x="1514" y="563"/>
                </a:cubicBezTo>
                <a:cubicBezTo>
                  <a:pt x="1508" y="563"/>
                  <a:pt x="1503" y="567"/>
                  <a:pt x="1503" y="573"/>
                </a:cubicBezTo>
                <a:lnTo>
                  <a:pt x="1503" y="675"/>
                </a:lnTo>
                <a:close/>
                <a:moveTo>
                  <a:pt x="1525" y="623"/>
                </a:moveTo>
                <a:cubicBezTo>
                  <a:pt x="1525" y="582"/>
                  <a:pt x="1525" y="582"/>
                  <a:pt x="1525" y="582"/>
                </a:cubicBezTo>
                <a:cubicBezTo>
                  <a:pt x="1556" y="582"/>
                  <a:pt x="1556" y="582"/>
                  <a:pt x="1556" y="582"/>
                </a:cubicBezTo>
                <a:cubicBezTo>
                  <a:pt x="1572" y="582"/>
                  <a:pt x="1581" y="589"/>
                  <a:pt x="1581" y="602"/>
                </a:cubicBezTo>
                <a:cubicBezTo>
                  <a:pt x="1581" y="603"/>
                  <a:pt x="1581" y="603"/>
                  <a:pt x="1581" y="603"/>
                </a:cubicBezTo>
                <a:cubicBezTo>
                  <a:pt x="1581" y="615"/>
                  <a:pt x="1572" y="623"/>
                  <a:pt x="1556" y="623"/>
                </a:cubicBezTo>
                <a:lnTo>
                  <a:pt x="1525" y="623"/>
                </a:lnTo>
                <a:close/>
                <a:moveTo>
                  <a:pt x="1658" y="685"/>
                </a:moveTo>
                <a:cubicBezTo>
                  <a:pt x="1730" y="685"/>
                  <a:pt x="1730" y="685"/>
                  <a:pt x="1730" y="685"/>
                </a:cubicBezTo>
                <a:cubicBezTo>
                  <a:pt x="1735" y="685"/>
                  <a:pt x="1740" y="681"/>
                  <a:pt x="1740" y="675"/>
                </a:cubicBezTo>
                <a:cubicBezTo>
                  <a:pt x="1740" y="670"/>
                  <a:pt x="1735" y="666"/>
                  <a:pt x="1730" y="666"/>
                </a:cubicBezTo>
                <a:cubicBezTo>
                  <a:pt x="1669" y="666"/>
                  <a:pt x="1669" y="666"/>
                  <a:pt x="1669" y="666"/>
                </a:cubicBezTo>
                <a:cubicBezTo>
                  <a:pt x="1669" y="633"/>
                  <a:pt x="1669" y="633"/>
                  <a:pt x="1669" y="633"/>
                </a:cubicBezTo>
                <a:cubicBezTo>
                  <a:pt x="1721" y="633"/>
                  <a:pt x="1721" y="633"/>
                  <a:pt x="1721" y="633"/>
                </a:cubicBezTo>
                <a:cubicBezTo>
                  <a:pt x="1727" y="633"/>
                  <a:pt x="1731" y="629"/>
                  <a:pt x="1731" y="623"/>
                </a:cubicBezTo>
                <a:cubicBezTo>
                  <a:pt x="1731" y="618"/>
                  <a:pt x="1727" y="614"/>
                  <a:pt x="1721" y="614"/>
                </a:cubicBezTo>
                <a:cubicBezTo>
                  <a:pt x="1669" y="614"/>
                  <a:pt x="1669" y="614"/>
                  <a:pt x="1669" y="614"/>
                </a:cubicBezTo>
                <a:cubicBezTo>
                  <a:pt x="1669" y="582"/>
                  <a:pt x="1669" y="582"/>
                  <a:pt x="1669" y="582"/>
                </a:cubicBezTo>
                <a:cubicBezTo>
                  <a:pt x="1729" y="582"/>
                  <a:pt x="1729" y="582"/>
                  <a:pt x="1729" y="582"/>
                </a:cubicBezTo>
                <a:cubicBezTo>
                  <a:pt x="1734" y="582"/>
                  <a:pt x="1739" y="578"/>
                  <a:pt x="1739" y="572"/>
                </a:cubicBezTo>
                <a:cubicBezTo>
                  <a:pt x="1739" y="567"/>
                  <a:pt x="1734" y="563"/>
                  <a:pt x="1729" y="563"/>
                </a:cubicBezTo>
                <a:cubicBezTo>
                  <a:pt x="1658" y="563"/>
                  <a:pt x="1658" y="563"/>
                  <a:pt x="1658" y="563"/>
                </a:cubicBezTo>
                <a:cubicBezTo>
                  <a:pt x="1652" y="563"/>
                  <a:pt x="1647" y="567"/>
                  <a:pt x="1647" y="573"/>
                </a:cubicBezTo>
                <a:cubicBezTo>
                  <a:pt x="1647" y="674"/>
                  <a:pt x="1647" y="674"/>
                  <a:pt x="1647" y="674"/>
                </a:cubicBezTo>
                <a:cubicBezTo>
                  <a:pt x="1647" y="680"/>
                  <a:pt x="1652" y="685"/>
                  <a:pt x="1658" y="685"/>
                </a:cubicBezTo>
                <a:close/>
                <a:moveTo>
                  <a:pt x="1782" y="675"/>
                </a:moveTo>
                <a:cubicBezTo>
                  <a:pt x="1782" y="681"/>
                  <a:pt x="1787" y="686"/>
                  <a:pt x="1793" y="686"/>
                </a:cubicBezTo>
                <a:cubicBezTo>
                  <a:pt x="1798" y="686"/>
                  <a:pt x="1803" y="681"/>
                  <a:pt x="1803" y="675"/>
                </a:cubicBezTo>
                <a:cubicBezTo>
                  <a:pt x="1803" y="598"/>
                  <a:pt x="1803" y="598"/>
                  <a:pt x="1803" y="598"/>
                </a:cubicBezTo>
                <a:cubicBezTo>
                  <a:pt x="1866" y="679"/>
                  <a:pt x="1866" y="679"/>
                  <a:pt x="1866" y="679"/>
                </a:cubicBezTo>
                <a:cubicBezTo>
                  <a:pt x="1869" y="683"/>
                  <a:pt x="1872" y="686"/>
                  <a:pt x="1877" y="686"/>
                </a:cubicBezTo>
                <a:cubicBezTo>
                  <a:pt x="1878" y="686"/>
                  <a:pt x="1878" y="686"/>
                  <a:pt x="1878" y="686"/>
                </a:cubicBezTo>
                <a:cubicBezTo>
                  <a:pt x="1884" y="686"/>
                  <a:pt x="1889" y="681"/>
                  <a:pt x="1889" y="675"/>
                </a:cubicBezTo>
                <a:cubicBezTo>
                  <a:pt x="1889" y="572"/>
                  <a:pt x="1889" y="572"/>
                  <a:pt x="1889" y="572"/>
                </a:cubicBezTo>
                <a:cubicBezTo>
                  <a:pt x="1889" y="566"/>
                  <a:pt x="1884" y="562"/>
                  <a:pt x="1878" y="562"/>
                </a:cubicBezTo>
                <a:cubicBezTo>
                  <a:pt x="1872" y="562"/>
                  <a:pt x="1867" y="566"/>
                  <a:pt x="1867" y="572"/>
                </a:cubicBezTo>
                <a:cubicBezTo>
                  <a:pt x="1867" y="647"/>
                  <a:pt x="1867" y="647"/>
                  <a:pt x="1867" y="647"/>
                </a:cubicBezTo>
                <a:cubicBezTo>
                  <a:pt x="1806" y="568"/>
                  <a:pt x="1806" y="568"/>
                  <a:pt x="1806" y="568"/>
                </a:cubicBezTo>
                <a:cubicBezTo>
                  <a:pt x="1803" y="564"/>
                  <a:pt x="1800" y="562"/>
                  <a:pt x="1795" y="562"/>
                </a:cubicBezTo>
                <a:cubicBezTo>
                  <a:pt x="1793" y="562"/>
                  <a:pt x="1793" y="562"/>
                  <a:pt x="1793" y="562"/>
                </a:cubicBezTo>
                <a:cubicBezTo>
                  <a:pt x="1787" y="562"/>
                  <a:pt x="1782" y="567"/>
                  <a:pt x="1782" y="573"/>
                </a:cubicBezTo>
                <a:lnTo>
                  <a:pt x="1782" y="675"/>
                </a:lnTo>
                <a:close/>
                <a:moveTo>
                  <a:pt x="1994" y="687"/>
                </a:moveTo>
                <a:cubicBezTo>
                  <a:pt x="2014" y="687"/>
                  <a:pt x="2027" y="681"/>
                  <a:pt x="2039" y="671"/>
                </a:cubicBezTo>
                <a:cubicBezTo>
                  <a:pt x="2041" y="669"/>
                  <a:pt x="2042" y="666"/>
                  <a:pt x="2042" y="663"/>
                </a:cubicBezTo>
                <a:cubicBezTo>
                  <a:pt x="2042" y="657"/>
                  <a:pt x="2037" y="653"/>
                  <a:pt x="2032" y="653"/>
                </a:cubicBezTo>
                <a:cubicBezTo>
                  <a:pt x="2029" y="653"/>
                  <a:pt x="2027" y="654"/>
                  <a:pt x="2026" y="655"/>
                </a:cubicBezTo>
                <a:cubicBezTo>
                  <a:pt x="2017" y="663"/>
                  <a:pt x="2008" y="667"/>
                  <a:pt x="1995" y="667"/>
                </a:cubicBezTo>
                <a:cubicBezTo>
                  <a:pt x="1972" y="667"/>
                  <a:pt x="1955" y="648"/>
                  <a:pt x="1955" y="624"/>
                </a:cubicBezTo>
                <a:cubicBezTo>
                  <a:pt x="1955" y="623"/>
                  <a:pt x="1955" y="623"/>
                  <a:pt x="1955" y="623"/>
                </a:cubicBezTo>
                <a:cubicBezTo>
                  <a:pt x="1955" y="599"/>
                  <a:pt x="1972" y="580"/>
                  <a:pt x="1995" y="580"/>
                </a:cubicBezTo>
                <a:cubicBezTo>
                  <a:pt x="2007" y="580"/>
                  <a:pt x="2016" y="584"/>
                  <a:pt x="2024" y="591"/>
                </a:cubicBezTo>
                <a:cubicBezTo>
                  <a:pt x="2026" y="592"/>
                  <a:pt x="2028" y="593"/>
                  <a:pt x="2031" y="593"/>
                </a:cubicBezTo>
                <a:cubicBezTo>
                  <a:pt x="2037" y="593"/>
                  <a:pt x="2041" y="589"/>
                  <a:pt x="2041" y="583"/>
                </a:cubicBezTo>
                <a:cubicBezTo>
                  <a:pt x="2041" y="579"/>
                  <a:pt x="2039" y="576"/>
                  <a:pt x="2037" y="574"/>
                </a:cubicBezTo>
                <a:cubicBezTo>
                  <a:pt x="2026" y="566"/>
                  <a:pt x="2014" y="560"/>
                  <a:pt x="1995" y="560"/>
                </a:cubicBezTo>
                <a:cubicBezTo>
                  <a:pt x="1958" y="560"/>
                  <a:pt x="1932" y="589"/>
                  <a:pt x="1932" y="624"/>
                </a:cubicBezTo>
                <a:cubicBezTo>
                  <a:pt x="1932" y="624"/>
                  <a:pt x="1932" y="624"/>
                  <a:pt x="1932" y="624"/>
                </a:cubicBezTo>
                <a:cubicBezTo>
                  <a:pt x="1932" y="659"/>
                  <a:pt x="1959" y="687"/>
                  <a:pt x="1994" y="687"/>
                </a:cubicBezTo>
                <a:close/>
                <a:moveTo>
                  <a:pt x="2095" y="685"/>
                </a:moveTo>
                <a:cubicBezTo>
                  <a:pt x="2167" y="685"/>
                  <a:pt x="2167" y="685"/>
                  <a:pt x="2167" y="685"/>
                </a:cubicBezTo>
                <a:cubicBezTo>
                  <a:pt x="2172" y="685"/>
                  <a:pt x="2176" y="681"/>
                  <a:pt x="2176" y="675"/>
                </a:cubicBezTo>
                <a:cubicBezTo>
                  <a:pt x="2176" y="670"/>
                  <a:pt x="2172" y="666"/>
                  <a:pt x="2167" y="666"/>
                </a:cubicBezTo>
                <a:cubicBezTo>
                  <a:pt x="2106" y="666"/>
                  <a:pt x="2106" y="666"/>
                  <a:pt x="2106" y="666"/>
                </a:cubicBezTo>
                <a:cubicBezTo>
                  <a:pt x="2106" y="633"/>
                  <a:pt x="2106" y="633"/>
                  <a:pt x="2106" y="633"/>
                </a:cubicBezTo>
                <a:cubicBezTo>
                  <a:pt x="2158" y="633"/>
                  <a:pt x="2158" y="633"/>
                  <a:pt x="2158" y="633"/>
                </a:cubicBezTo>
                <a:cubicBezTo>
                  <a:pt x="2163" y="633"/>
                  <a:pt x="2168" y="629"/>
                  <a:pt x="2168" y="623"/>
                </a:cubicBezTo>
                <a:cubicBezTo>
                  <a:pt x="2168" y="618"/>
                  <a:pt x="2163" y="614"/>
                  <a:pt x="2158" y="614"/>
                </a:cubicBezTo>
                <a:cubicBezTo>
                  <a:pt x="2106" y="614"/>
                  <a:pt x="2106" y="614"/>
                  <a:pt x="2106" y="614"/>
                </a:cubicBezTo>
                <a:cubicBezTo>
                  <a:pt x="2106" y="582"/>
                  <a:pt x="2106" y="582"/>
                  <a:pt x="2106" y="582"/>
                </a:cubicBezTo>
                <a:cubicBezTo>
                  <a:pt x="2166" y="582"/>
                  <a:pt x="2166" y="582"/>
                  <a:pt x="2166" y="582"/>
                </a:cubicBezTo>
                <a:cubicBezTo>
                  <a:pt x="2171" y="582"/>
                  <a:pt x="2176" y="578"/>
                  <a:pt x="2176" y="572"/>
                </a:cubicBezTo>
                <a:cubicBezTo>
                  <a:pt x="2176" y="567"/>
                  <a:pt x="2171" y="563"/>
                  <a:pt x="2166" y="563"/>
                </a:cubicBezTo>
                <a:cubicBezTo>
                  <a:pt x="2095" y="563"/>
                  <a:pt x="2095" y="563"/>
                  <a:pt x="2095" y="563"/>
                </a:cubicBezTo>
                <a:cubicBezTo>
                  <a:pt x="2089" y="563"/>
                  <a:pt x="2084" y="567"/>
                  <a:pt x="2084" y="573"/>
                </a:cubicBezTo>
                <a:cubicBezTo>
                  <a:pt x="2084" y="674"/>
                  <a:pt x="2084" y="674"/>
                  <a:pt x="2084" y="674"/>
                </a:cubicBezTo>
                <a:cubicBezTo>
                  <a:pt x="2084" y="680"/>
                  <a:pt x="2089" y="685"/>
                  <a:pt x="2095" y="685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7" name="Freeform 15">
            <a:extLst>
              <a:ext uri="{FF2B5EF4-FFF2-40B4-BE49-F238E27FC236}">
                <a16:creationId xmlns:a16="http://schemas.microsoft.com/office/drawing/2014/main" id="{94AD8C86-734D-4CC3-8AFE-EFA75A733E27}"/>
              </a:ext>
            </a:extLst>
          </p:cNvPr>
          <p:cNvSpPr>
            <a:spLocks/>
          </p:cNvSpPr>
          <p:nvPr userDrawn="1"/>
        </p:nvSpPr>
        <p:spPr bwMode="auto">
          <a:xfrm>
            <a:off x="214801" y="215610"/>
            <a:ext cx="11760266" cy="336550"/>
          </a:xfrm>
          <a:custGeom>
            <a:avLst/>
            <a:gdLst>
              <a:gd name="T0" fmla="*/ 2152 w 2152"/>
              <a:gd name="T1" fmla="*/ 0 h 104"/>
              <a:gd name="T2" fmla="*/ 104 w 2152"/>
              <a:gd name="T3" fmla="*/ 0 h 104"/>
              <a:gd name="T4" fmla="*/ 0 w 2152"/>
              <a:gd name="T5" fmla="*/ 104 h 104"/>
              <a:gd name="connsiteX0" fmla="*/ 17224 w 17224"/>
              <a:gd name="connsiteY0" fmla="*/ 0 h 10000"/>
              <a:gd name="connsiteX1" fmla="*/ 483 w 17224"/>
              <a:gd name="connsiteY1" fmla="*/ 0 h 10000"/>
              <a:gd name="connsiteX2" fmla="*/ 0 w 17224"/>
              <a:gd name="connsiteY2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224" h="10000">
                <a:moveTo>
                  <a:pt x="17224" y="0"/>
                </a:moveTo>
                <a:lnTo>
                  <a:pt x="483" y="0"/>
                </a:lnTo>
                <a:cubicBezTo>
                  <a:pt x="483" y="0"/>
                  <a:pt x="0" y="0"/>
                  <a:pt x="0" y="10000"/>
                </a:cubicBezTo>
              </a:path>
            </a:pathLst>
          </a:custGeom>
          <a:noFill/>
          <a:ln w="19050" cap="rnd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51043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2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Content">
            <a:extLst>
              <a:ext uri="{FF2B5EF4-FFF2-40B4-BE49-F238E27FC236}">
                <a16:creationId xmlns:a16="http://schemas.microsoft.com/office/drawing/2014/main" id="{28D972C8-5779-4779-A80E-ECE30A3ECB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304357"/>
            <a:ext cx="10515600" cy="4225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3D1E63C8-E924-4DF0-82B5-41085E463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78793"/>
            <a:ext cx="10515600" cy="12234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grpSp>
        <p:nvGrpSpPr>
          <p:cNvPr id="17" name="Lofric Origo">
            <a:extLst>
              <a:ext uri="{FF2B5EF4-FFF2-40B4-BE49-F238E27FC236}">
                <a16:creationId xmlns:a16="http://schemas.microsoft.com/office/drawing/2014/main" id="{1B11690B-0DFD-4A97-BE64-EAA45D0FB22F}"/>
              </a:ext>
            </a:extLst>
          </p:cNvPr>
          <p:cNvGrpSpPr/>
          <p:nvPr userDrawn="1"/>
        </p:nvGrpSpPr>
        <p:grpSpPr>
          <a:xfrm>
            <a:off x="9715502" y="6146800"/>
            <a:ext cx="2151062" cy="384175"/>
            <a:chOff x="3941763" y="-757238"/>
            <a:chExt cx="2151062" cy="384175"/>
          </a:xfrm>
        </p:grpSpPr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ADCE294F-FAD1-43C7-8EF6-B13B3B0B50D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243513" y="-669926"/>
              <a:ext cx="849312" cy="296863"/>
            </a:xfrm>
            <a:custGeom>
              <a:avLst/>
              <a:gdLst>
                <a:gd name="T0" fmla="*/ 252 w 267"/>
                <a:gd name="T1" fmla="*/ 6 h 91"/>
                <a:gd name="T2" fmla="*/ 240 w 267"/>
                <a:gd name="T3" fmla="*/ 4 h 91"/>
                <a:gd name="T4" fmla="*/ 245 w 267"/>
                <a:gd name="T5" fmla="*/ 6 h 91"/>
                <a:gd name="T6" fmla="*/ 247 w 267"/>
                <a:gd name="T7" fmla="*/ 18 h 91"/>
                <a:gd name="T8" fmla="*/ 267 w 267"/>
                <a:gd name="T9" fmla="*/ 4 h 91"/>
                <a:gd name="T10" fmla="*/ 260 w 267"/>
                <a:gd name="T11" fmla="*/ 15 h 91"/>
                <a:gd name="T12" fmla="*/ 253 w 267"/>
                <a:gd name="T13" fmla="*/ 4 h 91"/>
                <a:gd name="T14" fmla="*/ 255 w 267"/>
                <a:gd name="T15" fmla="*/ 18 h 91"/>
                <a:gd name="T16" fmla="*/ 255 w 267"/>
                <a:gd name="T17" fmla="*/ 6 h 91"/>
                <a:gd name="T18" fmla="*/ 259 w 267"/>
                <a:gd name="T19" fmla="*/ 18 h 91"/>
                <a:gd name="T20" fmla="*/ 264 w 267"/>
                <a:gd name="T21" fmla="*/ 9 h 91"/>
                <a:gd name="T22" fmla="*/ 265 w 267"/>
                <a:gd name="T23" fmla="*/ 9 h 91"/>
                <a:gd name="T24" fmla="*/ 267 w 267"/>
                <a:gd name="T25" fmla="*/ 18 h 91"/>
                <a:gd name="T26" fmla="*/ 215 w 267"/>
                <a:gd name="T27" fmla="*/ 66 h 91"/>
                <a:gd name="T28" fmla="*/ 200 w 267"/>
                <a:gd name="T29" fmla="*/ 47 h 91"/>
                <a:gd name="T30" fmla="*/ 215 w 267"/>
                <a:gd name="T31" fmla="*/ 27 h 91"/>
                <a:gd name="T32" fmla="*/ 227 w 267"/>
                <a:gd name="T33" fmla="*/ 61 h 91"/>
                <a:gd name="T34" fmla="*/ 241 w 267"/>
                <a:gd name="T35" fmla="*/ 46 h 91"/>
                <a:gd name="T36" fmla="*/ 197 w 267"/>
                <a:gd name="T37" fmla="*/ 27 h 91"/>
                <a:gd name="T38" fmla="*/ 197 w 267"/>
                <a:gd name="T39" fmla="*/ 67 h 91"/>
                <a:gd name="T40" fmla="*/ 234 w 267"/>
                <a:gd name="T41" fmla="*/ 66 h 91"/>
                <a:gd name="T42" fmla="*/ 171 w 267"/>
                <a:gd name="T43" fmla="*/ 44 h 91"/>
                <a:gd name="T44" fmla="*/ 157 w 267"/>
                <a:gd name="T45" fmla="*/ 63 h 91"/>
                <a:gd name="T46" fmla="*/ 144 w 267"/>
                <a:gd name="T47" fmla="*/ 45 h 91"/>
                <a:gd name="T48" fmla="*/ 158 w 267"/>
                <a:gd name="T49" fmla="*/ 27 h 91"/>
                <a:gd name="T50" fmla="*/ 180 w 267"/>
                <a:gd name="T51" fmla="*/ 23 h 91"/>
                <a:gd name="T52" fmla="*/ 172 w 267"/>
                <a:gd name="T53" fmla="*/ 21 h 91"/>
                <a:gd name="T54" fmla="*/ 165 w 267"/>
                <a:gd name="T55" fmla="*/ 21 h 91"/>
                <a:gd name="T56" fmla="*/ 135 w 267"/>
                <a:gd name="T57" fmla="*/ 35 h 91"/>
                <a:gd name="T58" fmla="*/ 156 w 267"/>
                <a:gd name="T59" fmla="*/ 71 h 91"/>
                <a:gd name="T60" fmla="*/ 171 w 267"/>
                <a:gd name="T61" fmla="*/ 69 h 91"/>
                <a:gd name="T62" fmla="*/ 149 w 267"/>
                <a:gd name="T63" fmla="*/ 81 h 91"/>
                <a:gd name="T64" fmla="*/ 142 w 267"/>
                <a:gd name="T65" fmla="*/ 73 h 91"/>
                <a:gd name="T66" fmla="*/ 143 w 267"/>
                <a:gd name="T67" fmla="*/ 87 h 91"/>
                <a:gd name="T68" fmla="*/ 174 w 267"/>
                <a:gd name="T69" fmla="*/ 86 h 91"/>
                <a:gd name="T70" fmla="*/ 180 w 267"/>
                <a:gd name="T71" fmla="*/ 23 h 91"/>
                <a:gd name="T72" fmla="*/ 119 w 267"/>
                <a:gd name="T73" fmla="*/ 12 h 91"/>
                <a:gd name="T74" fmla="*/ 119 w 267"/>
                <a:gd name="T75" fmla="*/ 0 h 91"/>
                <a:gd name="T76" fmla="*/ 123 w 267"/>
                <a:gd name="T77" fmla="*/ 24 h 91"/>
                <a:gd name="T78" fmla="*/ 114 w 267"/>
                <a:gd name="T79" fmla="*/ 24 h 91"/>
                <a:gd name="T80" fmla="*/ 119 w 267"/>
                <a:gd name="T81" fmla="*/ 73 h 91"/>
                <a:gd name="T82" fmla="*/ 123 w 267"/>
                <a:gd name="T83" fmla="*/ 69 h 91"/>
                <a:gd name="T84" fmla="*/ 88 w 267"/>
                <a:gd name="T85" fmla="*/ 24 h 91"/>
                <a:gd name="T86" fmla="*/ 79 w 267"/>
                <a:gd name="T87" fmla="*/ 24 h 91"/>
                <a:gd name="T88" fmla="*/ 84 w 267"/>
                <a:gd name="T89" fmla="*/ 73 h 91"/>
                <a:gd name="T90" fmla="*/ 88 w 267"/>
                <a:gd name="T91" fmla="*/ 49 h 91"/>
                <a:gd name="T92" fmla="*/ 103 w 267"/>
                <a:gd name="T93" fmla="*/ 28 h 91"/>
                <a:gd name="T94" fmla="*/ 102 w 267"/>
                <a:gd name="T95" fmla="*/ 19 h 91"/>
                <a:gd name="T96" fmla="*/ 88 w 267"/>
                <a:gd name="T97" fmla="*/ 24 h 91"/>
                <a:gd name="T98" fmla="*/ 34 w 267"/>
                <a:gd name="T99" fmla="*/ 65 h 91"/>
                <a:gd name="T100" fmla="*/ 34 w 267"/>
                <a:gd name="T101" fmla="*/ 8 h 91"/>
                <a:gd name="T102" fmla="*/ 34 w 267"/>
                <a:gd name="T103" fmla="*/ 0 h 91"/>
                <a:gd name="T104" fmla="*/ 34 w 267"/>
                <a:gd name="T105" fmla="*/ 74 h 91"/>
                <a:gd name="T106" fmla="*/ 68 w 267"/>
                <a:gd name="T107" fmla="*/ 36 h 91"/>
                <a:gd name="T108" fmla="*/ 34 w 267"/>
                <a:gd name="T10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67" h="91">
                  <a:moveTo>
                    <a:pt x="247" y="6"/>
                  </a:moveTo>
                  <a:cubicBezTo>
                    <a:pt x="252" y="6"/>
                    <a:pt x="252" y="6"/>
                    <a:pt x="252" y="6"/>
                  </a:cubicBezTo>
                  <a:cubicBezTo>
                    <a:pt x="252" y="4"/>
                    <a:pt x="252" y="4"/>
                    <a:pt x="252" y="4"/>
                  </a:cubicBezTo>
                  <a:cubicBezTo>
                    <a:pt x="240" y="4"/>
                    <a:pt x="240" y="4"/>
                    <a:pt x="240" y="4"/>
                  </a:cubicBezTo>
                  <a:cubicBezTo>
                    <a:pt x="240" y="6"/>
                    <a:pt x="240" y="6"/>
                    <a:pt x="240" y="6"/>
                  </a:cubicBezTo>
                  <a:cubicBezTo>
                    <a:pt x="245" y="6"/>
                    <a:pt x="245" y="6"/>
                    <a:pt x="245" y="6"/>
                  </a:cubicBezTo>
                  <a:cubicBezTo>
                    <a:pt x="245" y="18"/>
                    <a:pt x="245" y="18"/>
                    <a:pt x="245" y="18"/>
                  </a:cubicBezTo>
                  <a:cubicBezTo>
                    <a:pt x="247" y="18"/>
                    <a:pt x="247" y="18"/>
                    <a:pt x="247" y="18"/>
                  </a:cubicBezTo>
                  <a:lnTo>
                    <a:pt x="247" y="6"/>
                  </a:lnTo>
                  <a:close/>
                  <a:moveTo>
                    <a:pt x="267" y="4"/>
                  </a:moveTo>
                  <a:cubicBezTo>
                    <a:pt x="264" y="4"/>
                    <a:pt x="264" y="4"/>
                    <a:pt x="264" y="4"/>
                  </a:cubicBezTo>
                  <a:cubicBezTo>
                    <a:pt x="260" y="15"/>
                    <a:pt x="260" y="15"/>
                    <a:pt x="260" y="15"/>
                  </a:cubicBezTo>
                  <a:cubicBezTo>
                    <a:pt x="256" y="4"/>
                    <a:pt x="256" y="4"/>
                    <a:pt x="256" y="4"/>
                  </a:cubicBezTo>
                  <a:cubicBezTo>
                    <a:pt x="253" y="4"/>
                    <a:pt x="253" y="4"/>
                    <a:pt x="253" y="4"/>
                  </a:cubicBezTo>
                  <a:cubicBezTo>
                    <a:pt x="253" y="18"/>
                    <a:pt x="253" y="18"/>
                    <a:pt x="253" y="18"/>
                  </a:cubicBezTo>
                  <a:cubicBezTo>
                    <a:pt x="255" y="18"/>
                    <a:pt x="255" y="18"/>
                    <a:pt x="255" y="18"/>
                  </a:cubicBezTo>
                  <a:cubicBezTo>
                    <a:pt x="255" y="9"/>
                    <a:pt x="255" y="9"/>
                    <a:pt x="255" y="9"/>
                  </a:cubicBezTo>
                  <a:cubicBezTo>
                    <a:pt x="255" y="9"/>
                    <a:pt x="255" y="7"/>
                    <a:pt x="255" y="6"/>
                  </a:cubicBezTo>
                  <a:cubicBezTo>
                    <a:pt x="256" y="8"/>
                    <a:pt x="256" y="8"/>
                    <a:pt x="256" y="9"/>
                  </a:cubicBezTo>
                  <a:cubicBezTo>
                    <a:pt x="259" y="18"/>
                    <a:pt x="259" y="18"/>
                    <a:pt x="259" y="18"/>
                  </a:cubicBezTo>
                  <a:cubicBezTo>
                    <a:pt x="261" y="18"/>
                    <a:pt x="261" y="18"/>
                    <a:pt x="261" y="18"/>
                  </a:cubicBezTo>
                  <a:cubicBezTo>
                    <a:pt x="264" y="9"/>
                    <a:pt x="264" y="9"/>
                    <a:pt x="264" y="9"/>
                  </a:cubicBezTo>
                  <a:cubicBezTo>
                    <a:pt x="265" y="7"/>
                    <a:pt x="265" y="7"/>
                    <a:pt x="265" y="6"/>
                  </a:cubicBezTo>
                  <a:cubicBezTo>
                    <a:pt x="265" y="7"/>
                    <a:pt x="265" y="8"/>
                    <a:pt x="265" y="9"/>
                  </a:cubicBezTo>
                  <a:cubicBezTo>
                    <a:pt x="265" y="18"/>
                    <a:pt x="265" y="18"/>
                    <a:pt x="265" y="18"/>
                  </a:cubicBezTo>
                  <a:cubicBezTo>
                    <a:pt x="267" y="18"/>
                    <a:pt x="267" y="18"/>
                    <a:pt x="267" y="18"/>
                  </a:cubicBezTo>
                  <a:lnTo>
                    <a:pt x="267" y="4"/>
                  </a:lnTo>
                  <a:close/>
                  <a:moveTo>
                    <a:pt x="215" y="66"/>
                  </a:moveTo>
                  <a:cubicBezTo>
                    <a:pt x="210" y="66"/>
                    <a:pt x="206" y="64"/>
                    <a:pt x="204" y="61"/>
                  </a:cubicBezTo>
                  <a:cubicBezTo>
                    <a:pt x="201" y="57"/>
                    <a:pt x="200" y="52"/>
                    <a:pt x="200" y="47"/>
                  </a:cubicBezTo>
                  <a:cubicBezTo>
                    <a:pt x="200" y="42"/>
                    <a:pt x="201" y="36"/>
                    <a:pt x="203" y="33"/>
                  </a:cubicBezTo>
                  <a:cubicBezTo>
                    <a:pt x="207" y="27"/>
                    <a:pt x="213" y="27"/>
                    <a:pt x="215" y="27"/>
                  </a:cubicBezTo>
                  <a:cubicBezTo>
                    <a:pt x="228" y="27"/>
                    <a:pt x="231" y="37"/>
                    <a:pt x="231" y="47"/>
                  </a:cubicBezTo>
                  <a:cubicBezTo>
                    <a:pt x="231" y="50"/>
                    <a:pt x="231" y="56"/>
                    <a:pt x="227" y="61"/>
                  </a:cubicBezTo>
                  <a:cubicBezTo>
                    <a:pt x="225" y="65"/>
                    <a:pt x="220" y="66"/>
                    <a:pt x="215" y="66"/>
                  </a:cubicBezTo>
                  <a:moveTo>
                    <a:pt x="241" y="46"/>
                  </a:moveTo>
                  <a:cubicBezTo>
                    <a:pt x="241" y="29"/>
                    <a:pt x="231" y="19"/>
                    <a:pt x="216" y="19"/>
                  </a:cubicBezTo>
                  <a:cubicBezTo>
                    <a:pt x="211" y="19"/>
                    <a:pt x="203" y="20"/>
                    <a:pt x="197" y="27"/>
                  </a:cubicBezTo>
                  <a:cubicBezTo>
                    <a:pt x="191" y="33"/>
                    <a:pt x="190" y="42"/>
                    <a:pt x="190" y="47"/>
                  </a:cubicBezTo>
                  <a:cubicBezTo>
                    <a:pt x="190" y="50"/>
                    <a:pt x="190" y="60"/>
                    <a:pt x="197" y="67"/>
                  </a:cubicBezTo>
                  <a:cubicBezTo>
                    <a:pt x="203" y="73"/>
                    <a:pt x="210" y="74"/>
                    <a:pt x="215" y="74"/>
                  </a:cubicBezTo>
                  <a:cubicBezTo>
                    <a:pt x="220" y="74"/>
                    <a:pt x="228" y="73"/>
                    <a:pt x="234" y="66"/>
                  </a:cubicBezTo>
                  <a:cubicBezTo>
                    <a:pt x="240" y="60"/>
                    <a:pt x="241" y="51"/>
                    <a:pt x="241" y="46"/>
                  </a:cubicBezTo>
                  <a:moveTo>
                    <a:pt x="171" y="44"/>
                  </a:moveTo>
                  <a:cubicBezTo>
                    <a:pt x="171" y="47"/>
                    <a:pt x="171" y="53"/>
                    <a:pt x="168" y="57"/>
                  </a:cubicBezTo>
                  <a:cubicBezTo>
                    <a:pt x="166" y="61"/>
                    <a:pt x="162" y="63"/>
                    <a:pt x="157" y="63"/>
                  </a:cubicBezTo>
                  <a:cubicBezTo>
                    <a:pt x="152" y="63"/>
                    <a:pt x="149" y="61"/>
                    <a:pt x="147" y="58"/>
                  </a:cubicBezTo>
                  <a:cubicBezTo>
                    <a:pt x="144" y="55"/>
                    <a:pt x="144" y="50"/>
                    <a:pt x="144" y="45"/>
                  </a:cubicBezTo>
                  <a:cubicBezTo>
                    <a:pt x="144" y="41"/>
                    <a:pt x="144" y="36"/>
                    <a:pt x="147" y="33"/>
                  </a:cubicBezTo>
                  <a:cubicBezTo>
                    <a:pt x="150" y="28"/>
                    <a:pt x="154" y="27"/>
                    <a:pt x="158" y="27"/>
                  </a:cubicBezTo>
                  <a:cubicBezTo>
                    <a:pt x="171" y="27"/>
                    <a:pt x="171" y="42"/>
                    <a:pt x="171" y="44"/>
                  </a:cubicBezTo>
                  <a:moveTo>
                    <a:pt x="180" y="23"/>
                  </a:moveTo>
                  <a:cubicBezTo>
                    <a:pt x="180" y="22"/>
                    <a:pt x="179" y="20"/>
                    <a:pt x="176" y="20"/>
                  </a:cubicBezTo>
                  <a:cubicBezTo>
                    <a:pt x="173" y="20"/>
                    <a:pt x="172" y="21"/>
                    <a:pt x="172" y="21"/>
                  </a:cubicBezTo>
                  <a:cubicBezTo>
                    <a:pt x="172" y="22"/>
                    <a:pt x="172" y="23"/>
                    <a:pt x="172" y="26"/>
                  </a:cubicBezTo>
                  <a:cubicBezTo>
                    <a:pt x="170" y="24"/>
                    <a:pt x="169" y="22"/>
                    <a:pt x="165" y="21"/>
                  </a:cubicBezTo>
                  <a:cubicBezTo>
                    <a:pt x="163" y="20"/>
                    <a:pt x="161" y="19"/>
                    <a:pt x="157" y="19"/>
                  </a:cubicBezTo>
                  <a:cubicBezTo>
                    <a:pt x="146" y="19"/>
                    <a:pt x="138" y="25"/>
                    <a:pt x="135" y="35"/>
                  </a:cubicBezTo>
                  <a:cubicBezTo>
                    <a:pt x="134" y="39"/>
                    <a:pt x="134" y="42"/>
                    <a:pt x="134" y="46"/>
                  </a:cubicBezTo>
                  <a:cubicBezTo>
                    <a:pt x="134" y="59"/>
                    <a:pt x="140" y="71"/>
                    <a:pt x="156" y="71"/>
                  </a:cubicBezTo>
                  <a:cubicBezTo>
                    <a:pt x="165" y="71"/>
                    <a:pt x="169" y="67"/>
                    <a:pt x="171" y="64"/>
                  </a:cubicBezTo>
                  <a:cubicBezTo>
                    <a:pt x="171" y="69"/>
                    <a:pt x="171" y="69"/>
                    <a:pt x="171" y="69"/>
                  </a:cubicBezTo>
                  <a:cubicBezTo>
                    <a:pt x="171" y="76"/>
                    <a:pt x="170" y="83"/>
                    <a:pt x="158" y="83"/>
                  </a:cubicBezTo>
                  <a:cubicBezTo>
                    <a:pt x="156" y="83"/>
                    <a:pt x="151" y="83"/>
                    <a:pt x="149" y="81"/>
                  </a:cubicBezTo>
                  <a:cubicBezTo>
                    <a:pt x="148" y="80"/>
                    <a:pt x="147" y="79"/>
                    <a:pt x="147" y="77"/>
                  </a:cubicBezTo>
                  <a:cubicBezTo>
                    <a:pt x="146" y="75"/>
                    <a:pt x="145" y="73"/>
                    <a:pt x="142" y="73"/>
                  </a:cubicBezTo>
                  <a:cubicBezTo>
                    <a:pt x="139" y="73"/>
                    <a:pt x="137" y="75"/>
                    <a:pt x="137" y="78"/>
                  </a:cubicBezTo>
                  <a:cubicBezTo>
                    <a:pt x="137" y="80"/>
                    <a:pt x="139" y="85"/>
                    <a:pt x="143" y="87"/>
                  </a:cubicBezTo>
                  <a:cubicBezTo>
                    <a:pt x="146" y="90"/>
                    <a:pt x="152" y="91"/>
                    <a:pt x="158" y="91"/>
                  </a:cubicBezTo>
                  <a:cubicBezTo>
                    <a:pt x="165" y="91"/>
                    <a:pt x="171" y="90"/>
                    <a:pt x="174" y="86"/>
                  </a:cubicBezTo>
                  <a:cubicBezTo>
                    <a:pt x="178" y="82"/>
                    <a:pt x="180" y="77"/>
                    <a:pt x="180" y="66"/>
                  </a:cubicBezTo>
                  <a:lnTo>
                    <a:pt x="180" y="23"/>
                  </a:lnTo>
                  <a:close/>
                  <a:moveTo>
                    <a:pt x="113" y="6"/>
                  </a:moveTo>
                  <a:cubicBezTo>
                    <a:pt x="113" y="9"/>
                    <a:pt x="115" y="12"/>
                    <a:pt x="119" y="12"/>
                  </a:cubicBezTo>
                  <a:cubicBezTo>
                    <a:pt x="122" y="12"/>
                    <a:pt x="124" y="10"/>
                    <a:pt x="124" y="6"/>
                  </a:cubicBezTo>
                  <a:cubicBezTo>
                    <a:pt x="124" y="2"/>
                    <a:pt x="122" y="0"/>
                    <a:pt x="119" y="0"/>
                  </a:cubicBezTo>
                  <a:cubicBezTo>
                    <a:pt x="116" y="0"/>
                    <a:pt x="113" y="2"/>
                    <a:pt x="113" y="6"/>
                  </a:cubicBezTo>
                  <a:moveTo>
                    <a:pt x="123" y="24"/>
                  </a:moveTo>
                  <a:cubicBezTo>
                    <a:pt x="123" y="23"/>
                    <a:pt x="123" y="19"/>
                    <a:pt x="119" y="19"/>
                  </a:cubicBezTo>
                  <a:cubicBezTo>
                    <a:pt x="115" y="19"/>
                    <a:pt x="114" y="23"/>
                    <a:pt x="114" y="24"/>
                  </a:cubicBezTo>
                  <a:cubicBezTo>
                    <a:pt x="114" y="69"/>
                    <a:pt x="114" y="69"/>
                    <a:pt x="114" y="69"/>
                  </a:cubicBezTo>
                  <a:cubicBezTo>
                    <a:pt x="114" y="72"/>
                    <a:pt x="116" y="73"/>
                    <a:pt x="119" y="73"/>
                  </a:cubicBezTo>
                  <a:cubicBezTo>
                    <a:pt x="121" y="73"/>
                    <a:pt x="123" y="72"/>
                    <a:pt x="123" y="71"/>
                  </a:cubicBezTo>
                  <a:cubicBezTo>
                    <a:pt x="123" y="71"/>
                    <a:pt x="123" y="70"/>
                    <a:pt x="123" y="69"/>
                  </a:cubicBezTo>
                  <a:lnTo>
                    <a:pt x="123" y="24"/>
                  </a:lnTo>
                  <a:close/>
                  <a:moveTo>
                    <a:pt x="88" y="24"/>
                  </a:moveTo>
                  <a:cubicBezTo>
                    <a:pt x="88" y="22"/>
                    <a:pt x="88" y="19"/>
                    <a:pt x="84" y="19"/>
                  </a:cubicBezTo>
                  <a:cubicBezTo>
                    <a:pt x="80" y="19"/>
                    <a:pt x="79" y="22"/>
                    <a:pt x="79" y="24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79" y="71"/>
                    <a:pt x="80" y="73"/>
                    <a:pt x="84" y="73"/>
                  </a:cubicBezTo>
                  <a:cubicBezTo>
                    <a:pt x="88" y="73"/>
                    <a:pt x="88" y="71"/>
                    <a:pt x="88" y="69"/>
                  </a:cubicBezTo>
                  <a:cubicBezTo>
                    <a:pt x="88" y="49"/>
                    <a:pt x="88" y="49"/>
                    <a:pt x="88" y="49"/>
                  </a:cubicBezTo>
                  <a:cubicBezTo>
                    <a:pt x="88" y="43"/>
                    <a:pt x="88" y="36"/>
                    <a:pt x="95" y="31"/>
                  </a:cubicBezTo>
                  <a:cubicBezTo>
                    <a:pt x="98" y="29"/>
                    <a:pt x="101" y="29"/>
                    <a:pt x="103" y="28"/>
                  </a:cubicBezTo>
                  <a:cubicBezTo>
                    <a:pt x="105" y="28"/>
                    <a:pt x="107" y="28"/>
                    <a:pt x="107" y="24"/>
                  </a:cubicBezTo>
                  <a:cubicBezTo>
                    <a:pt x="107" y="19"/>
                    <a:pt x="103" y="19"/>
                    <a:pt x="102" y="19"/>
                  </a:cubicBezTo>
                  <a:cubicBezTo>
                    <a:pt x="96" y="19"/>
                    <a:pt x="90" y="23"/>
                    <a:pt x="88" y="29"/>
                  </a:cubicBezTo>
                  <a:lnTo>
                    <a:pt x="88" y="24"/>
                  </a:lnTo>
                  <a:close/>
                  <a:moveTo>
                    <a:pt x="58" y="36"/>
                  </a:moveTo>
                  <a:cubicBezTo>
                    <a:pt x="58" y="49"/>
                    <a:pt x="52" y="65"/>
                    <a:pt x="34" y="65"/>
                  </a:cubicBezTo>
                  <a:cubicBezTo>
                    <a:pt x="20" y="65"/>
                    <a:pt x="10" y="55"/>
                    <a:pt x="10" y="36"/>
                  </a:cubicBezTo>
                  <a:cubicBezTo>
                    <a:pt x="10" y="19"/>
                    <a:pt x="20" y="8"/>
                    <a:pt x="34" y="8"/>
                  </a:cubicBezTo>
                  <a:cubicBezTo>
                    <a:pt x="47" y="8"/>
                    <a:pt x="58" y="18"/>
                    <a:pt x="58" y="36"/>
                  </a:cubicBezTo>
                  <a:moveTo>
                    <a:pt x="34" y="0"/>
                  </a:moveTo>
                  <a:cubicBezTo>
                    <a:pt x="15" y="0"/>
                    <a:pt x="0" y="13"/>
                    <a:pt x="0" y="37"/>
                  </a:cubicBezTo>
                  <a:cubicBezTo>
                    <a:pt x="0" y="61"/>
                    <a:pt x="15" y="74"/>
                    <a:pt x="34" y="74"/>
                  </a:cubicBezTo>
                  <a:cubicBezTo>
                    <a:pt x="52" y="74"/>
                    <a:pt x="64" y="62"/>
                    <a:pt x="67" y="47"/>
                  </a:cubicBezTo>
                  <a:cubicBezTo>
                    <a:pt x="68" y="43"/>
                    <a:pt x="68" y="40"/>
                    <a:pt x="68" y="36"/>
                  </a:cubicBezTo>
                  <a:cubicBezTo>
                    <a:pt x="68" y="30"/>
                    <a:pt x="67" y="13"/>
                    <a:pt x="52" y="4"/>
                  </a:cubicBezTo>
                  <a:cubicBezTo>
                    <a:pt x="45" y="0"/>
                    <a:pt x="38" y="0"/>
                    <a:pt x="34" y="0"/>
                  </a:cubicBezTo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8E2F5420-23EB-4F36-9BE5-3417CCB0F94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941763" y="-757238"/>
              <a:ext cx="1276350" cy="331788"/>
            </a:xfrm>
            <a:custGeom>
              <a:avLst/>
              <a:gdLst>
                <a:gd name="T0" fmla="*/ 388 w 401"/>
                <a:gd name="T1" fmla="*/ 4 h 102"/>
                <a:gd name="T2" fmla="*/ 401 w 401"/>
                <a:gd name="T3" fmla="*/ 15 h 102"/>
                <a:gd name="T4" fmla="*/ 388 w 401"/>
                <a:gd name="T5" fmla="*/ 28 h 102"/>
                <a:gd name="T6" fmla="*/ 387 w 401"/>
                <a:gd name="T7" fmla="*/ 10 h 102"/>
                <a:gd name="T8" fmla="*/ 390 w 401"/>
                <a:gd name="T9" fmla="*/ 13 h 102"/>
                <a:gd name="T10" fmla="*/ 386 w 401"/>
                <a:gd name="T11" fmla="*/ 10 h 102"/>
                <a:gd name="T12" fmla="*/ 386 w 401"/>
                <a:gd name="T13" fmla="*/ 23 h 102"/>
                <a:gd name="T14" fmla="*/ 390 w 401"/>
                <a:gd name="T15" fmla="*/ 23 h 102"/>
                <a:gd name="T16" fmla="*/ 392 w 401"/>
                <a:gd name="T17" fmla="*/ 15 h 102"/>
                <a:gd name="T18" fmla="*/ 388 w 401"/>
                <a:gd name="T19" fmla="*/ 7 h 102"/>
                <a:gd name="T20" fmla="*/ 332 w 401"/>
                <a:gd name="T21" fmla="*/ 65 h 102"/>
                <a:gd name="T22" fmla="*/ 362 w 401"/>
                <a:gd name="T23" fmla="*/ 48 h 102"/>
                <a:gd name="T24" fmla="*/ 381 w 401"/>
                <a:gd name="T25" fmla="*/ 45 h 102"/>
                <a:gd name="T26" fmla="*/ 311 w 401"/>
                <a:gd name="T27" fmla="*/ 65 h 102"/>
                <a:gd name="T28" fmla="*/ 364 w 401"/>
                <a:gd name="T29" fmla="*/ 73 h 102"/>
                <a:gd name="T30" fmla="*/ 304 w 401"/>
                <a:gd name="T31" fmla="*/ 21 h 102"/>
                <a:gd name="T32" fmla="*/ 296 w 401"/>
                <a:gd name="T33" fmla="*/ 10 h 102"/>
                <a:gd name="T34" fmla="*/ 278 w 401"/>
                <a:gd name="T35" fmla="*/ 100 h 102"/>
                <a:gd name="T36" fmla="*/ 296 w 401"/>
                <a:gd name="T37" fmla="*/ 88 h 102"/>
                <a:gd name="T38" fmla="*/ 302 w 401"/>
                <a:gd name="T39" fmla="*/ 28 h 102"/>
                <a:gd name="T40" fmla="*/ 276 w 401"/>
                <a:gd name="T41" fmla="*/ 88 h 102"/>
                <a:gd name="T42" fmla="*/ 232 w 401"/>
                <a:gd name="T43" fmla="*/ 101 h 102"/>
                <a:gd name="T44" fmla="*/ 252 w 401"/>
                <a:gd name="T45" fmla="*/ 66 h 102"/>
                <a:gd name="T46" fmla="*/ 282 w 401"/>
                <a:gd name="T47" fmla="*/ 43 h 102"/>
                <a:gd name="T48" fmla="*/ 261 w 401"/>
                <a:gd name="T49" fmla="*/ 35 h 102"/>
                <a:gd name="T50" fmla="*/ 255 w 401"/>
                <a:gd name="T51" fmla="*/ 29 h 102"/>
                <a:gd name="T52" fmla="*/ 238 w 401"/>
                <a:gd name="T53" fmla="*/ 40 h 102"/>
                <a:gd name="T54" fmla="*/ 240 w 401"/>
                <a:gd name="T55" fmla="*/ 16 h 102"/>
                <a:gd name="T56" fmla="*/ 233 w 401"/>
                <a:gd name="T57" fmla="*/ 2 h 102"/>
                <a:gd name="T58" fmla="*/ 171 w 401"/>
                <a:gd name="T59" fmla="*/ 16 h 102"/>
                <a:gd name="T60" fmla="*/ 159 w 401"/>
                <a:gd name="T61" fmla="*/ 101 h 102"/>
                <a:gd name="T62" fmla="*/ 181 w 401"/>
                <a:gd name="T63" fmla="*/ 59 h 102"/>
                <a:gd name="T64" fmla="*/ 228 w 401"/>
                <a:gd name="T65" fmla="*/ 46 h 102"/>
                <a:gd name="T66" fmla="*/ 192 w 401"/>
                <a:gd name="T67" fmla="*/ 20 h 102"/>
                <a:gd name="T68" fmla="*/ 129 w 401"/>
                <a:gd name="T69" fmla="*/ 51 h 102"/>
                <a:gd name="T70" fmla="*/ 106 w 401"/>
                <a:gd name="T71" fmla="*/ 85 h 102"/>
                <a:gd name="T72" fmla="*/ 118 w 401"/>
                <a:gd name="T73" fmla="*/ 43 h 102"/>
                <a:gd name="T74" fmla="*/ 149 w 401"/>
                <a:gd name="T75" fmla="*/ 64 h 102"/>
                <a:gd name="T76" fmla="*/ 75 w 401"/>
                <a:gd name="T77" fmla="*/ 64 h 102"/>
                <a:gd name="T78" fmla="*/ 36 w 401"/>
                <a:gd name="T79" fmla="*/ 2 h 102"/>
                <a:gd name="T80" fmla="*/ 2 w 401"/>
                <a:gd name="T81" fmla="*/ 86 h 102"/>
                <a:gd name="T82" fmla="*/ 55 w 401"/>
                <a:gd name="T83" fmla="*/ 100 h 102"/>
                <a:gd name="T84" fmla="*/ 68 w 401"/>
                <a:gd name="T85" fmla="*/ 87 h 102"/>
                <a:gd name="T86" fmla="*/ 43 w 401"/>
                <a:gd name="T87" fmla="*/ 1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01" h="102">
                  <a:moveTo>
                    <a:pt x="388" y="27"/>
                  </a:moveTo>
                  <a:cubicBezTo>
                    <a:pt x="381" y="27"/>
                    <a:pt x="376" y="22"/>
                    <a:pt x="376" y="15"/>
                  </a:cubicBezTo>
                  <a:cubicBezTo>
                    <a:pt x="376" y="9"/>
                    <a:pt x="381" y="4"/>
                    <a:pt x="388" y="4"/>
                  </a:cubicBezTo>
                  <a:cubicBezTo>
                    <a:pt x="394" y="4"/>
                    <a:pt x="399" y="9"/>
                    <a:pt x="399" y="15"/>
                  </a:cubicBezTo>
                  <a:cubicBezTo>
                    <a:pt x="399" y="22"/>
                    <a:pt x="394" y="27"/>
                    <a:pt x="388" y="27"/>
                  </a:cubicBezTo>
                  <a:moveTo>
                    <a:pt x="401" y="15"/>
                  </a:moveTo>
                  <a:cubicBezTo>
                    <a:pt x="401" y="8"/>
                    <a:pt x="395" y="2"/>
                    <a:pt x="388" y="2"/>
                  </a:cubicBezTo>
                  <a:cubicBezTo>
                    <a:pt x="381" y="2"/>
                    <a:pt x="375" y="8"/>
                    <a:pt x="375" y="15"/>
                  </a:cubicBezTo>
                  <a:cubicBezTo>
                    <a:pt x="375" y="23"/>
                    <a:pt x="381" y="28"/>
                    <a:pt x="388" y="28"/>
                  </a:cubicBezTo>
                  <a:cubicBezTo>
                    <a:pt x="395" y="28"/>
                    <a:pt x="401" y="22"/>
                    <a:pt x="401" y="15"/>
                  </a:cubicBezTo>
                  <a:moveTo>
                    <a:pt x="386" y="10"/>
                  </a:moveTo>
                  <a:cubicBezTo>
                    <a:pt x="387" y="10"/>
                    <a:pt x="387" y="10"/>
                    <a:pt x="387" y="10"/>
                  </a:cubicBezTo>
                  <a:cubicBezTo>
                    <a:pt x="389" y="10"/>
                    <a:pt x="389" y="10"/>
                    <a:pt x="390" y="10"/>
                  </a:cubicBezTo>
                  <a:cubicBezTo>
                    <a:pt x="390" y="10"/>
                    <a:pt x="390" y="11"/>
                    <a:pt x="390" y="11"/>
                  </a:cubicBezTo>
                  <a:cubicBezTo>
                    <a:pt x="390" y="12"/>
                    <a:pt x="390" y="13"/>
                    <a:pt x="390" y="13"/>
                  </a:cubicBezTo>
                  <a:cubicBezTo>
                    <a:pt x="389" y="13"/>
                    <a:pt x="389" y="13"/>
                    <a:pt x="387" y="13"/>
                  </a:cubicBezTo>
                  <a:cubicBezTo>
                    <a:pt x="386" y="13"/>
                    <a:pt x="386" y="13"/>
                    <a:pt x="386" y="13"/>
                  </a:cubicBezTo>
                  <a:lnTo>
                    <a:pt x="386" y="10"/>
                  </a:lnTo>
                  <a:close/>
                  <a:moveTo>
                    <a:pt x="382" y="7"/>
                  </a:moveTo>
                  <a:cubicBezTo>
                    <a:pt x="382" y="23"/>
                    <a:pt x="382" y="23"/>
                    <a:pt x="382" y="23"/>
                  </a:cubicBezTo>
                  <a:cubicBezTo>
                    <a:pt x="386" y="23"/>
                    <a:pt x="386" y="23"/>
                    <a:pt x="386" y="23"/>
                  </a:cubicBezTo>
                  <a:cubicBezTo>
                    <a:pt x="386" y="16"/>
                    <a:pt x="386" y="16"/>
                    <a:pt x="386" y="16"/>
                  </a:cubicBezTo>
                  <a:cubicBezTo>
                    <a:pt x="389" y="16"/>
                    <a:pt x="389" y="16"/>
                    <a:pt x="389" y="20"/>
                  </a:cubicBezTo>
                  <a:cubicBezTo>
                    <a:pt x="390" y="21"/>
                    <a:pt x="390" y="22"/>
                    <a:pt x="390" y="23"/>
                  </a:cubicBezTo>
                  <a:cubicBezTo>
                    <a:pt x="395" y="23"/>
                    <a:pt x="395" y="23"/>
                    <a:pt x="395" y="23"/>
                  </a:cubicBezTo>
                  <a:cubicBezTo>
                    <a:pt x="394" y="22"/>
                    <a:pt x="394" y="20"/>
                    <a:pt x="393" y="18"/>
                  </a:cubicBezTo>
                  <a:cubicBezTo>
                    <a:pt x="393" y="16"/>
                    <a:pt x="393" y="16"/>
                    <a:pt x="392" y="15"/>
                  </a:cubicBezTo>
                  <a:cubicBezTo>
                    <a:pt x="393" y="15"/>
                    <a:pt x="394" y="14"/>
                    <a:pt x="394" y="11"/>
                  </a:cubicBezTo>
                  <a:cubicBezTo>
                    <a:pt x="394" y="10"/>
                    <a:pt x="394" y="8"/>
                    <a:pt x="392" y="7"/>
                  </a:cubicBezTo>
                  <a:cubicBezTo>
                    <a:pt x="390" y="7"/>
                    <a:pt x="389" y="7"/>
                    <a:pt x="388" y="7"/>
                  </a:cubicBezTo>
                  <a:lnTo>
                    <a:pt x="382" y="7"/>
                  </a:lnTo>
                  <a:close/>
                  <a:moveTo>
                    <a:pt x="342" y="85"/>
                  </a:moveTo>
                  <a:cubicBezTo>
                    <a:pt x="328" y="85"/>
                    <a:pt x="329" y="74"/>
                    <a:pt x="332" y="65"/>
                  </a:cubicBezTo>
                  <a:cubicBezTo>
                    <a:pt x="335" y="51"/>
                    <a:pt x="341" y="47"/>
                    <a:pt x="344" y="45"/>
                  </a:cubicBezTo>
                  <a:cubicBezTo>
                    <a:pt x="347" y="44"/>
                    <a:pt x="350" y="43"/>
                    <a:pt x="353" y="43"/>
                  </a:cubicBezTo>
                  <a:cubicBezTo>
                    <a:pt x="359" y="43"/>
                    <a:pt x="361" y="46"/>
                    <a:pt x="362" y="48"/>
                  </a:cubicBezTo>
                  <a:cubicBezTo>
                    <a:pt x="362" y="49"/>
                    <a:pt x="363" y="50"/>
                    <a:pt x="363" y="51"/>
                  </a:cubicBezTo>
                  <a:cubicBezTo>
                    <a:pt x="364" y="53"/>
                    <a:pt x="366" y="54"/>
                    <a:pt x="369" y="54"/>
                  </a:cubicBezTo>
                  <a:cubicBezTo>
                    <a:pt x="374" y="54"/>
                    <a:pt x="379" y="50"/>
                    <a:pt x="381" y="45"/>
                  </a:cubicBezTo>
                  <a:cubicBezTo>
                    <a:pt x="382" y="41"/>
                    <a:pt x="381" y="38"/>
                    <a:pt x="378" y="34"/>
                  </a:cubicBezTo>
                  <a:cubicBezTo>
                    <a:pt x="372" y="28"/>
                    <a:pt x="365" y="27"/>
                    <a:pt x="357" y="27"/>
                  </a:cubicBezTo>
                  <a:cubicBezTo>
                    <a:pt x="338" y="27"/>
                    <a:pt x="318" y="39"/>
                    <a:pt x="311" y="65"/>
                  </a:cubicBezTo>
                  <a:cubicBezTo>
                    <a:pt x="305" y="85"/>
                    <a:pt x="312" y="102"/>
                    <a:pt x="336" y="102"/>
                  </a:cubicBezTo>
                  <a:cubicBezTo>
                    <a:pt x="356" y="102"/>
                    <a:pt x="369" y="89"/>
                    <a:pt x="371" y="82"/>
                  </a:cubicBezTo>
                  <a:cubicBezTo>
                    <a:pt x="373" y="76"/>
                    <a:pt x="368" y="73"/>
                    <a:pt x="364" y="73"/>
                  </a:cubicBezTo>
                  <a:cubicBezTo>
                    <a:pt x="359" y="73"/>
                    <a:pt x="356" y="76"/>
                    <a:pt x="354" y="78"/>
                  </a:cubicBezTo>
                  <a:cubicBezTo>
                    <a:pt x="352" y="81"/>
                    <a:pt x="349" y="85"/>
                    <a:pt x="342" y="85"/>
                  </a:cubicBezTo>
                  <a:moveTo>
                    <a:pt x="304" y="21"/>
                  </a:moveTo>
                  <a:cubicBezTo>
                    <a:pt x="309" y="21"/>
                    <a:pt x="315" y="16"/>
                    <a:pt x="316" y="10"/>
                  </a:cubicBezTo>
                  <a:cubicBezTo>
                    <a:pt x="318" y="5"/>
                    <a:pt x="315" y="0"/>
                    <a:pt x="309" y="0"/>
                  </a:cubicBezTo>
                  <a:cubicBezTo>
                    <a:pt x="304" y="0"/>
                    <a:pt x="298" y="5"/>
                    <a:pt x="296" y="10"/>
                  </a:cubicBezTo>
                  <a:cubicBezTo>
                    <a:pt x="295" y="16"/>
                    <a:pt x="298" y="21"/>
                    <a:pt x="304" y="21"/>
                  </a:cubicBezTo>
                  <a:moveTo>
                    <a:pt x="276" y="88"/>
                  </a:moveTo>
                  <a:cubicBezTo>
                    <a:pt x="275" y="92"/>
                    <a:pt x="273" y="98"/>
                    <a:pt x="278" y="100"/>
                  </a:cubicBezTo>
                  <a:cubicBezTo>
                    <a:pt x="279" y="100"/>
                    <a:pt x="280" y="101"/>
                    <a:pt x="282" y="101"/>
                  </a:cubicBezTo>
                  <a:cubicBezTo>
                    <a:pt x="285" y="101"/>
                    <a:pt x="288" y="100"/>
                    <a:pt x="291" y="97"/>
                  </a:cubicBezTo>
                  <a:cubicBezTo>
                    <a:pt x="294" y="94"/>
                    <a:pt x="295" y="91"/>
                    <a:pt x="296" y="88"/>
                  </a:cubicBezTo>
                  <a:cubicBezTo>
                    <a:pt x="309" y="40"/>
                    <a:pt x="309" y="40"/>
                    <a:pt x="309" y="40"/>
                  </a:cubicBezTo>
                  <a:cubicBezTo>
                    <a:pt x="309" y="36"/>
                    <a:pt x="311" y="31"/>
                    <a:pt x="306" y="29"/>
                  </a:cubicBezTo>
                  <a:cubicBezTo>
                    <a:pt x="305" y="28"/>
                    <a:pt x="303" y="28"/>
                    <a:pt x="302" y="28"/>
                  </a:cubicBezTo>
                  <a:cubicBezTo>
                    <a:pt x="298" y="28"/>
                    <a:pt x="295" y="29"/>
                    <a:pt x="294" y="30"/>
                  </a:cubicBezTo>
                  <a:cubicBezTo>
                    <a:pt x="292" y="32"/>
                    <a:pt x="290" y="34"/>
                    <a:pt x="289" y="40"/>
                  </a:cubicBezTo>
                  <a:lnTo>
                    <a:pt x="276" y="88"/>
                  </a:lnTo>
                  <a:close/>
                  <a:moveTo>
                    <a:pt x="225" y="88"/>
                  </a:moveTo>
                  <a:cubicBezTo>
                    <a:pt x="224" y="92"/>
                    <a:pt x="222" y="98"/>
                    <a:pt x="229" y="100"/>
                  </a:cubicBezTo>
                  <a:cubicBezTo>
                    <a:pt x="230" y="101"/>
                    <a:pt x="231" y="101"/>
                    <a:pt x="232" y="101"/>
                  </a:cubicBezTo>
                  <a:cubicBezTo>
                    <a:pt x="235" y="101"/>
                    <a:pt x="238" y="100"/>
                    <a:pt x="240" y="98"/>
                  </a:cubicBezTo>
                  <a:cubicBezTo>
                    <a:pt x="244" y="95"/>
                    <a:pt x="245" y="91"/>
                    <a:pt x="246" y="88"/>
                  </a:cubicBezTo>
                  <a:cubicBezTo>
                    <a:pt x="252" y="66"/>
                    <a:pt x="252" y="66"/>
                    <a:pt x="252" y="66"/>
                  </a:cubicBezTo>
                  <a:cubicBezTo>
                    <a:pt x="254" y="58"/>
                    <a:pt x="257" y="48"/>
                    <a:pt x="268" y="46"/>
                  </a:cubicBezTo>
                  <a:cubicBezTo>
                    <a:pt x="270" y="46"/>
                    <a:pt x="272" y="46"/>
                    <a:pt x="274" y="45"/>
                  </a:cubicBezTo>
                  <a:cubicBezTo>
                    <a:pt x="276" y="45"/>
                    <a:pt x="279" y="45"/>
                    <a:pt x="282" y="43"/>
                  </a:cubicBezTo>
                  <a:cubicBezTo>
                    <a:pt x="284" y="41"/>
                    <a:pt x="285" y="39"/>
                    <a:pt x="286" y="36"/>
                  </a:cubicBezTo>
                  <a:cubicBezTo>
                    <a:pt x="287" y="32"/>
                    <a:pt x="285" y="27"/>
                    <a:pt x="278" y="27"/>
                  </a:cubicBezTo>
                  <a:cubicBezTo>
                    <a:pt x="272" y="27"/>
                    <a:pt x="266" y="30"/>
                    <a:pt x="261" y="35"/>
                  </a:cubicBezTo>
                  <a:cubicBezTo>
                    <a:pt x="260" y="37"/>
                    <a:pt x="258" y="39"/>
                    <a:pt x="257" y="41"/>
                  </a:cubicBezTo>
                  <a:cubicBezTo>
                    <a:pt x="257" y="40"/>
                    <a:pt x="257" y="40"/>
                    <a:pt x="257" y="40"/>
                  </a:cubicBezTo>
                  <a:cubicBezTo>
                    <a:pt x="258" y="37"/>
                    <a:pt x="260" y="31"/>
                    <a:pt x="255" y="29"/>
                  </a:cubicBezTo>
                  <a:cubicBezTo>
                    <a:pt x="254" y="28"/>
                    <a:pt x="253" y="28"/>
                    <a:pt x="251" y="28"/>
                  </a:cubicBezTo>
                  <a:cubicBezTo>
                    <a:pt x="248" y="28"/>
                    <a:pt x="245" y="29"/>
                    <a:pt x="244" y="30"/>
                  </a:cubicBezTo>
                  <a:cubicBezTo>
                    <a:pt x="240" y="33"/>
                    <a:pt x="239" y="37"/>
                    <a:pt x="238" y="40"/>
                  </a:cubicBezTo>
                  <a:lnTo>
                    <a:pt x="225" y="88"/>
                  </a:lnTo>
                  <a:close/>
                  <a:moveTo>
                    <a:pt x="228" y="20"/>
                  </a:moveTo>
                  <a:cubicBezTo>
                    <a:pt x="231" y="20"/>
                    <a:pt x="236" y="20"/>
                    <a:pt x="240" y="16"/>
                  </a:cubicBezTo>
                  <a:cubicBezTo>
                    <a:pt x="241" y="15"/>
                    <a:pt x="242" y="12"/>
                    <a:pt x="242" y="11"/>
                  </a:cubicBezTo>
                  <a:cubicBezTo>
                    <a:pt x="243" y="8"/>
                    <a:pt x="242" y="5"/>
                    <a:pt x="239" y="3"/>
                  </a:cubicBezTo>
                  <a:cubicBezTo>
                    <a:pt x="238" y="3"/>
                    <a:pt x="235" y="2"/>
                    <a:pt x="233" y="2"/>
                  </a:cubicBezTo>
                  <a:cubicBezTo>
                    <a:pt x="190" y="2"/>
                    <a:pt x="190" y="2"/>
                    <a:pt x="190" y="2"/>
                  </a:cubicBezTo>
                  <a:cubicBezTo>
                    <a:pt x="187" y="2"/>
                    <a:pt x="182" y="2"/>
                    <a:pt x="179" y="5"/>
                  </a:cubicBezTo>
                  <a:cubicBezTo>
                    <a:pt x="174" y="8"/>
                    <a:pt x="172" y="13"/>
                    <a:pt x="171" y="16"/>
                  </a:cubicBezTo>
                  <a:cubicBezTo>
                    <a:pt x="152" y="88"/>
                    <a:pt x="152" y="88"/>
                    <a:pt x="152" y="88"/>
                  </a:cubicBezTo>
                  <a:cubicBezTo>
                    <a:pt x="151" y="92"/>
                    <a:pt x="150" y="97"/>
                    <a:pt x="154" y="99"/>
                  </a:cubicBezTo>
                  <a:cubicBezTo>
                    <a:pt x="155" y="100"/>
                    <a:pt x="157" y="101"/>
                    <a:pt x="159" y="101"/>
                  </a:cubicBezTo>
                  <a:cubicBezTo>
                    <a:pt x="161" y="101"/>
                    <a:pt x="167" y="101"/>
                    <a:pt x="171" y="95"/>
                  </a:cubicBezTo>
                  <a:cubicBezTo>
                    <a:pt x="172" y="92"/>
                    <a:pt x="173" y="90"/>
                    <a:pt x="174" y="87"/>
                  </a:cubicBezTo>
                  <a:cubicBezTo>
                    <a:pt x="181" y="59"/>
                    <a:pt x="181" y="59"/>
                    <a:pt x="181" y="59"/>
                  </a:cubicBezTo>
                  <a:cubicBezTo>
                    <a:pt x="214" y="59"/>
                    <a:pt x="214" y="59"/>
                    <a:pt x="214" y="59"/>
                  </a:cubicBezTo>
                  <a:cubicBezTo>
                    <a:pt x="217" y="59"/>
                    <a:pt x="225" y="59"/>
                    <a:pt x="228" y="50"/>
                  </a:cubicBezTo>
                  <a:cubicBezTo>
                    <a:pt x="228" y="49"/>
                    <a:pt x="228" y="47"/>
                    <a:pt x="228" y="46"/>
                  </a:cubicBezTo>
                  <a:cubicBezTo>
                    <a:pt x="227" y="41"/>
                    <a:pt x="222" y="41"/>
                    <a:pt x="219" y="41"/>
                  </a:cubicBezTo>
                  <a:cubicBezTo>
                    <a:pt x="186" y="41"/>
                    <a:pt x="186" y="41"/>
                    <a:pt x="186" y="41"/>
                  </a:cubicBezTo>
                  <a:cubicBezTo>
                    <a:pt x="192" y="20"/>
                    <a:pt x="192" y="20"/>
                    <a:pt x="192" y="20"/>
                  </a:cubicBezTo>
                  <a:lnTo>
                    <a:pt x="228" y="20"/>
                  </a:lnTo>
                  <a:close/>
                  <a:moveTo>
                    <a:pt x="118" y="43"/>
                  </a:moveTo>
                  <a:cubicBezTo>
                    <a:pt x="119" y="43"/>
                    <a:pt x="127" y="43"/>
                    <a:pt x="129" y="51"/>
                  </a:cubicBezTo>
                  <a:cubicBezTo>
                    <a:pt x="130" y="54"/>
                    <a:pt x="130" y="59"/>
                    <a:pt x="128" y="63"/>
                  </a:cubicBezTo>
                  <a:cubicBezTo>
                    <a:pt x="127" y="68"/>
                    <a:pt x="125" y="73"/>
                    <a:pt x="121" y="78"/>
                  </a:cubicBezTo>
                  <a:cubicBezTo>
                    <a:pt x="120" y="79"/>
                    <a:pt x="115" y="85"/>
                    <a:pt x="106" y="85"/>
                  </a:cubicBezTo>
                  <a:cubicBezTo>
                    <a:pt x="95" y="85"/>
                    <a:pt x="92" y="77"/>
                    <a:pt x="96" y="64"/>
                  </a:cubicBezTo>
                  <a:cubicBezTo>
                    <a:pt x="96" y="61"/>
                    <a:pt x="99" y="52"/>
                    <a:pt x="107" y="46"/>
                  </a:cubicBezTo>
                  <a:cubicBezTo>
                    <a:pt x="111" y="43"/>
                    <a:pt x="115" y="43"/>
                    <a:pt x="118" y="43"/>
                  </a:cubicBezTo>
                  <a:moveTo>
                    <a:pt x="75" y="64"/>
                  </a:moveTo>
                  <a:cubicBezTo>
                    <a:pt x="70" y="82"/>
                    <a:pt x="76" y="102"/>
                    <a:pt x="102" y="102"/>
                  </a:cubicBezTo>
                  <a:cubicBezTo>
                    <a:pt x="122" y="102"/>
                    <a:pt x="143" y="86"/>
                    <a:pt x="149" y="64"/>
                  </a:cubicBezTo>
                  <a:cubicBezTo>
                    <a:pt x="152" y="53"/>
                    <a:pt x="150" y="43"/>
                    <a:pt x="147" y="38"/>
                  </a:cubicBezTo>
                  <a:cubicBezTo>
                    <a:pt x="142" y="30"/>
                    <a:pt x="133" y="27"/>
                    <a:pt x="123" y="27"/>
                  </a:cubicBezTo>
                  <a:cubicBezTo>
                    <a:pt x="101" y="27"/>
                    <a:pt x="81" y="42"/>
                    <a:pt x="75" y="64"/>
                  </a:cubicBezTo>
                  <a:moveTo>
                    <a:pt x="43" y="15"/>
                  </a:moveTo>
                  <a:cubicBezTo>
                    <a:pt x="44" y="12"/>
                    <a:pt x="45" y="8"/>
                    <a:pt x="43" y="5"/>
                  </a:cubicBezTo>
                  <a:cubicBezTo>
                    <a:pt x="41" y="2"/>
                    <a:pt x="38" y="2"/>
                    <a:pt x="36" y="2"/>
                  </a:cubicBezTo>
                  <a:cubicBezTo>
                    <a:pt x="32" y="2"/>
                    <a:pt x="29" y="3"/>
                    <a:pt x="28" y="4"/>
                  </a:cubicBezTo>
                  <a:cubicBezTo>
                    <a:pt x="23" y="7"/>
                    <a:pt x="22" y="11"/>
                    <a:pt x="21" y="15"/>
                  </a:cubicBezTo>
                  <a:cubicBezTo>
                    <a:pt x="2" y="86"/>
                    <a:pt x="2" y="86"/>
                    <a:pt x="2" y="86"/>
                  </a:cubicBezTo>
                  <a:cubicBezTo>
                    <a:pt x="2" y="90"/>
                    <a:pt x="0" y="94"/>
                    <a:pt x="3" y="97"/>
                  </a:cubicBezTo>
                  <a:cubicBezTo>
                    <a:pt x="5" y="100"/>
                    <a:pt x="9" y="100"/>
                    <a:pt x="13" y="100"/>
                  </a:cubicBezTo>
                  <a:cubicBezTo>
                    <a:pt x="55" y="100"/>
                    <a:pt x="55" y="100"/>
                    <a:pt x="55" y="100"/>
                  </a:cubicBezTo>
                  <a:cubicBezTo>
                    <a:pt x="58" y="100"/>
                    <a:pt x="62" y="100"/>
                    <a:pt x="66" y="96"/>
                  </a:cubicBezTo>
                  <a:cubicBezTo>
                    <a:pt x="67" y="94"/>
                    <a:pt x="68" y="93"/>
                    <a:pt x="68" y="91"/>
                  </a:cubicBezTo>
                  <a:cubicBezTo>
                    <a:pt x="68" y="90"/>
                    <a:pt x="69" y="88"/>
                    <a:pt x="68" y="87"/>
                  </a:cubicBezTo>
                  <a:cubicBezTo>
                    <a:pt x="67" y="82"/>
                    <a:pt x="62" y="82"/>
                    <a:pt x="59" y="82"/>
                  </a:cubicBezTo>
                  <a:cubicBezTo>
                    <a:pt x="25" y="82"/>
                    <a:pt x="25" y="82"/>
                    <a:pt x="25" y="82"/>
                  </a:cubicBezTo>
                  <a:lnTo>
                    <a:pt x="43" y="15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pic>
        <p:nvPicPr>
          <p:cNvPr id="9" name="White Frame">
            <a:extLst>
              <a:ext uri="{FF2B5EF4-FFF2-40B4-BE49-F238E27FC236}">
                <a16:creationId xmlns:a16="http://schemas.microsoft.com/office/drawing/2014/main" id="{F5F9CE52-EEAB-4B45-A389-D9FCA735433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2291"/>
            <a:ext cx="12196074" cy="6855709"/>
          </a:xfrm>
          <a:prstGeom prst="rect">
            <a:avLst/>
          </a:prstGeom>
        </p:spPr>
      </p:pic>
      <p:sp>
        <p:nvSpPr>
          <p:cNvPr id="10" name="Wellspect Logo">
            <a:extLst>
              <a:ext uri="{FF2B5EF4-FFF2-40B4-BE49-F238E27FC236}">
                <a16:creationId xmlns:a16="http://schemas.microsoft.com/office/drawing/2014/main" id="{48988171-71BD-490C-815F-659FD4D8FE6C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528300" y="219295"/>
            <a:ext cx="1439863" cy="436563"/>
          </a:xfrm>
          <a:custGeom>
            <a:avLst/>
            <a:gdLst>
              <a:gd name="T0" fmla="*/ 142 w 2268"/>
              <a:gd name="T1" fmla="*/ 392 h 687"/>
              <a:gd name="T2" fmla="*/ 147 w 2268"/>
              <a:gd name="T3" fmla="*/ 293 h 687"/>
              <a:gd name="T4" fmla="*/ 451 w 2268"/>
              <a:gd name="T5" fmla="*/ 18 h 687"/>
              <a:gd name="T6" fmla="*/ 677 w 2268"/>
              <a:gd name="T7" fmla="*/ 220 h 687"/>
              <a:gd name="T8" fmla="*/ 505 w 2268"/>
              <a:gd name="T9" fmla="*/ 356 h 687"/>
              <a:gd name="T10" fmla="*/ 542 w 2268"/>
              <a:gd name="T11" fmla="*/ 326 h 687"/>
              <a:gd name="T12" fmla="*/ 813 w 2268"/>
              <a:gd name="T13" fmla="*/ 368 h 687"/>
              <a:gd name="T14" fmla="*/ 919 w 2268"/>
              <a:gd name="T15" fmla="*/ 25 h 687"/>
              <a:gd name="T16" fmla="*/ 1066 w 2268"/>
              <a:gd name="T17" fmla="*/ 101 h 687"/>
              <a:gd name="T18" fmla="*/ 982 w 2268"/>
              <a:gd name="T19" fmla="*/ 287 h 687"/>
              <a:gd name="T20" fmla="*/ 1337 w 2268"/>
              <a:gd name="T21" fmla="*/ 142 h 687"/>
              <a:gd name="T22" fmla="*/ 1234 w 2268"/>
              <a:gd name="T23" fmla="*/ 495 h 687"/>
              <a:gd name="T24" fmla="*/ 1234 w 2268"/>
              <a:gd name="T25" fmla="*/ 103 h 687"/>
              <a:gd name="T26" fmla="*/ 1720 w 2268"/>
              <a:gd name="T27" fmla="*/ 261 h 687"/>
              <a:gd name="T28" fmla="*/ 1723 w 2268"/>
              <a:gd name="T29" fmla="*/ 352 h 687"/>
              <a:gd name="T30" fmla="*/ 1720 w 2268"/>
              <a:gd name="T31" fmla="*/ 261 h 687"/>
              <a:gd name="T32" fmla="*/ 2002 w 2268"/>
              <a:gd name="T33" fmla="*/ 152 h 687"/>
              <a:gd name="T34" fmla="*/ 1969 w 2268"/>
              <a:gd name="T35" fmla="*/ 302 h 687"/>
              <a:gd name="T36" fmla="*/ 2099 w 2268"/>
              <a:gd name="T37" fmla="*/ 331 h 687"/>
              <a:gd name="T38" fmla="*/ 2072 w 2268"/>
              <a:gd name="T39" fmla="*/ 19 h 687"/>
              <a:gd name="T40" fmla="*/ 2216 w 2268"/>
              <a:gd name="T41" fmla="*/ 45 h 687"/>
              <a:gd name="T42" fmla="*/ 2244 w 2268"/>
              <a:gd name="T43" fmla="*/ 64 h 687"/>
              <a:gd name="T44" fmla="*/ 2208 w 2268"/>
              <a:gd name="T45" fmla="*/ 28 h 687"/>
              <a:gd name="T46" fmla="*/ 2224 w 2268"/>
              <a:gd name="T47" fmla="*/ 90 h 687"/>
              <a:gd name="T48" fmla="*/ 29 w 2268"/>
              <a:gd name="T49" fmla="*/ 686 h 687"/>
              <a:gd name="T50" fmla="*/ 93 w 2268"/>
              <a:gd name="T51" fmla="*/ 570 h 687"/>
              <a:gd name="T52" fmla="*/ 101 w 2268"/>
              <a:gd name="T53" fmla="*/ 636 h 687"/>
              <a:gd name="T54" fmla="*/ 339 w 2268"/>
              <a:gd name="T55" fmla="*/ 686 h 687"/>
              <a:gd name="T56" fmla="*/ 261 w 2268"/>
              <a:gd name="T57" fmla="*/ 563 h 687"/>
              <a:gd name="T58" fmla="*/ 303 w 2268"/>
              <a:gd name="T59" fmla="*/ 623 h 687"/>
              <a:gd name="T60" fmla="*/ 468 w 2268"/>
              <a:gd name="T61" fmla="*/ 633 h 687"/>
              <a:gd name="T62" fmla="*/ 405 w 2268"/>
              <a:gd name="T63" fmla="*/ 563 h 687"/>
              <a:gd name="T64" fmla="*/ 610 w 2268"/>
              <a:gd name="T65" fmla="*/ 655 h 687"/>
              <a:gd name="T66" fmla="*/ 567 w 2268"/>
              <a:gd name="T67" fmla="*/ 570 h 687"/>
              <a:gd name="T68" fmla="*/ 692 w 2268"/>
              <a:gd name="T69" fmla="*/ 685 h 687"/>
              <a:gd name="T70" fmla="*/ 682 w 2268"/>
              <a:gd name="T71" fmla="*/ 674 h 687"/>
              <a:gd name="T72" fmla="*/ 877 w 2268"/>
              <a:gd name="T73" fmla="*/ 573 h 687"/>
              <a:gd name="T74" fmla="*/ 899 w 2268"/>
              <a:gd name="T75" fmla="*/ 665 h 687"/>
              <a:gd name="T76" fmla="*/ 1104 w 2268"/>
              <a:gd name="T77" fmla="*/ 675 h 687"/>
              <a:gd name="T78" fmla="*/ 1126 w 2268"/>
              <a:gd name="T79" fmla="*/ 582 h 687"/>
              <a:gd name="T80" fmla="*/ 1247 w 2268"/>
              <a:gd name="T81" fmla="*/ 686 h 687"/>
              <a:gd name="T82" fmla="*/ 1319 w 2268"/>
              <a:gd name="T83" fmla="*/ 582 h 687"/>
              <a:gd name="T84" fmla="*/ 1461 w 2268"/>
              <a:gd name="T85" fmla="*/ 675 h 687"/>
              <a:gd name="T86" fmla="*/ 1390 w 2268"/>
              <a:gd name="T87" fmla="*/ 582 h 687"/>
              <a:gd name="T88" fmla="*/ 1503 w 2268"/>
              <a:gd name="T89" fmla="*/ 675 h 687"/>
              <a:gd name="T90" fmla="*/ 1599 w 2268"/>
              <a:gd name="T91" fmla="*/ 668 h 687"/>
              <a:gd name="T92" fmla="*/ 1503 w 2268"/>
              <a:gd name="T93" fmla="*/ 675 h 687"/>
              <a:gd name="T94" fmla="*/ 1658 w 2268"/>
              <a:gd name="T95" fmla="*/ 685 h 687"/>
              <a:gd name="T96" fmla="*/ 1721 w 2268"/>
              <a:gd name="T97" fmla="*/ 614 h 687"/>
              <a:gd name="T98" fmla="*/ 1647 w 2268"/>
              <a:gd name="T99" fmla="*/ 674 h 687"/>
              <a:gd name="T100" fmla="*/ 1878 w 2268"/>
              <a:gd name="T101" fmla="*/ 686 h 687"/>
              <a:gd name="T102" fmla="*/ 1793 w 2268"/>
              <a:gd name="T103" fmla="*/ 562 h 687"/>
              <a:gd name="T104" fmla="*/ 1995 w 2268"/>
              <a:gd name="T105" fmla="*/ 667 h 687"/>
              <a:gd name="T106" fmla="*/ 1995 w 2268"/>
              <a:gd name="T107" fmla="*/ 560 h 687"/>
              <a:gd name="T108" fmla="*/ 2106 w 2268"/>
              <a:gd name="T109" fmla="*/ 666 h 687"/>
              <a:gd name="T110" fmla="*/ 2176 w 2268"/>
              <a:gd name="T111" fmla="*/ 572 h 6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2268" h="687">
                <a:moveTo>
                  <a:pt x="394" y="374"/>
                </a:moveTo>
                <a:cubicBezTo>
                  <a:pt x="391" y="382"/>
                  <a:pt x="388" y="392"/>
                  <a:pt x="364" y="392"/>
                </a:cubicBezTo>
                <a:cubicBezTo>
                  <a:pt x="342" y="392"/>
                  <a:pt x="337" y="383"/>
                  <a:pt x="334" y="374"/>
                </a:cubicBezTo>
                <a:cubicBezTo>
                  <a:pt x="269" y="154"/>
                  <a:pt x="269" y="154"/>
                  <a:pt x="269" y="154"/>
                </a:cubicBezTo>
                <a:cubicBezTo>
                  <a:pt x="260" y="126"/>
                  <a:pt x="254" y="98"/>
                  <a:pt x="250" y="69"/>
                </a:cubicBezTo>
                <a:cubicBezTo>
                  <a:pt x="245" y="103"/>
                  <a:pt x="238" y="133"/>
                  <a:pt x="233" y="152"/>
                </a:cubicBezTo>
                <a:cubicBezTo>
                  <a:pt x="172" y="373"/>
                  <a:pt x="172" y="373"/>
                  <a:pt x="172" y="373"/>
                </a:cubicBezTo>
                <a:cubicBezTo>
                  <a:pt x="170" y="382"/>
                  <a:pt x="166" y="392"/>
                  <a:pt x="142" y="392"/>
                </a:cubicBezTo>
                <a:cubicBezTo>
                  <a:pt x="118" y="392"/>
                  <a:pt x="115" y="382"/>
                  <a:pt x="112" y="374"/>
                </a:cubicBezTo>
                <a:cubicBezTo>
                  <a:pt x="2" y="32"/>
                  <a:pt x="2" y="32"/>
                  <a:pt x="2" y="32"/>
                </a:cubicBezTo>
                <a:cubicBezTo>
                  <a:pt x="0" y="29"/>
                  <a:pt x="0" y="26"/>
                  <a:pt x="0" y="22"/>
                </a:cubicBezTo>
                <a:cubicBezTo>
                  <a:pt x="0" y="12"/>
                  <a:pt x="11" y="1"/>
                  <a:pt x="27" y="1"/>
                </a:cubicBezTo>
                <a:cubicBezTo>
                  <a:pt x="43" y="1"/>
                  <a:pt x="48" y="11"/>
                  <a:pt x="51" y="18"/>
                </a:cubicBezTo>
                <a:cubicBezTo>
                  <a:pt x="124" y="249"/>
                  <a:pt x="124" y="249"/>
                  <a:pt x="124" y="249"/>
                </a:cubicBezTo>
                <a:cubicBezTo>
                  <a:pt x="136" y="290"/>
                  <a:pt x="139" y="306"/>
                  <a:pt x="141" y="321"/>
                </a:cubicBezTo>
                <a:cubicBezTo>
                  <a:pt x="142" y="314"/>
                  <a:pt x="145" y="302"/>
                  <a:pt x="147" y="293"/>
                </a:cubicBezTo>
                <a:cubicBezTo>
                  <a:pt x="148" y="289"/>
                  <a:pt x="152" y="274"/>
                  <a:pt x="153" y="272"/>
                </a:cubicBezTo>
                <a:cubicBezTo>
                  <a:pt x="221" y="19"/>
                  <a:pt x="221" y="19"/>
                  <a:pt x="221" y="19"/>
                </a:cubicBezTo>
                <a:cubicBezTo>
                  <a:pt x="223" y="11"/>
                  <a:pt x="228" y="0"/>
                  <a:pt x="250" y="0"/>
                </a:cubicBezTo>
                <a:cubicBezTo>
                  <a:pt x="272" y="0"/>
                  <a:pt x="277" y="11"/>
                  <a:pt x="280" y="19"/>
                </a:cubicBezTo>
                <a:cubicBezTo>
                  <a:pt x="349" y="260"/>
                  <a:pt x="349" y="260"/>
                  <a:pt x="349" y="260"/>
                </a:cubicBezTo>
                <a:cubicBezTo>
                  <a:pt x="357" y="286"/>
                  <a:pt x="360" y="305"/>
                  <a:pt x="362" y="318"/>
                </a:cubicBezTo>
                <a:cubicBezTo>
                  <a:pt x="365" y="309"/>
                  <a:pt x="379" y="261"/>
                  <a:pt x="382" y="250"/>
                </a:cubicBezTo>
                <a:cubicBezTo>
                  <a:pt x="451" y="18"/>
                  <a:pt x="451" y="18"/>
                  <a:pt x="451" y="18"/>
                </a:cubicBezTo>
                <a:cubicBezTo>
                  <a:pt x="453" y="11"/>
                  <a:pt x="458" y="1"/>
                  <a:pt x="474" y="1"/>
                </a:cubicBezTo>
                <a:cubicBezTo>
                  <a:pt x="487" y="1"/>
                  <a:pt x="500" y="9"/>
                  <a:pt x="500" y="22"/>
                </a:cubicBezTo>
                <a:cubicBezTo>
                  <a:pt x="500" y="26"/>
                  <a:pt x="499" y="28"/>
                  <a:pt x="499" y="31"/>
                </a:cubicBezTo>
                <a:lnTo>
                  <a:pt x="394" y="374"/>
                </a:lnTo>
                <a:close/>
                <a:moveTo>
                  <a:pt x="521" y="220"/>
                </a:moveTo>
                <a:cubicBezTo>
                  <a:pt x="524" y="208"/>
                  <a:pt x="529" y="182"/>
                  <a:pt x="550" y="163"/>
                </a:cubicBezTo>
                <a:cubicBezTo>
                  <a:pt x="570" y="146"/>
                  <a:pt x="592" y="145"/>
                  <a:pt x="603" y="145"/>
                </a:cubicBezTo>
                <a:cubicBezTo>
                  <a:pt x="655" y="145"/>
                  <a:pt x="675" y="184"/>
                  <a:pt x="677" y="220"/>
                </a:cubicBezTo>
                <a:lnTo>
                  <a:pt x="521" y="220"/>
                </a:lnTo>
                <a:close/>
                <a:moveTo>
                  <a:pt x="704" y="261"/>
                </a:moveTo>
                <a:cubicBezTo>
                  <a:pt x="711" y="261"/>
                  <a:pt x="728" y="260"/>
                  <a:pt x="728" y="237"/>
                </a:cubicBezTo>
                <a:cubicBezTo>
                  <a:pt x="728" y="206"/>
                  <a:pt x="719" y="171"/>
                  <a:pt x="701" y="146"/>
                </a:cubicBezTo>
                <a:cubicBezTo>
                  <a:pt x="684" y="123"/>
                  <a:pt x="663" y="111"/>
                  <a:pt x="638" y="105"/>
                </a:cubicBezTo>
                <a:cubicBezTo>
                  <a:pt x="627" y="102"/>
                  <a:pt x="615" y="101"/>
                  <a:pt x="603" y="101"/>
                </a:cubicBezTo>
                <a:cubicBezTo>
                  <a:pt x="506" y="101"/>
                  <a:pt x="469" y="181"/>
                  <a:pt x="469" y="250"/>
                </a:cubicBezTo>
                <a:cubicBezTo>
                  <a:pt x="469" y="289"/>
                  <a:pt x="481" y="328"/>
                  <a:pt x="505" y="356"/>
                </a:cubicBezTo>
                <a:cubicBezTo>
                  <a:pt x="533" y="387"/>
                  <a:pt x="569" y="394"/>
                  <a:pt x="604" y="394"/>
                </a:cubicBezTo>
                <a:cubicBezTo>
                  <a:pt x="620" y="394"/>
                  <a:pt x="669" y="394"/>
                  <a:pt x="706" y="352"/>
                </a:cubicBezTo>
                <a:cubicBezTo>
                  <a:pt x="712" y="345"/>
                  <a:pt x="722" y="333"/>
                  <a:pt x="724" y="323"/>
                </a:cubicBezTo>
                <a:cubicBezTo>
                  <a:pt x="724" y="321"/>
                  <a:pt x="724" y="320"/>
                  <a:pt x="724" y="317"/>
                </a:cubicBezTo>
                <a:cubicBezTo>
                  <a:pt x="724" y="302"/>
                  <a:pt x="708" y="295"/>
                  <a:pt x="696" y="295"/>
                </a:cubicBezTo>
                <a:cubicBezTo>
                  <a:pt x="684" y="295"/>
                  <a:pt x="681" y="300"/>
                  <a:pt x="673" y="315"/>
                </a:cubicBezTo>
                <a:cubicBezTo>
                  <a:pt x="663" y="330"/>
                  <a:pt x="648" y="352"/>
                  <a:pt x="604" y="352"/>
                </a:cubicBezTo>
                <a:cubicBezTo>
                  <a:pt x="583" y="352"/>
                  <a:pt x="560" y="348"/>
                  <a:pt x="542" y="326"/>
                </a:cubicBezTo>
                <a:cubicBezTo>
                  <a:pt x="527" y="308"/>
                  <a:pt x="522" y="286"/>
                  <a:pt x="521" y="261"/>
                </a:cubicBezTo>
                <a:lnTo>
                  <a:pt x="704" y="261"/>
                </a:lnTo>
                <a:close/>
                <a:moveTo>
                  <a:pt x="813" y="25"/>
                </a:moveTo>
                <a:cubicBezTo>
                  <a:pt x="813" y="18"/>
                  <a:pt x="811" y="1"/>
                  <a:pt x="788" y="1"/>
                </a:cubicBezTo>
                <a:cubicBezTo>
                  <a:pt x="766" y="1"/>
                  <a:pt x="763" y="18"/>
                  <a:pt x="763" y="25"/>
                </a:cubicBezTo>
                <a:cubicBezTo>
                  <a:pt x="763" y="368"/>
                  <a:pt x="763" y="368"/>
                  <a:pt x="763" y="368"/>
                </a:cubicBezTo>
                <a:cubicBezTo>
                  <a:pt x="763" y="384"/>
                  <a:pt x="774" y="392"/>
                  <a:pt x="788" y="392"/>
                </a:cubicBezTo>
                <a:cubicBezTo>
                  <a:pt x="811" y="392"/>
                  <a:pt x="813" y="374"/>
                  <a:pt x="813" y="368"/>
                </a:cubicBezTo>
                <a:lnTo>
                  <a:pt x="813" y="25"/>
                </a:lnTo>
                <a:close/>
                <a:moveTo>
                  <a:pt x="919" y="25"/>
                </a:moveTo>
                <a:cubicBezTo>
                  <a:pt x="919" y="18"/>
                  <a:pt x="917" y="1"/>
                  <a:pt x="894" y="1"/>
                </a:cubicBezTo>
                <a:cubicBezTo>
                  <a:pt x="872" y="1"/>
                  <a:pt x="869" y="18"/>
                  <a:pt x="869" y="25"/>
                </a:cubicBezTo>
                <a:cubicBezTo>
                  <a:pt x="869" y="368"/>
                  <a:pt x="869" y="368"/>
                  <a:pt x="869" y="368"/>
                </a:cubicBezTo>
                <a:cubicBezTo>
                  <a:pt x="869" y="384"/>
                  <a:pt x="880" y="392"/>
                  <a:pt x="894" y="392"/>
                </a:cubicBezTo>
                <a:cubicBezTo>
                  <a:pt x="917" y="392"/>
                  <a:pt x="919" y="374"/>
                  <a:pt x="919" y="368"/>
                </a:cubicBezTo>
                <a:lnTo>
                  <a:pt x="919" y="25"/>
                </a:lnTo>
                <a:close/>
                <a:moveTo>
                  <a:pt x="1063" y="215"/>
                </a:moveTo>
                <a:cubicBezTo>
                  <a:pt x="1038" y="207"/>
                  <a:pt x="1016" y="201"/>
                  <a:pt x="1016" y="176"/>
                </a:cubicBezTo>
                <a:cubicBezTo>
                  <a:pt x="1016" y="164"/>
                  <a:pt x="1023" y="153"/>
                  <a:pt x="1032" y="147"/>
                </a:cubicBezTo>
                <a:cubicBezTo>
                  <a:pt x="1042" y="140"/>
                  <a:pt x="1057" y="139"/>
                  <a:pt x="1063" y="139"/>
                </a:cubicBezTo>
                <a:cubicBezTo>
                  <a:pt x="1107" y="139"/>
                  <a:pt x="1121" y="165"/>
                  <a:pt x="1126" y="174"/>
                </a:cubicBezTo>
                <a:cubicBezTo>
                  <a:pt x="1134" y="190"/>
                  <a:pt x="1138" y="196"/>
                  <a:pt x="1150" y="196"/>
                </a:cubicBezTo>
                <a:cubicBezTo>
                  <a:pt x="1158" y="196"/>
                  <a:pt x="1173" y="191"/>
                  <a:pt x="1173" y="175"/>
                </a:cubicBezTo>
                <a:cubicBezTo>
                  <a:pt x="1173" y="164"/>
                  <a:pt x="1158" y="101"/>
                  <a:pt x="1066" y="101"/>
                </a:cubicBezTo>
                <a:cubicBezTo>
                  <a:pt x="972" y="101"/>
                  <a:pt x="966" y="168"/>
                  <a:pt x="966" y="182"/>
                </a:cubicBezTo>
                <a:cubicBezTo>
                  <a:pt x="966" y="235"/>
                  <a:pt x="1013" y="250"/>
                  <a:pt x="1043" y="260"/>
                </a:cubicBezTo>
                <a:cubicBezTo>
                  <a:pt x="1074" y="269"/>
                  <a:pt x="1074" y="269"/>
                  <a:pt x="1074" y="269"/>
                </a:cubicBezTo>
                <a:cubicBezTo>
                  <a:pt x="1102" y="277"/>
                  <a:pt x="1127" y="284"/>
                  <a:pt x="1127" y="313"/>
                </a:cubicBezTo>
                <a:cubicBezTo>
                  <a:pt x="1127" y="338"/>
                  <a:pt x="1103" y="355"/>
                  <a:pt x="1071" y="355"/>
                </a:cubicBezTo>
                <a:cubicBezTo>
                  <a:pt x="1048" y="355"/>
                  <a:pt x="1025" y="347"/>
                  <a:pt x="1013" y="328"/>
                </a:cubicBezTo>
                <a:cubicBezTo>
                  <a:pt x="1009" y="322"/>
                  <a:pt x="1008" y="320"/>
                  <a:pt x="1001" y="299"/>
                </a:cubicBezTo>
                <a:cubicBezTo>
                  <a:pt x="998" y="294"/>
                  <a:pt x="995" y="287"/>
                  <a:pt x="982" y="287"/>
                </a:cubicBezTo>
                <a:cubicBezTo>
                  <a:pt x="974" y="287"/>
                  <a:pt x="956" y="292"/>
                  <a:pt x="956" y="310"/>
                </a:cubicBezTo>
                <a:cubicBezTo>
                  <a:pt x="956" y="318"/>
                  <a:pt x="960" y="348"/>
                  <a:pt x="986" y="369"/>
                </a:cubicBezTo>
                <a:cubicBezTo>
                  <a:pt x="1013" y="393"/>
                  <a:pt x="1052" y="394"/>
                  <a:pt x="1068" y="394"/>
                </a:cubicBezTo>
                <a:cubicBezTo>
                  <a:pt x="1093" y="394"/>
                  <a:pt x="1122" y="389"/>
                  <a:pt x="1143" y="375"/>
                </a:cubicBezTo>
                <a:cubicBezTo>
                  <a:pt x="1159" y="364"/>
                  <a:pt x="1177" y="343"/>
                  <a:pt x="1177" y="308"/>
                </a:cubicBezTo>
                <a:cubicBezTo>
                  <a:pt x="1177" y="249"/>
                  <a:pt x="1124" y="233"/>
                  <a:pt x="1095" y="225"/>
                </a:cubicBezTo>
                <a:lnTo>
                  <a:pt x="1063" y="215"/>
                </a:lnTo>
                <a:close/>
                <a:moveTo>
                  <a:pt x="1337" y="142"/>
                </a:moveTo>
                <a:cubicBezTo>
                  <a:pt x="1411" y="142"/>
                  <a:pt x="1413" y="219"/>
                  <a:pt x="1413" y="248"/>
                </a:cubicBezTo>
                <a:cubicBezTo>
                  <a:pt x="1413" y="274"/>
                  <a:pt x="1410" y="304"/>
                  <a:pt x="1394" y="325"/>
                </a:cubicBezTo>
                <a:cubicBezTo>
                  <a:pt x="1384" y="339"/>
                  <a:pt x="1365" y="354"/>
                  <a:pt x="1337" y="354"/>
                </a:cubicBezTo>
                <a:cubicBezTo>
                  <a:pt x="1284" y="354"/>
                  <a:pt x="1258" y="308"/>
                  <a:pt x="1258" y="244"/>
                </a:cubicBezTo>
                <a:cubicBezTo>
                  <a:pt x="1258" y="182"/>
                  <a:pt x="1286" y="142"/>
                  <a:pt x="1337" y="142"/>
                </a:cubicBezTo>
                <a:moveTo>
                  <a:pt x="1208" y="470"/>
                </a:moveTo>
                <a:cubicBezTo>
                  <a:pt x="1208" y="478"/>
                  <a:pt x="1210" y="486"/>
                  <a:pt x="1221" y="492"/>
                </a:cubicBezTo>
                <a:cubicBezTo>
                  <a:pt x="1225" y="494"/>
                  <a:pt x="1229" y="495"/>
                  <a:pt x="1234" y="495"/>
                </a:cubicBezTo>
                <a:cubicBezTo>
                  <a:pt x="1257" y="495"/>
                  <a:pt x="1259" y="477"/>
                  <a:pt x="1259" y="470"/>
                </a:cubicBezTo>
                <a:cubicBezTo>
                  <a:pt x="1259" y="356"/>
                  <a:pt x="1259" y="356"/>
                  <a:pt x="1259" y="356"/>
                </a:cubicBezTo>
                <a:cubicBezTo>
                  <a:pt x="1283" y="376"/>
                  <a:pt x="1304" y="394"/>
                  <a:pt x="1349" y="394"/>
                </a:cubicBezTo>
                <a:cubicBezTo>
                  <a:pt x="1435" y="394"/>
                  <a:pt x="1465" y="315"/>
                  <a:pt x="1465" y="247"/>
                </a:cubicBezTo>
                <a:cubicBezTo>
                  <a:pt x="1465" y="154"/>
                  <a:pt x="1413" y="100"/>
                  <a:pt x="1343" y="100"/>
                </a:cubicBezTo>
                <a:cubicBezTo>
                  <a:pt x="1308" y="100"/>
                  <a:pt x="1281" y="112"/>
                  <a:pt x="1259" y="139"/>
                </a:cubicBezTo>
                <a:cubicBezTo>
                  <a:pt x="1259" y="122"/>
                  <a:pt x="1259" y="112"/>
                  <a:pt x="1247" y="106"/>
                </a:cubicBezTo>
                <a:cubicBezTo>
                  <a:pt x="1241" y="103"/>
                  <a:pt x="1236" y="103"/>
                  <a:pt x="1234" y="103"/>
                </a:cubicBezTo>
                <a:cubicBezTo>
                  <a:pt x="1211" y="103"/>
                  <a:pt x="1208" y="121"/>
                  <a:pt x="1208" y="128"/>
                </a:cubicBezTo>
                <a:lnTo>
                  <a:pt x="1208" y="470"/>
                </a:lnTo>
                <a:close/>
                <a:moveTo>
                  <a:pt x="1537" y="220"/>
                </a:moveTo>
                <a:cubicBezTo>
                  <a:pt x="1540" y="208"/>
                  <a:pt x="1545" y="182"/>
                  <a:pt x="1567" y="163"/>
                </a:cubicBezTo>
                <a:cubicBezTo>
                  <a:pt x="1586" y="146"/>
                  <a:pt x="1608" y="145"/>
                  <a:pt x="1619" y="145"/>
                </a:cubicBezTo>
                <a:cubicBezTo>
                  <a:pt x="1671" y="145"/>
                  <a:pt x="1691" y="184"/>
                  <a:pt x="1693" y="220"/>
                </a:cubicBezTo>
                <a:lnTo>
                  <a:pt x="1537" y="220"/>
                </a:lnTo>
                <a:close/>
                <a:moveTo>
                  <a:pt x="1720" y="261"/>
                </a:moveTo>
                <a:cubicBezTo>
                  <a:pt x="1727" y="261"/>
                  <a:pt x="1744" y="260"/>
                  <a:pt x="1744" y="237"/>
                </a:cubicBezTo>
                <a:cubicBezTo>
                  <a:pt x="1744" y="206"/>
                  <a:pt x="1735" y="171"/>
                  <a:pt x="1717" y="146"/>
                </a:cubicBezTo>
                <a:cubicBezTo>
                  <a:pt x="1700" y="123"/>
                  <a:pt x="1679" y="111"/>
                  <a:pt x="1654" y="105"/>
                </a:cubicBezTo>
                <a:cubicBezTo>
                  <a:pt x="1643" y="102"/>
                  <a:pt x="1631" y="101"/>
                  <a:pt x="1619" y="101"/>
                </a:cubicBezTo>
                <a:cubicBezTo>
                  <a:pt x="1522" y="101"/>
                  <a:pt x="1485" y="181"/>
                  <a:pt x="1485" y="250"/>
                </a:cubicBezTo>
                <a:cubicBezTo>
                  <a:pt x="1485" y="289"/>
                  <a:pt x="1497" y="328"/>
                  <a:pt x="1521" y="356"/>
                </a:cubicBezTo>
                <a:cubicBezTo>
                  <a:pt x="1549" y="387"/>
                  <a:pt x="1585" y="394"/>
                  <a:pt x="1621" y="394"/>
                </a:cubicBezTo>
                <a:cubicBezTo>
                  <a:pt x="1636" y="394"/>
                  <a:pt x="1685" y="394"/>
                  <a:pt x="1723" y="352"/>
                </a:cubicBezTo>
                <a:cubicBezTo>
                  <a:pt x="1729" y="345"/>
                  <a:pt x="1738" y="333"/>
                  <a:pt x="1740" y="323"/>
                </a:cubicBezTo>
                <a:cubicBezTo>
                  <a:pt x="1741" y="321"/>
                  <a:pt x="1741" y="320"/>
                  <a:pt x="1741" y="317"/>
                </a:cubicBezTo>
                <a:cubicBezTo>
                  <a:pt x="1741" y="302"/>
                  <a:pt x="1724" y="295"/>
                  <a:pt x="1712" y="295"/>
                </a:cubicBezTo>
                <a:cubicBezTo>
                  <a:pt x="1700" y="295"/>
                  <a:pt x="1697" y="300"/>
                  <a:pt x="1689" y="315"/>
                </a:cubicBezTo>
                <a:cubicBezTo>
                  <a:pt x="1679" y="330"/>
                  <a:pt x="1664" y="352"/>
                  <a:pt x="1621" y="352"/>
                </a:cubicBezTo>
                <a:cubicBezTo>
                  <a:pt x="1599" y="352"/>
                  <a:pt x="1576" y="348"/>
                  <a:pt x="1558" y="326"/>
                </a:cubicBezTo>
                <a:cubicBezTo>
                  <a:pt x="1543" y="308"/>
                  <a:pt x="1538" y="286"/>
                  <a:pt x="1537" y="261"/>
                </a:cubicBezTo>
                <a:lnTo>
                  <a:pt x="1720" y="261"/>
                </a:lnTo>
                <a:close/>
                <a:moveTo>
                  <a:pt x="1969" y="302"/>
                </a:moveTo>
                <a:cubicBezTo>
                  <a:pt x="1961" y="320"/>
                  <a:pt x="1947" y="352"/>
                  <a:pt x="1897" y="352"/>
                </a:cubicBezTo>
                <a:cubicBezTo>
                  <a:pt x="1831" y="352"/>
                  <a:pt x="1817" y="292"/>
                  <a:pt x="1817" y="245"/>
                </a:cubicBezTo>
                <a:cubicBezTo>
                  <a:pt x="1817" y="192"/>
                  <a:pt x="1839" y="142"/>
                  <a:pt x="1897" y="142"/>
                </a:cubicBezTo>
                <a:cubicBezTo>
                  <a:pt x="1940" y="142"/>
                  <a:pt x="1955" y="170"/>
                  <a:pt x="1960" y="181"/>
                </a:cubicBezTo>
                <a:cubicBezTo>
                  <a:pt x="1966" y="194"/>
                  <a:pt x="1971" y="204"/>
                  <a:pt x="1986" y="204"/>
                </a:cubicBezTo>
                <a:cubicBezTo>
                  <a:pt x="2001" y="204"/>
                  <a:pt x="2013" y="194"/>
                  <a:pt x="2013" y="180"/>
                </a:cubicBezTo>
                <a:cubicBezTo>
                  <a:pt x="2013" y="176"/>
                  <a:pt x="2013" y="170"/>
                  <a:pt x="2002" y="152"/>
                </a:cubicBezTo>
                <a:cubicBezTo>
                  <a:pt x="1987" y="128"/>
                  <a:pt x="1962" y="101"/>
                  <a:pt x="1899" y="101"/>
                </a:cubicBezTo>
                <a:cubicBezTo>
                  <a:pt x="1878" y="101"/>
                  <a:pt x="1804" y="101"/>
                  <a:pt x="1774" y="184"/>
                </a:cubicBezTo>
                <a:cubicBezTo>
                  <a:pt x="1767" y="204"/>
                  <a:pt x="1764" y="225"/>
                  <a:pt x="1764" y="247"/>
                </a:cubicBezTo>
                <a:cubicBezTo>
                  <a:pt x="1764" y="315"/>
                  <a:pt x="1797" y="394"/>
                  <a:pt x="1896" y="394"/>
                </a:cubicBezTo>
                <a:cubicBezTo>
                  <a:pt x="1973" y="394"/>
                  <a:pt x="1998" y="352"/>
                  <a:pt x="2007" y="337"/>
                </a:cubicBezTo>
                <a:cubicBezTo>
                  <a:pt x="2015" y="323"/>
                  <a:pt x="2019" y="311"/>
                  <a:pt x="2019" y="304"/>
                </a:cubicBezTo>
                <a:cubicBezTo>
                  <a:pt x="2019" y="285"/>
                  <a:pt x="1999" y="281"/>
                  <a:pt x="1992" y="281"/>
                </a:cubicBezTo>
                <a:cubicBezTo>
                  <a:pt x="1978" y="281"/>
                  <a:pt x="1973" y="292"/>
                  <a:pt x="1969" y="302"/>
                </a:cubicBezTo>
                <a:moveTo>
                  <a:pt x="2047" y="149"/>
                </a:moveTo>
                <a:cubicBezTo>
                  <a:pt x="2047" y="309"/>
                  <a:pt x="2047" y="309"/>
                  <a:pt x="2047" y="309"/>
                </a:cubicBezTo>
                <a:cubicBezTo>
                  <a:pt x="2047" y="351"/>
                  <a:pt x="2052" y="392"/>
                  <a:pt x="2127" y="392"/>
                </a:cubicBezTo>
                <a:cubicBezTo>
                  <a:pt x="2132" y="392"/>
                  <a:pt x="2141" y="391"/>
                  <a:pt x="2144" y="391"/>
                </a:cubicBezTo>
                <a:cubicBezTo>
                  <a:pt x="2156" y="389"/>
                  <a:pt x="2174" y="386"/>
                  <a:pt x="2174" y="370"/>
                </a:cubicBezTo>
                <a:cubicBezTo>
                  <a:pt x="2174" y="351"/>
                  <a:pt x="2161" y="350"/>
                  <a:pt x="2148" y="349"/>
                </a:cubicBezTo>
                <a:cubicBezTo>
                  <a:pt x="2144" y="349"/>
                  <a:pt x="2132" y="350"/>
                  <a:pt x="2128" y="350"/>
                </a:cubicBezTo>
                <a:cubicBezTo>
                  <a:pt x="2115" y="349"/>
                  <a:pt x="2103" y="347"/>
                  <a:pt x="2099" y="331"/>
                </a:cubicBezTo>
                <a:cubicBezTo>
                  <a:pt x="2098" y="324"/>
                  <a:pt x="2097" y="320"/>
                  <a:pt x="2097" y="287"/>
                </a:cubicBezTo>
                <a:cubicBezTo>
                  <a:pt x="2097" y="149"/>
                  <a:pt x="2097" y="149"/>
                  <a:pt x="2097" y="149"/>
                </a:cubicBezTo>
                <a:cubicBezTo>
                  <a:pt x="2154" y="149"/>
                  <a:pt x="2154" y="149"/>
                  <a:pt x="2154" y="149"/>
                </a:cubicBezTo>
                <a:cubicBezTo>
                  <a:pt x="2160" y="149"/>
                  <a:pt x="2174" y="147"/>
                  <a:pt x="2174" y="128"/>
                </a:cubicBezTo>
                <a:cubicBezTo>
                  <a:pt x="2174" y="108"/>
                  <a:pt x="2160" y="106"/>
                  <a:pt x="2154" y="106"/>
                </a:cubicBezTo>
                <a:cubicBezTo>
                  <a:pt x="2097" y="106"/>
                  <a:pt x="2097" y="106"/>
                  <a:pt x="2097" y="106"/>
                </a:cubicBezTo>
                <a:cubicBezTo>
                  <a:pt x="2097" y="43"/>
                  <a:pt x="2097" y="43"/>
                  <a:pt x="2097" y="43"/>
                </a:cubicBezTo>
                <a:cubicBezTo>
                  <a:pt x="2097" y="35"/>
                  <a:pt x="2096" y="19"/>
                  <a:pt x="2072" y="19"/>
                </a:cubicBezTo>
                <a:cubicBezTo>
                  <a:pt x="2050" y="19"/>
                  <a:pt x="2048" y="36"/>
                  <a:pt x="2048" y="43"/>
                </a:cubicBezTo>
                <a:cubicBezTo>
                  <a:pt x="2048" y="106"/>
                  <a:pt x="2048" y="106"/>
                  <a:pt x="2048" y="106"/>
                </a:cubicBezTo>
                <a:lnTo>
                  <a:pt x="2047" y="149"/>
                </a:lnTo>
                <a:close/>
                <a:moveTo>
                  <a:pt x="2227" y="45"/>
                </a:moveTo>
                <a:cubicBezTo>
                  <a:pt x="2232" y="45"/>
                  <a:pt x="2236" y="42"/>
                  <a:pt x="2236" y="38"/>
                </a:cubicBezTo>
                <a:cubicBezTo>
                  <a:pt x="2236" y="33"/>
                  <a:pt x="2232" y="31"/>
                  <a:pt x="2227" y="31"/>
                </a:cubicBezTo>
                <a:cubicBezTo>
                  <a:pt x="2216" y="31"/>
                  <a:pt x="2216" y="31"/>
                  <a:pt x="2216" y="31"/>
                </a:cubicBezTo>
                <a:cubicBezTo>
                  <a:pt x="2216" y="45"/>
                  <a:pt x="2216" y="45"/>
                  <a:pt x="2216" y="45"/>
                </a:cubicBezTo>
                <a:lnTo>
                  <a:pt x="2227" y="45"/>
                </a:lnTo>
                <a:close/>
                <a:moveTo>
                  <a:pt x="2208" y="28"/>
                </a:moveTo>
                <a:cubicBezTo>
                  <a:pt x="2208" y="26"/>
                  <a:pt x="2209" y="24"/>
                  <a:pt x="2212" y="24"/>
                </a:cubicBezTo>
                <a:cubicBezTo>
                  <a:pt x="2227" y="24"/>
                  <a:pt x="2227" y="24"/>
                  <a:pt x="2227" y="24"/>
                </a:cubicBezTo>
                <a:cubicBezTo>
                  <a:pt x="2237" y="24"/>
                  <a:pt x="2244" y="28"/>
                  <a:pt x="2244" y="37"/>
                </a:cubicBezTo>
                <a:cubicBezTo>
                  <a:pt x="2244" y="44"/>
                  <a:pt x="2241" y="49"/>
                  <a:pt x="2235" y="51"/>
                </a:cubicBezTo>
                <a:cubicBezTo>
                  <a:pt x="2243" y="61"/>
                  <a:pt x="2243" y="61"/>
                  <a:pt x="2243" y="61"/>
                </a:cubicBezTo>
                <a:cubicBezTo>
                  <a:pt x="2244" y="62"/>
                  <a:pt x="2244" y="63"/>
                  <a:pt x="2244" y="64"/>
                </a:cubicBezTo>
                <a:cubicBezTo>
                  <a:pt x="2244" y="66"/>
                  <a:pt x="2243" y="68"/>
                  <a:pt x="2240" y="68"/>
                </a:cubicBezTo>
                <a:cubicBezTo>
                  <a:pt x="2239" y="68"/>
                  <a:pt x="2237" y="67"/>
                  <a:pt x="2236" y="66"/>
                </a:cubicBezTo>
                <a:cubicBezTo>
                  <a:pt x="2225" y="52"/>
                  <a:pt x="2225" y="52"/>
                  <a:pt x="2225" y="52"/>
                </a:cubicBezTo>
                <a:cubicBezTo>
                  <a:pt x="2216" y="52"/>
                  <a:pt x="2216" y="52"/>
                  <a:pt x="2216" y="52"/>
                </a:cubicBezTo>
                <a:cubicBezTo>
                  <a:pt x="2216" y="64"/>
                  <a:pt x="2216" y="64"/>
                  <a:pt x="2216" y="64"/>
                </a:cubicBezTo>
                <a:cubicBezTo>
                  <a:pt x="2216" y="66"/>
                  <a:pt x="2214" y="68"/>
                  <a:pt x="2212" y="68"/>
                </a:cubicBezTo>
                <a:cubicBezTo>
                  <a:pt x="2209" y="68"/>
                  <a:pt x="2208" y="66"/>
                  <a:pt x="2208" y="64"/>
                </a:cubicBezTo>
                <a:lnTo>
                  <a:pt x="2208" y="28"/>
                </a:lnTo>
                <a:close/>
                <a:moveTo>
                  <a:pt x="2224" y="85"/>
                </a:moveTo>
                <a:cubicBezTo>
                  <a:pt x="2246" y="85"/>
                  <a:pt x="2263" y="67"/>
                  <a:pt x="2263" y="46"/>
                </a:cubicBezTo>
                <a:cubicBezTo>
                  <a:pt x="2263" y="46"/>
                  <a:pt x="2263" y="46"/>
                  <a:pt x="2263" y="46"/>
                </a:cubicBezTo>
                <a:cubicBezTo>
                  <a:pt x="2263" y="25"/>
                  <a:pt x="2246" y="8"/>
                  <a:pt x="2224" y="8"/>
                </a:cubicBezTo>
                <a:cubicBezTo>
                  <a:pt x="2203" y="8"/>
                  <a:pt x="2186" y="25"/>
                  <a:pt x="2186" y="46"/>
                </a:cubicBezTo>
                <a:cubicBezTo>
                  <a:pt x="2186" y="46"/>
                  <a:pt x="2186" y="46"/>
                  <a:pt x="2186" y="46"/>
                </a:cubicBezTo>
                <a:cubicBezTo>
                  <a:pt x="2186" y="68"/>
                  <a:pt x="2203" y="85"/>
                  <a:pt x="2224" y="85"/>
                </a:cubicBezTo>
                <a:moveTo>
                  <a:pt x="2224" y="90"/>
                </a:moveTo>
                <a:cubicBezTo>
                  <a:pt x="2200" y="90"/>
                  <a:pt x="2181" y="70"/>
                  <a:pt x="2181" y="46"/>
                </a:cubicBezTo>
                <a:cubicBezTo>
                  <a:pt x="2181" y="46"/>
                  <a:pt x="2181" y="46"/>
                  <a:pt x="2181" y="46"/>
                </a:cubicBezTo>
                <a:cubicBezTo>
                  <a:pt x="2181" y="23"/>
                  <a:pt x="2200" y="3"/>
                  <a:pt x="2224" y="3"/>
                </a:cubicBezTo>
                <a:cubicBezTo>
                  <a:pt x="2249" y="3"/>
                  <a:pt x="2268" y="23"/>
                  <a:pt x="2268" y="46"/>
                </a:cubicBezTo>
                <a:cubicBezTo>
                  <a:pt x="2268" y="46"/>
                  <a:pt x="2268" y="46"/>
                  <a:pt x="2268" y="46"/>
                </a:cubicBezTo>
                <a:cubicBezTo>
                  <a:pt x="2268" y="70"/>
                  <a:pt x="2249" y="90"/>
                  <a:pt x="2224" y="90"/>
                </a:cubicBezTo>
                <a:moveTo>
                  <a:pt x="19" y="676"/>
                </a:moveTo>
                <a:cubicBezTo>
                  <a:pt x="19" y="681"/>
                  <a:pt x="24" y="686"/>
                  <a:pt x="29" y="686"/>
                </a:cubicBezTo>
                <a:cubicBezTo>
                  <a:pt x="34" y="686"/>
                  <a:pt x="38" y="683"/>
                  <a:pt x="39" y="679"/>
                </a:cubicBezTo>
                <a:cubicBezTo>
                  <a:pt x="50" y="655"/>
                  <a:pt x="50" y="655"/>
                  <a:pt x="50" y="655"/>
                </a:cubicBezTo>
                <a:cubicBezTo>
                  <a:pt x="109" y="655"/>
                  <a:pt x="109" y="655"/>
                  <a:pt x="109" y="655"/>
                </a:cubicBezTo>
                <a:cubicBezTo>
                  <a:pt x="119" y="678"/>
                  <a:pt x="119" y="678"/>
                  <a:pt x="119" y="678"/>
                </a:cubicBezTo>
                <a:cubicBezTo>
                  <a:pt x="121" y="683"/>
                  <a:pt x="124" y="686"/>
                  <a:pt x="129" y="686"/>
                </a:cubicBezTo>
                <a:cubicBezTo>
                  <a:pt x="135" y="686"/>
                  <a:pt x="140" y="681"/>
                  <a:pt x="140" y="675"/>
                </a:cubicBezTo>
                <a:cubicBezTo>
                  <a:pt x="140" y="674"/>
                  <a:pt x="139" y="672"/>
                  <a:pt x="138" y="671"/>
                </a:cubicBezTo>
                <a:cubicBezTo>
                  <a:pt x="93" y="570"/>
                  <a:pt x="93" y="570"/>
                  <a:pt x="93" y="570"/>
                </a:cubicBezTo>
                <a:cubicBezTo>
                  <a:pt x="90" y="564"/>
                  <a:pt x="86" y="561"/>
                  <a:pt x="80" y="561"/>
                </a:cubicBezTo>
                <a:cubicBezTo>
                  <a:pt x="79" y="561"/>
                  <a:pt x="79" y="561"/>
                  <a:pt x="79" y="561"/>
                </a:cubicBezTo>
                <a:cubicBezTo>
                  <a:pt x="73" y="561"/>
                  <a:pt x="69" y="564"/>
                  <a:pt x="66" y="570"/>
                </a:cubicBezTo>
                <a:cubicBezTo>
                  <a:pt x="21" y="671"/>
                  <a:pt x="21" y="671"/>
                  <a:pt x="21" y="671"/>
                </a:cubicBezTo>
                <a:cubicBezTo>
                  <a:pt x="20" y="673"/>
                  <a:pt x="19" y="674"/>
                  <a:pt x="19" y="676"/>
                </a:cubicBezTo>
                <a:close/>
                <a:moveTo>
                  <a:pt x="58" y="636"/>
                </a:moveTo>
                <a:cubicBezTo>
                  <a:pt x="79" y="587"/>
                  <a:pt x="79" y="587"/>
                  <a:pt x="79" y="587"/>
                </a:cubicBezTo>
                <a:cubicBezTo>
                  <a:pt x="101" y="636"/>
                  <a:pt x="101" y="636"/>
                  <a:pt x="101" y="636"/>
                </a:cubicBezTo>
                <a:lnTo>
                  <a:pt x="58" y="636"/>
                </a:lnTo>
                <a:close/>
                <a:moveTo>
                  <a:pt x="250" y="675"/>
                </a:moveTo>
                <a:cubicBezTo>
                  <a:pt x="250" y="681"/>
                  <a:pt x="255" y="686"/>
                  <a:pt x="261" y="686"/>
                </a:cubicBezTo>
                <a:cubicBezTo>
                  <a:pt x="267" y="686"/>
                  <a:pt x="272" y="681"/>
                  <a:pt x="272" y="675"/>
                </a:cubicBezTo>
                <a:cubicBezTo>
                  <a:pt x="272" y="642"/>
                  <a:pt x="272" y="642"/>
                  <a:pt x="272" y="642"/>
                </a:cubicBezTo>
                <a:cubicBezTo>
                  <a:pt x="299" y="642"/>
                  <a:pt x="299" y="642"/>
                  <a:pt x="299" y="642"/>
                </a:cubicBezTo>
                <a:cubicBezTo>
                  <a:pt x="329" y="680"/>
                  <a:pt x="329" y="680"/>
                  <a:pt x="329" y="680"/>
                </a:cubicBezTo>
                <a:cubicBezTo>
                  <a:pt x="331" y="683"/>
                  <a:pt x="334" y="686"/>
                  <a:pt x="339" y="686"/>
                </a:cubicBezTo>
                <a:cubicBezTo>
                  <a:pt x="344" y="686"/>
                  <a:pt x="349" y="682"/>
                  <a:pt x="349" y="676"/>
                </a:cubicBezTo>
                <a:cubicBezTo>
                  <a:pt x="349" y="672"/>
                  <a:pt x="348" y="670"/>
                  <a:pt x="346" y="668"/>
                </a:cubicBezTo>
                <a:cubicBezTo>
                  <a:pt x="323" y="638"/>
                  <a:pt x="323" y="638"/>
                  <a:pt x="323" y="638"/>
                </a:cubicBezTo>
                <a:cubicBezTo>
                  <a:pt x="339" y="633"/>
                  <a:pt x="350" y="621"/>
                  <a:pt x="350" y="602"/>
                </a:cubicBezTo>
                <a:cubicBezTo>
                  <a:pt x="350" y="601"/>
                  <a:pt x="350" y="601"/>
                  <a:pt x="350" y="601"/>
                </a:cubicBezTo>
                <a:cubicBezTo>
                  <a:pt x="350" y="591"/>
                  <a:pt x="347" y="581"/>
                  <a:pt x="340" y="575"/>
                </a:cubicBezTo>
                <a:cubicBezTo>
                  <a:pt x="332" y="567"/>
                  <a:pt x="320" y="563"/>
                  <a:pt x="305" y="563"/>
                </a:cubicBezTo>
                <a:cubicBezTo>
                  <a:pt x="261" y="563"/>
                  <a:pt x="261" y="563"/>
                  <a:pt x="261" y="563"/>
                </a:cubicBezTo>
                <a:cubicBezTo>
                  <a:pt x="255" y="563"/>
                  <a:pt x="250" y="567"/>
                  <a:pt x="250" y="573"/>
                </a:cubicBezTo>
                <a:lnTo>
                  <a:pt x="250" y="675"/>
                </a:lnTo>
                <a:close/>
                <a:moveTo>
                  <a:pt x="272" y="623"/>
                </a:moveTo>
                <a:cubicBezTo>
                  <a:pt x="272" y="582"/>
                  <a:pt x="272" y="582"/>
                  <a:pt x="272" y="582"/>
                </a:cubicBezTo>
                <a:cubicBezTo>
                  <a:pt x="303" y="582"/>
                  <a:pt x="303" y="582"/>
                  <a:pt x="303" y="582"/>
                </a:cubicBezTo>
                <a:cubicBezTo>
                  <a:pt x="319" y="582"/>
                  <a:pt x="328" y="589"/>
                  <a:pt x="328" y="602"/>
                </a:cubicBezTo>
                <a:cubicBezTo>
                  <a:pt x="328" y="603"/>
                  <a:pt x="328" y="603"/>
                  <a:pt x="328" y="603"/>
                </a:cubicBezTo>
                <a:cubicBezTo>
                  <a:pt x="328" y="615"/>
                  <a:pt x="319" y="623"/>
                  <a:pt x="303" y="623"/>
                </a:cubicBezTo>
                <a:lnTo>
                  <a:pt x="272" y="623"/>
                </a:lnTo>
                <a:close/>
                <a:moveTo>
                  <a:pt x="405" y="685"/>
                </a:moveTo>
                <a:cubicBezTo>
                  <a:pt x="477" y="685"/>
                  <a:pt x="477" y="685"/>
                  <a:pt x="477" y="685"/>
                </a:cubicBezTo>
                <a:cubicBezTo>
                  <a:pt x="482" y="685"/>
                  <a:pt x="487" y="681"/>
                  <a:pt x="487" y="675"/>
                </a:cubicBezTo>
                <a:cubicBezTo>
                  <a:pt x="487" y="670"/>
                  <a:pt x="482" y="666"/>
                  <a:pt x="477" y="666"/>
                </a:cubicBezTo>
                <a:cubicBezTo>
                  <a:pt x="416" y="666"/>
                  <a:pt x="416" y="666"/>
                  <a:pt x="416" y="666"/>
                </a:cubicBezTo>
                <a:cubicBezTo>
                  <a:pt x="416" y="633"/>
                  <a:pt x="416" y="633"/>
                  <a:pt x="416" y="633"/>
                </a:cubicBezTo>
                <a:cubicBezTo>
                  <a:pt x="468" y="633"/>
                  <a:pt x="468" y="633"/>
                  <a:pt x="468" y="633"/>
                </a:cubicBezTo>
                <a:cubicBezTo>
                  <a:pt x="474" y="633"/>
                  <a:pt x="478" y="629"/>
                  <a:pt x="478" y="623"/>
                </a:cubicBezTo>
                <a:cubicBezTo>
                  <a:pt x="478" y="618"/>
                  <a:pt x="474" y="614"/>
                  <a:pt x="468" y="614"/>
                </a:cubicBezTo>
                <a:cubicBezTo>
                  <a:pt x="416" y="614"/>
                  <a:pt x="416" y="614"/>
                  <a:pt x="416" y="614"/>
                </a:cubicBezTo>
                <a:cubicBezTo>
                  <a:pt x="416" y="582"/>
                  <a:pt x="416" y="582"/>
                  <a:pt x="416" y="582"/>
                </a:cubicBezTo>
                <a:cubicBezTo>
                  <a:pt x="476" y="582"/>
                  <a:pt x="476" y="582"/>
                  <a:pt x="476" y="582"/>
                </a:cubicBezTo>
                <a:cubicBezTo>
                  <a:pt x="481" y="582"/>
                  <a:pt x="486" y="578"/>
                  <a:pt x="486" y="572"/>
                </a:cubicBezTo>
                <a:cubicBezTo>
                  <a:pt x="486" y="567"/>
                  <a:pt x="481" y="563"/>
                  <a:pt x="476" y="563"/>
                </a:cubicBezTo>
                <a:cubicBezTo>
                  <a:pt x="405" y="563"/>
                  <a:pt x="405" y="563"/>
                  <a:pt x="405" y="563"/>
                </a:cubicBezTo>
                <a:cubicBezTo>
                  <a:pt x="399" y="563"/>
                  <a:pt x="394" y="567"/>
                  <a:pt x="394" y="573"/>
                </a:cubicBezTo>
                <a:cubicBezTo>
                  <a:pt x="394" y="674"/>
                  <a:pt x="394" y="674"/>
                  <a:pt x="394" y="674"/>
                </a:cubicBezTo>
                <a:cubicBezTo>
                  <a:pt x="394" y="680"/>
                  <a:pt x="399" y="685"/>
                  <a:pt x="405" y="685"/>
                </a:cubicBezTo>
                <a:close/>
                <a:moveTo>
                  <a:pt x="521" y="676"/>
                </a:moveTo>
                <a:cubicBezTo>
                  <a:pt x="521" y="681"/>
                  <a:pt x="525" y="686"/>
                  <a:pt x="530" y="686"/>
                </a:cubicBezTo>
                <a:cubicBezTo>
                  <a:pt x="535" y="686"/>
                  <a:pt x="539" y="683"/>
                  <a:pt x="540" y="679"/>
                </a:cubicBezTo>
                <a:cubicBezTo>
                  <a:pt x="551" y="655"/>
                  <a:pt x="551" y="655"/>
                  <a:pt x="551" y="655"/>
                </a:cubicBezTo>
                <a:cubicBezTo>
                  <a:pt x="610" y="655"/>
                  <a:pt x="610" y="655"/>
                  <a:pt x="610" y="655"/>
                </a:cubicBezTo>
                <a:cubicBezTo>
                  <a:pt x="620" y="678"/>
                  <a:pt x="620" y="678"/>
                  <a:pt x="620" y="678"/>
                </a:cubicBezTo>
                <a:cubicBezTo>
                  <a:pt x="622" y="683"/>
                  <a:pt x="626" y="686"/>
                  <a:pt x="631" y="686"/>
                </a:cubicBezTo>
                <a:cubicBezTo>
                  <a:pt x="636" y="686"/>
                  <a:pt x="641" y="681"/>
                  <a:pt x="641" y="675"/>
                </a:cubicBezTo>
                <a:cubicBezTo>
                  <a:pt x="641" y="674"/>
                  <a:pt x="640" y="672"/>
                  <a:pt x="640" y="671"/>
                </a:cubicBezTo>
                <a:cubicBezTo>
                  <a:pt x="594" y="570"/>
                  <a:pt x="594" y="570"/>
                  <a:pt x="594" y="570"/>
                </a:cubicBezTo>
                <a:cubicBezTo>
                  <a:pt x="592" y="564"/>
                  <a:pt x="587" y="561"/>
                  <a:pt x="581" y="561"/>
                </a:cubicBezTo>
                <a:cubicBezTo>
                  <a:pt x="580" y="561"/>
                  <a:pt x="580" y="561"/>
                  <a:pt x="580" y="561"/>
                </a:cubicBezTo>
                <a:cubicBezTo>
                  <a:pt x="574" y="561"/>
                  <a:pt x="570" y="564"/>
                  <a:pt x="567" y="570"/>
                </a:cubicBezTo>
                <a:cubicBezTo>
                  <a:pt x="522" y="671"/>
                  <a:pt x="522" y="671"/>
                  <a:pt x="522" y="671"/>
                </a:cubicBezTo>
                <a:cubicBezTo>
                  <a:pt x="521" y="673"/>
                  <a:pt x="521" y="674"/>
                  <a:pt x="521" y="676"/>
                </a:cubicBezTo>
                <a:close/>
                <a:moveTo>
                  <a:pt x="559" y="636"/>
                </a:moveTo>
                <a:cubicBezTo>
                  <a:pt x="580" y="587"/>
                  <a:pt x="580" y="587"/>
                  <a:pt x="580" y="587"/>
                </a:cubicBezTo>
                <a:cubicBezTo>
                  <a:pt x="602" y="636"/>
                  <a:pt x="602" y="636"/>
                  <a:pt x="602" y="636"/>
                </a:cubicBezTo>
                <a:lnTo>
                  <a:pt x="559" y="636"/>
                </a:lnTo>
                <a:close/>
                <a:moveTo>
                  <a:pt x="682" y="674"/>
                </a:moveTo>
                <a:cubicBezTo>
                  <a:pt x="682" y="680"/>
                  <a:pt x="686" y="685"/>
                  <a:pt x="692" y="685"/>
                </a:cubicBezTo>
                <a:cubicBezTo>
                  <a:pt x="758" y="685"/>
                  <a:pt x="758" y="685"/>
                  <a:pt x="758" y="685"/>
                </a:cubicBezTo>
                <a:cubicBezTo>
                  <a:pt x="764" y="685"/>
                  <a:pt x="768" y="680"/>
                  <a:pt x="768" y="675"/>
                </a:cubicBezTo>
                <a:cubicBezTo>
                  <a:pt x="768" y="670"/>
                  <a:pt x="764" y="665"/>
                  <a:pt x="758" y="665"/>
                </a:cubicBezTo>
                <a:cubicBezTo>
                  <a:pt x="703" y="665"/>
                  <a:pt x="703" y="665"/>
                  <a:pt x="703" y="665"/>
                </a:cubicBezTo>
                <a:cubicBezTo>
                  <a:pt x="703" y="572"/>
                  <a:pt x="703" y="572"/>
                  <a:pt x="703" y="572"/>
                </a:cubicBezTo>
                <a:cubicBezTo>
                  <a:pt x="703" y="566"/>
                  <a:pt x="698" y="562"/>
                  <a:pt x="692" y="562"/>
                </a:cubicBezTo>
                <a:cubicBezTo>
                  <a:pt x="686" y="562"/>
                  <a:pt x="682" y="566"/>
                  <a:pt x="682" y="572"/>
                </a:cubicBezTo>
                <a:lnTo>
                  <a:pt x="682" y="674"/>
                </a:lnTo>
                <a:close/>
                <a:moveTo>
                  <a:pt x="877" y="674"/>
                </a:moveTo>
                <a:cubicBezTo>
                  <a:pt x="877" y="680"/>
                  <a:pt x="882" y="685"/>
                  <a:pt x="888" y="685"/>
                </a:cubicBezTo>
                <a:cubicBezTo>
                  <a:pt x="923" y="685"/>
                  <a:pt x="923" y="685"/>
                  <a:pt x="923" y="685"/>
                </a:cubicBezTo>
                <a:cubicBezTo>
                  <a:pt x="961" y="685"/>
                  <a:pt x="988" y="658"/>
                  <a:pt x="988" y="624"/>
                </a:cubicBezTo>
                <a:cubicBezTo>
                  <a:pt x="988" y="623"/>
                  <a:pt x="988" y="623"/>
                  <a:pt x="988" y="623"/>
                </a:cubicBezTo>
                <a:cubicBezTo>
                  <a:pt x="988" y="589"/>
                  <a:pt x="961" y="563"/>
                  <a:pt x="923" y="563"/>
                </a:cubicBezTo>
                <a:cubicBezTo>
                  <a:pt x="888" y="563"/>
                  <a:pt x="888" y="563"/>
                  <a:pt x="888" y="563"/>
                </a:cubicBezTo>
                <a:cubicBezTo>
                  <a:pt x="882" y="563"/>
                  <a:pt x="877" y="567"/>
                  <a:pt x="877" y="573"/>
                </a:cubicBezTo>
                <a:lnTo>
                  <a:pt x="877" y="674"/>
                </a:lnTo>
                <a:close/>
                <a:moveTo>
                  <a:pt x="899" y="665"/>
                </a:moveTo>
                <a:cubicBezTo>
                  <a:pt x="899" y="582"/>
                  <a:pt x="899" y="582"/>
                  <a:pt x="899" y="582"/>
                </a:cubicBezTo>
                <a:cubicBezTo>
                  <a:pt x="923" y="582"/>
                  <a:pt x="923" y="582"/>
                  <a:pt x="923" y="582"/>
                </a:cubicBezTo>
                <a:cubicBezTo>
                  <a:pt x="949" y="582"/>
                  <a:pt x="965" y="600"/>
                  <a:pt x="965" y="624"/>
                </a:cubicBezTo>
                <a:cubicBezTo>
                  <a:pt x="965" y="624"/>
                  <a:pt x="965" y="624"/>
                  <a:pt x="965" y="624"/>
                </a:cubicBezTo>
                <a:cubicBezTo>
                  <a:pt x="965" y="648"/>
                  <a:pt x="949" y="665"/>
                  <a:pt x="923" y="665"/>
                </a:cubicBezTo>
                <a:lnTo>
                  <a:pt x="899" y="665"/>
                </a:lnTo>
                <a:close/>
                <a:moveTo>
                  <a:pt x="1033" y="675"/>
                </a:moveTo>
                <a:cubicBezTo>
                  <a:pt x="1033" y="681"/>
                  <a:pt x="1037" y="686"/>
                  <a:pt x="1043" y="686"/>
                </a:cubicBezTo>
                <a:cubicBezTo>
                  <a:pt x="1049" y="686"/>
                  <a:pt x="1054" y="681"/>
                  <a:pt x="1054" y="675"/>
                </a:cubicBezTo>
                <a:cubicBezTo>
                  <a:pt x="1054" y="572"/>
                  <a:pt x="1054" y="572"/>
                  <a:pt x="1054" y="572"/>
                </a:cubicBezTo>
                <a:cubicBezTo>
                  <a:pt x="1054" y="566"/>
                  <a:pt x="1049" y="562"/>
                  <a:pt x="1043" y="562"/>
                </a:cubicBezTo>
                <a:cubicBezTo>
                  <a:pt x="1037" y="562"/>
                  <a:pt x="1033" y="566"/>
                  <a:pt x="1033" y="572"/>
                </a:cubicBezTo>
                <a:lnTo>
                  <a:pt x="1033" y="675"/>
                </a:lnTo>
                <a:close/>
                <a:moveTo>
                  <a:pt x="1104" y="675"/>
                </a:moveTo>
                <a:cubicBezTo>
                  <a:pt x="1104" y="681"/>
                  <a:pt x="1109" y="686"/>
                  <a:pt x="1115" y="686"/>
                </a:cubicBezTo>
                <a:cubicBezTo>
                  <a:pt x="1121" y="686"/>
                  <a:pt x="1126" y="681"/>
                  <a:pt x="1126" y="675"/>
                </a:cubicBezTo>
                <a:cubicBezTo>
                  <a:pt x="1126" y="635"/>
                  <a:pt x="1126" y="635"/>
                  <a:pt x="1126" y="635"/>
                </a:cubicBezTo>
                <a:cubicBezTo>
                  <a:pt x="1179" y="635"/>
                  <a:pt x="1179" y="635"/>
                  <a:pt x="1179" y="635"/>
                </a:cubicBezTo>
                <a:cubicBezTo>
                  <a:pt x="1184" y="635"/>
                  <a:pt x="1188" y="631"/>
                  <a:pt x="1188" y="625"/>
                </a:cubicBezTo>
                <a:cubicBezTo>
                  <a:pt x="1188" y="620"/>
                  <a:pt x="1184" y="615"/>
                  <a:pt x="1179" y="615"/>
                </a:cubicBezTo>
                <a:cubicBezTo>
                  <a:pt x="1126" y="615"/>
                  <a:pt x="1126" y="615"/>
                  <a:pt x="1126" y="615"/>
                </a:cubicBezTo>
                <a:cubicBezTo>
                  <a:pt x="1126" y="582"/>
                  <a:pt x="1126" y="582"/>
                  <a:pt x="1126" y="582"/>
                </a:cubicBezTo>
                <a:cubicBezTo>
                  <a:pt x="1186" y="582"/>
                  <a:pt x="1186" y="582"/>
                  <a:pt x="1186" y="582"/>
                </a:cubicBezTo>
                <a:cubicBezTo>
                  <a:pt x="1192" y="582"/>
                  <a:pt x="1196" y="578"/>
                  <a:pt x="1196" y="572"/>
                </a:cubicBezTo>
                <a:cubicBezTo>
                  <a:pt x="1196" y="567"/>
                  <a:pt x="1192" y="563"/>
                  <a:pt x="1186" y="563"/>
                </a:cubicBezTo>
                <a:cubicBezTo>
                  <a:pt x="1115" y="563"/>
                  <a:pt x="1115" y="563"/>
                  <a:pt x="1115" y="563"/>
                </a:cubicBezTo>
                <a:cubicBezTo>
                  <a:pt x="1109" y="563"/>
                  <a:pt x="1104" y="567"/>
                  <a:pt x="1104" y="573"/>
                </a:cubicBezTo>
                <a:lnTo>
                  <a:pt x="1104" y="675"/>
                </a:lnTo>
                <a:close/>
                <a:moveTo>
                  <a:pt x="1237" y="675"/>
                </a:moveTo>
                <a:cubicBezTo>
                  <a:pt x="1237" y="681"/>
                  <a:pt x="1241" y="686"/>
                  <a:pt x="1247" y="686"/>
                </a:cubicBezTo>
                <a:cubicBezTo>
                  <a:pt x="1253" y="686"/>
                  <a:pt x="1258" y="681"/>
                  <a:pt x="1258" y="675"/>
                </a:cubicBezTo>
                <a:cubicBezTo>
                  <a:pt x="1258" y="635"/>
                  <a:pt x="1258" y="635"/>
                  <a:pt x="1258" y="635"/>
                </a:cubicBezTo>
                <a:cubicBezTo>
                  <a:pt x="1311" y="635"/>
                  <a:pt x="1311" y="635"/>
                  <a:pt x="1311" y="635"/>
                </a:cubicBezTo>
                <a:cubicBezTo>
                  <a:pt x="1316" y="635"/>
                  <a:pt x="1321" y="631"/>
                  <a:pt x="1321" y="625"/>
                </a:cubicBezTo>
                <a:cubicBezTo>
                  <a:pt x="1321" y="620"/>
                  <a:pt x="1316" y="615"/>
                  <a:pt x="1311" y="615"/>
                </a:cubicBezTo>
                <a:cubicBezTo>
                  <a:pt x="1258" y="615"/>
                  <a:pt x="1258" y="615"/>
                  <a:pt x="1258" y="615"/>
                </a:cubicBezTo>
                <a:cubicBezTo>
                  <a:pt x="1258" y="582"/>
                  <a:pt x="1258" y="582"/>
                  <a:pt x="1258" y="582"/>
                </a:cubicBezTo>
                <a:cubicBezTo>
                  <a:pt x="1319" y="582"/>
                  <a:pt x="1319" y="582"/>
                  <a:pt x="1319" y="582"/>
                </a:cubicBezTo>
                <a:cubicBezTo>
                  <a:pt x="1324" y="582"/>
                  <a:pt x="1328" y="578"/>
                  <a:pt x="1328" y="572"/>
                </a:cubicBezTo>
                <a:cubicBezTo>
                  <a:pt x="1328" y="567"/>
                  <a:pt x="1324" y="563"/>
                  <a:pt x="1319" y="563"/>
                </a:cubicBezTo>
                <a:cubicBezTo>
                  <a:pt x="1247" y="563"/>
                  <a:pt x="1247" y="563"/>
                  <a:pt x="1247" y="563"/>
                </a:cubicBezTo>
                <a:cubicBezTo>
                  <a:pt x="1241" y="563"/>
                  <a:pt x="1237" y="567"/>
                  <a:pt x="1237" y="573"/>
                </a:cubicBezTo>
                <a:lnTo>
                  <a:pt x="1237" y="675"/>
                </a:lnTo>
                <a:close/>
                <a:moveTo>
                  <a:pt x="1380" y="685"/>
                </a:moveTo>
                <a:cubicBezTo>
                  <a:pt x="1452" y="685"/>
                  <a:pt x="1452" y="685"/>
                  <a:pt x="1452" y="685"/>
                </a:cubicBezTo>
                <a:cubicBezTo>
                  <a:pt x="1457" y="685"/>
                  <a:pt x="1461" y="681"/>
                  <a:pt x="1461" y="675"/>
                </a:cubicBezTo>
                <a:cubicBezTo>
                  <a:pt x="1461" y="670"/>
                  <a:pt x="1457" y="666"/>
                  <a:pt x="1452" y="666"/>
                </a:cubicBezTo>
                <a:cubicBezTo>
                  <a:pt x="1390" y="666"/>
                  <a:pt x="1390" y="666"/>
                  <a:pt x="1390" y="666"/>
                </a:cubicBezTo>
                <a:cubicBezTo>
                  <a:pt x="1390" y="633"/>
                  <a:pt x="1390" y="633"/>
                  <a:pt x="1390" y="633"/>
                </a:cubicBezTo>
                <a:cubicBezTo>
                  <a:pt x="1443" y="633"/>
                  <a:pt x="1443" y="633"/>
                  <a:pt x="1443" y="633"/>
                </a:cubicBezTo>
                <a:cubicBezTo>
                  <a:pt x="1448" y="633"/>
                  <a:pt x="1452" y="629"/>
                  <a:pt x="1452" y="623"/>
                </a:cubicBezTo>
                <a:cubicBezTo>
                  <a:pt x="1452" y="618"/>
                  <a:pt x="1448" y="614"/>
                  <a:pt x="1443" y="614"/>
                </a:cubicBezTo>
                <a:cubicBezTo>
                  <a:pt x="1390" y="614"/>
                  <a:pt x="1390" y="614"/>
                  <a:pt x="1390" y="614"/>
                </a:cubicBezTo>
                <a:cubicBezTo>
                  <a:pt x="1390" y="582"/>
                  <a:pt x="1390" y="582"/>
                  <a:pt x="1390" y="582"/>
                </a:cubicBezTo>
                <a:cubicBezTo>
                  <a:pt x="1451" y="582"/>
                  <a:pt x="1451" y="582"/>
                  <a:pt x="1451" y="582"/>
                </a:cubicBezTo>
                <a:cubicBezTo>
                  <a:pt x="1456" y="582"/>
                  <a:pt x="1460" y="578"/>
                  <a:pt x="1460" y="572"/>
                </a:cubicBezTo>
                <a:cubicBezTo>
                  <a:pt x="1460" y="567"/>
                  <a:pt x="1456" y="563"/>
                  <a:pt x="1451" y="563"/>
                </a:cubicBezTo>
                <a:cubicBezTo>
                  <a:pt x="1380" y="563"/>
                  <a:pt x="1380" y="563"/>
                  <a:pt x="1380" y="563"/>
                </a:cubicBezTo>
                <a:cubicBezTo>
                  <a:pt x="1373" y="563"/>
                  <a:pt x="1369" y="567"/>
                  <a:pt x="1369" y="573"/>
                </a:cubicBezTo>
                <a:cubicBezTo>
                  <a:pt x="1369" y="674"/>
                  <a:pt x="1369" y="674"/>
                  <a:pt x="1369" y="674"/>
                </a:cubicBezTo>
                <a:cubicBezTo>
                  <a:pt x="1369" y="680"/>
                  <a:pt x="1373" y="685"/>
                  <a:pt x="1380" y="685"/>
                </a:cubicBezTo>
                <a:close/>
                <a:moveTo>
                  <a:pt x="1503" y="675"/>
                </a:moveTo>
                <a:cubicBezTo>
                  <a:pt x="1503" y="681"/>
                  <a:pt x="1508" y="686"/>
                  <a:pt x="1514" y="686"/>
                </a:cubicBezTo>
                <a:cubicBezTo>
                  <a:pt x="1520" y="686"/>
                  <a:pt x="1525" y="681"/>
                  <a:pt x="1525" y="675"/>
                </a:cubicBezTo>
                <a:cubicBezTo>
                  <a:pt x="1525" y="642"/>
                  <a:pt x="1525" y="642"/>
                  <a:pt x="1525" y="642"/>
                </a:cubicBezTo>
                <a:cubicBezTo>
                  <a:pt x="1552" y="642"/>
                  <a:pt x="1552" y="642"/>
                  <a:pt x="1552" y="642"/>
                </a:cubicBezTo>
                <a:cubicBezTo>
                  <a:pt x="1582" y="680"/>
                  <a:pt x="1582" y="680"/>
                  <a:pt x="1582" y="680"/>
                </a:cubicBezTo>
                <a:cubicBezTo>
                  <a:pt x="1584" y="683"/>
                  <a:pt x="1587" y="686"/>
                  <a:pt x="1592" y="686"/>
                </a:cubicBezTo>
                <a:cubicBezTo>
                  <a:pt x="1597" y="686"/>
                  <a:pt x="1602" y="682"/>
                  <a:pt x="1602" y="676"/>
                </a:cubicBezTo>
                <a:cubicBezTo>
                  <a:pt x="1602" y="672"/>
                  <a:pt x="1601" y="670"/>
                  <a:pt x="1599" y="668"/>
                </a:cubicBezTo>
                <a:cubicBezTo>
                  <a:pt x="1576" y="638"/>
                  <a:pt x="1576" y="638"/>
                  <a:pt x="1576" y="638"/>
                </a:cubicBezTo>
                <a:cubicBezTo>
                  <a:pt x="1592" y="633"/>
                  <a:pt x="1603" y="621"/>
                  <a:pt x="1603" y="602"/>
                </a:cubicBezTo>
                <a:cubicBezTo>
                  <a:pt x="1603" y="601"/>
                  <a:pt x="1603" y="601"/>
                  <a:pt x="1603" y="601"/>
                </a:cubicBezTo>
                <a:cubicBezTo>
                  <a:pt x="1603" y="591"/>
                  <a:pt x="1600" y="581"/>
                  <a:pt x="1593" y="575"/>
                </a:cubicBezTo>
                <a:cubicBezTo>
                  <a:pt x="1585" y="567"/>
                  <a:pt x="1573" y="563"/>
                  <a:pt x="1558" y="563"/>
                </a:cubicBezTo>
                <a:cubicBezTo>
                  <a:pt x="1514" y="563"/>
                  <a:pt x="1514" y="563"/>
                  <a:pt x="1514" y="563"/>
                </a:cubicBezTo>
                <a:cubicBezTo>
                  <a:pt x="1508" y="563"/>
                  <a:pt x="1503" y="567"/>
                  <a:pt x="1503" y="573"/>
                </a:cubicBezTo>
                <a:lnTo>
                  <a:pt x="1503" y="675"/>
                </a:lnTo>
                <a:close/>
                <a:moveTo>
                  <a:pt x="1525" y="623"/>
                </a:moveTo>
                <a:cubicBezTo>
                  <a:pt x="1525" y="582"/>
                  <a:pt x="1525" y="582"/>
                  <a:pt x="1525" y="582"/>
                </a:cubicBezTo>
                <a:cubicBezTo>
                  <a:pt x="1556" y="582"/>
                  <a:pt x="1556" y="582"/>
                  <a:pt x="1556" y="582"/>
                </a:cubicBezTo>
                <a:cubicBezTo>
                  <a:pt x="1572" y="582"/>
                  <a:pt x="1581" y="589"/>
                  <a:pt x="1581" y="602"/>
                </a:cubicBezTo>
                <a:cubicBezTo>
                  <a:pt x="1581" y="603"/>
                  <a:pt x="1581" y="603"/>
                  <a:pt x="1581" y="603"/>
                </a:cubicBezTo>
                <a:cubicBezTo>
                  <a:pt x="1581" y="615"/>
                  <a:pt x="1572" y="623"/>
                  <a:pt x="1556" y="623"/>
                </a:cubicBezTo>
                <a:lnTo>
                  <a:pt x="1525" y="623"/>
                </a:lnTo>
                <a:close/>
                <a:moveTo>
                  <a:pt x="1658" y="685"/>
                </a:moveTo>
                <a:cubicBezTo>
                  <a:pt x="1730" y="685"/>
                  <a:pt x="1730" y="685"/>
                  <a:pt x="1730" y="685"/>
                </a:cubicBezTo>
                <a:cubicBezTo>
                  <a:pt x="1735" y="685"/>
                  <a:pt x="1740" y="681"/>
                  <a:pt x="1740" y="675"/>
                </a:cubicBezTo>
                <a:cubicBezTo>
                  <a:pt x="1740" y="670"/>
                  <a:pt x="1735" y="666"/>
                  <a:pt x="1730" y="666"/>
                </a:cubicBezTo>
                <a:cubicBezTo>
                  <a:pt x="1669" y="666"/>
                  <a:pt x="1669" y="666"/>
                  <a:pt x="1669" y="666"/>
                </a:cubicBezTo>
                <a:cubicBezTo>
                  <a:pt x="1669" y="633"/>
                  <a:pt x="1669" y="633"/>
                  <a:pt x="1669" y="633"/>
                </a:cubicBezTo>
                <a:cubicBezTo>
                  <a:pt x="1721" y="633"/>
                  <a:pt x="1721" y="633"/>
                  <a:pt x="1721" y="633"/>
                </a:cubicBezTo>
                <a:cubicBezTo>
                  <a:pt x="1727" y="633"/>
                  <a:pt x="1731" y="629"/>
                  <a:pt x="1731" y="623"/>
                </a:cubicBezTo>
                <a:cubicBezTo>
                  <a:pt x="1731" y="618"/>
                  <a:pt x="1727" y="614"/>
                  <a:pt x="1721" y="614"/>
                </a:cubicBezTo>
                <a:cubicBezTo>
                  <a:pt x="1669" y="614"/>
                  <a:pt x="1669" y="614"/>
                  <a:pt x="1669" y="614"/>
                </a:cubicBezTo>
                <a:cubicBezTo>
                  <a:pt x="1669" y="582"/>
                  <a:pt x="1669" y="582"/>
                  <a:pt x="1669" y="582"/>
                </a:cubicBezTo>
                <a:cubicBezTo>
                  <a:pt x="1729" y="582"/>
                  <a:pt x="1729" y="582"/>
                  <a:pt x="1729" y="582"/>
                </a:cubicBezTo>
                <a:cubicBezTo>
                  <a:pt x="1734" y="582"/>
                  <a:pt x="1739" y="578"/>
                  <a:pt x="1739" y="572"/>
                </a:cubicBezTo>
                <a:cubicBezTo>
                  <a:pt x="1739" y="567"/>
                  <a:pt x="1734" y="563"/>
                  <a:pt x="1729" y="563"/>
                </a:cubicBezTo>
                <a:cubicBezTo>
                  <a:pt x="1658" y="563"/>
                  <a:pt x="1658" y="563"/>
                  <a:pt x="1658" y="563"/>
                </a:cubicBezTo>
                <a:cubicBezTo>
                  <a:pt x="1652" y="563"/>
                  <a:pt x="1647" y="567"/>
                  <a:pt x="1647" y="573"/>
                </a:cubicBezTo>
                <a:cubicBezTo>
                  <a:pt x="1647" y="674"/>
                  <a:pt x="1647" y="674"/>
                  <a:pt x="1647" y="674"/>
                </a:cubicBezTo>
                <a:cubicBezTo>
                  <a:pt x="1647" y="680"/>
                  <a:pt x="1652" y="685"/>
                  <a:pt x="1658" y="685"/>
                </a:cubicBezTo>
                <a:close/>
                <a:moveTo>
                  <a:pt x="1782" y="675"/>
                </a:moveTo>
                <a:cubicBezTo>
                  <a:pt x="1782" y="681"/>
                  <a:pt x="1787" y="686"/>
                  <a:pt x="1793" y="686"/>
                </a:cubicBezTo>
                <a:cubicBezTo>
                  <a:pt x="1798" y="686"/>
                  <a:pt x="1803" y="681"/>
                  <a:pt x="1803" y="675"/>
                </a:cubicBezTo>
                <a:cubicBezTo>
                  <a:pt x="1803" y="598"/>
                  <a:pt x="1803" y="598"/>
                  <a:pt x="1803" y="598"/>
                </a:cubicBezTo>
                <a:cubicBezTo>
                  <a:pt x="1866" y="679"/>
                  <a:pt x="1866" y="679"/>
                  <a:pt x="1866" y="679"/>
                </a:cubicBezTo>
                <a:cubicBezTo>
                  <a:pt x="1869" y="683"/>
                  <a:pt x="1872" y="686"/>
                  <a:pt x="1877" y="686"/>
                </a:cubicBezTo>
                <a:cubicBezTo>
                  <a:pt x="1878" y="686"/>
                  <a:pt x="1878" y="686"/>
                  <a:pt x="1878" y="686"/>
                </a:cubicBezTo>
                <a:cubicBezTo>
                  <a:pt x="1884" y="686"/>
                  <a:pt x="1889" y="681"/>
                  <a:pt x="1889" y="675"/>
                </a:cubicBezTo>
                <a:cubicBezTo>
                  <a:pt x="1889" y="572"/>
                  <a:pt x="1889" y="572"/>
                  <a:pt x="1889" y="572"/>
                </a:cubicBezTo>
                <a:cubicBezTo>
                  <a:pt x="1889" y="566"/>
                  <a:pt x="1884" y="562"/>
                  <a:pt x="1878" y="562"/>
                </a:cubicBezTo>
                <a:cubicBezTo>
                  <a:pt x="1872" y="562"/>
                  <a:pt x="1867" y="566"/>
                  <a:pt x="1867" y="572"/>
                </a:cubicBezTo>
                <a:cubicBezTo>
                  <a:pt x="1867" y="647"/>
                  <a:pt x="1867" y="647"/>
                  <a:pt x="1867" y="647"/>
                </a:cubicBezTo>
                <a:cubicBezTo>
                  <a:pt x="1806" y="568"/>
                  <a:pt x="1806" y="568"/>
                  <a:pt x="1806" y="568"/>
                </a:cubicBezTo>
                <a:cubicBezTo>
                  <a:pt x="1803" y="564"/>
                  <a:pt x="1800" y="562"/>
                  <a:pt x="1795" y="562"/>
                </a:cubicBezTo>
                <a:cubicBezTo>
                  <a:pt x="1793" y="562"/>
                  <a:pt x="1793" y="562"/>
                  <a:pt x="1793" y="562"/>
                </a:cubicBezTo>
                <a:cubicBezTo>
                  <a:pt x="1787" y="562"/>
                  <a:pt x="1782" y="567"/>
                  <a:pt x="1782" y="573"/>
                </a:cubicBezTo>
                <a:lnTo>
                  <a:pt x="1782" y="675"/>
                </a:lnTo>
                <a:close/>
                <a:moveTo>
                  <a:pt x="1994" y="687"/>
                </a:moveTo>
                <a:cubicBezTo>
                  <a:pt x="2014" y="687"/>
                  <a:pt x="2027" y="681"/>
                  <a:pt x="2039" y="671"/>
                </a:cubicBezTo>
                <a:cubicBezTo>
                  <a:pt x="2041" y="669"/>
                  <a:pt x="2042" y="666"/>
                  <a:pt x="2042" y="663"/>
                </a:cubicBezTo>
                <a:cubicBezTo>
                  <a:pt x="2042" y="657"/>
                  <a:pt x="2037" y="653"/>
                  <a:pt x="2032" y="653"/>
                </a:cubicBezTo>
                <a:cubicBezTo>
                  <a:pt x="2029" y="653"/>
                  <a:pt x="2027" y="654"/>
                  <a:pt x="2026" y="655"/>
                </a:cubicBezTo>
                <a:cubicBezTo>
                  <a:pt x="2017" y="663"/>
                  <a:pt x="2008" y="667"/>
                  <a:pt x="1995" y="667"/>
                </a:cubicBezTo>
                <a:cubicBezTo>
                  <a:pt x="1972" y="667"/>
                  <a:pt x="1955" y="648"/>
                  <a:pt x="1955" y="624"/>
                </a:cubicBezTo>
                <a:cubicBezTo>
                  <a:pt x="1955" y="623"/>
                  <a:pt x="1955" y="623"/>
                  <a:pt x="1955" y="623"/>
                </a:cubicBezTo>
                <a:cubicBezTo>
                  <a:pt x="1955" y="599"/>
                  <a:pt x="1972" y="580"/>
                  <a:pt x="1995" y="580"/>
                </a:cubicBezTo>
                <a:cubicBezTo>
                  <a:pt x="2007" y="580"/>
                  <a:pt x="2016" y="584"/>
                  <a:pt x="2024" y="591"/>
                </a:cubicBezTo>
                <a:cubicBezTo>
                  <a:pt x="2026" y="592"/>
                  <a:pt x="2028" y="593"/>
                  <a:pt x="2031" y="593"/>
                </a:cubicBezTo>
                <a:cubicBezTo>
                  <a:pt x="2037" y="593"/>
                  <a:pt x="2041" y="589"/>
                  <a:pt x="2041" y="583"/>
                </a:cubicBezTo>
                <a:cubicBezTo>
                  <a:pt x="2041" y="579"/>
                  <a:pt x="2039" y="576"/>
                  <a:pt x="2037" y="574"/>
                </a:cubicBezTo>
                <a:cubicBezTo>
                  <a:pt x="2026" y="566"/>
                  <a:pt x="2014" y="560"/>
                  <a:pt x="1995" y="560"/>
                </a:cubicBezTo>
                <a:cubicBezTo>
                  <a:pt x="1958" y="560"/>
                  <a:pt x="1932" y="589"/>
                  <a:pt x="1932" y="624"/>
                </a:cubicBezTo>
                <a:cubicBezTo>
                  <a:pt x="1932" y="624"/>
                  <a:pt x="1932" y="624"/>
                  <a:pt x="1932" y="624"/>
                </a:cubicBezTo>
                <a:cubicBezTo>
                  <a:pt x="1932" y="659"/>
                  <a:pt x="1959" y="687"/>
                  <a:pt x="1994" y="687"/>
                </a:cubicBezTo>
                <a:close/>
                <a:moveTo>
                  <a:pt x="2095" y="685"/>
                </a:moveTo>
                <a:cubicBezTo>
                  <a:pt x="2167" y="685"/>
                  <a:pt x="2167" y="685"/>
                  <a:pt x="2167" y="685"/>
                </a:cubicBezTo>
                <a:cubicBezTo>
                  <a:pt x="2172" y="685"/>
                  <a:pt x="2176" y="681"/>
                  <a:pt x="2176" y="675"/>
                </a:cubicBezTo>
                <a:cubicBezTo>
                  <a:pt x="2176" y="670"/>
                  <a:pt x="2172" y="666"/>
                  <a:pt x="2167" y="666"/>
                </a:cubicBezTo>
                <a:cubicBezTo>
                  <a:pt x="2106" y="666"/>
                  <a:pt x="2106" y="666"/>
                  <a:pt x="2106" y="666"/>
                </a:cubicBezTo>
                <a:cubicBezTo>
                  <a:pt x="2106" y="633"/>
                  <a:pt x="2106" y="633"/>
                  <a:pt x="2106" y="633"/>
                </a:cubicBezTo>
                <a:cubicBezTo>
                  <a:pt x="2158" y="633"/>
                  <a:pt x="2158" y="633"/>
                  <a:pt x="2158" y="633"/>
                </a:cubicBezTo>
                <a:cubicBezTo>
                  <a:pt x="2163" y="633"/>
                  <a:pt x="2168" y="629"/>
                  <a:pt x="2168" y="623"/>
                </a:cubicBezTo>
                <a:cubicBezTo>
                  <a:pt x="2168" y="618"/>
                  <a:pt x="2163" y="614"/>
                  <a:pt x="2158" y="614"/>
                </a:cubicBezTo>
                <a:cubicBezTo>
                  <a:pt x="2106" y="614"/>
                  <a:pt x="2106" y="614"/>
                  <a:pt x="2106" y="614"/>
                </a:cubicBezTo>
                <a:cubicBezTo>
                  <a:pt x="2106" y="582"/>
                  <a:pt x="2106" y="582"/>
                  <a:pt x="2106" y="582"/>
                </a:cubicBezTo>
                <a:cubicBezTo>
                  <a:pt x="2166" y="582"/>
                  <a:pt x="2166" y="582"/>
                  <a:pt x="2166" y="582"/>
                </a:cubicBezTo>
                <a:cubicBezTo>
                  <a:pt x="2171" y="582"/>
                  <a:pt x="2176" y="578"/>
                  <a:pt x="2176" y="572"/>
                </a:cubicBezTo>
                <a:cubicBezTo>
                  <a:pt x="2176" y="567"/>
                  <a:pt x="2171" y="563"/>
                  <a:pt x="2166" y="563"/>
                </a:cubicBezTo>
                <a:cubicBezTo>
                  <a:pt x="2095" y="563"/>
                  <a:pt x="2095" y="563"/>
                  <a:pt x="2095" y="563"/>
                </a:cubicBezTo>
                <a:cubicBezTo>
                  <a:pt x="2089" y="563"/>
                  <a:pt x="2084" y="567"/>
                  <a:pt x="2084" y="573"/>
                </a:cubicBezTo>
                <a:cubicBezTo>
                  <a:pt x="2084" y="674"/>
                  <a:pt x="2084" y="674"/>
                  <a:pt x="2084" y="674"/>
                </a:cubicBezTo>
                <a:cubicBezTo>
                  <a:pt x="2084" y="680"/>
                  <a:pt x="2089" y="685"/>
                  <a:pt x="2095" y="685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50339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Content">
            <a:extLst>
              <a:ext uri="{FF2B5EF4-FFF2-40B4-BE49-F238E27FC236}">
                <a16:creationId xmlns:a16="http://schemas.microsoft.com/office/drawing/2014/main" id="{28D972C8-5779-4779-A80E-ECE30A3ECB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304357"/>
            <a:ext cx="10515600" cy="4225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3D1E63C8-E924-4DF0-82B5-41085E463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78793"/>
            <a:ext cx="10515600" cy="12234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9" name="White Frame">
            <a:extLst>
              <a:ext uri="{FF2B5EF4-FFF2-40B4-BE49-F238E27FC236}">
                <a16:creationId xmlns:a16="http://schemas.microsoft.com/office/drawing/2014/main" id="{7E840A7A-D3CD-4D56-AD53-7CDE700FE6D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2291"/>
            <a:ext cx="12196074" cy="6855709"/>
          </a:xfrm>
          <a:prstGeom prst="rect">
            <a:avLst/>
          </a:prstGeom>
        </p:spPr>
      </p:pic>
      <p:grpSp>
        <p:nvGrpSpPr>
          <p:cNvPr id="17" name="LoFric Sense">
            <a:extLst>
              <a:ext uri="{FF2B5EF4-FFF2-40B4-BE49-F238E27FC236}">
                <a16:creationId xmlns:a16="http://schemas.microsoft.com/office/drawing/2014/main" id="{E1FC1425-0736-4208-AB0C-56C66B325D3D}"/>
              </a:ext>
            </a:extLst>
          </p:cNvPr>
          <p:cNvGrpSpPr/>
          <p:nvPr userDrawn="1"/>
        </p:nvGrpSpPr>
        <p:grpSpPr>
          <a:xfrm>
            <a:off x="9620252" y="6146006"/>
            <a:ext cx="2246312" cy="331788"/>
            <a:chOff x="4335631" y="-809425"/>
            <a:chExt cx="2246312" cy="331788"/>
          </a:xfrm>
        </p:grpSpPr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9F951B65-DD54-4472-B291-6D7E477946F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631031" y="-722112"/>
              <a:ext cx="950912" cy="241300"/>
            </a:xfrm>
            <a:custGeom>
              <a:avLst/>
              <a:gdLst>
                <a:gd name="T0" fmla="*/ 283 w 299"/>
                <a:gd name="T1" fmla="*/ 4 h 74"/>
                <a:gd name="T2" fmla="*/ 276 w 299"/>
                <a:gd name="T3" fmla="*/ 6 h 74"/>
                <a:gd name="T4" fmla="*/ 279 w 299"/>
                <a:gd name="T5" fmla="*/ 6 h 74"/>
                <a:gd name="T6" fmla="*/ 292 w 299"/>
                <a:gd name="T7" fmla="*/ 15 h 74"/>
                <a:gd name="T8" fmla="*/ 285 w 299"/>
                <a:gd name="T9" fmla="*/ 18 h 74"/>
                <a:gd name="T10" fmla="*/ 287 w 299"/>
                <a:gd name="T11" fmla="*/ 6 h 74"/>
                <a:gd name="T12" fmla="*/ 293 w 299"/>
                <a:gd name="T13" fmla="*/ 18 h 74"/>
                <a:gd name="T14" fmla="*/ 296 w 299"/>
                <a:gd name="T15" fmla="*/ 9 h 74"/>
                <a:gd name="T16" fmla="*/ 299 w 299"/>
                <a:gd name="T17" fmla="*/ 4 h 74"/>
                <a:gd name="T18" fmla="*/ 249 w 299"/>
                <a:gd name="T19" fmla="*/ 27 h 74"/>
                <a:gd name="T20" fmla="*/ 268 w 299"/>
                <a:gd name="T21" fmla="*/ 49 h 74"/>
                <a:gd name="T22" fmla="*/ 256 w 299"/>
                <a:gd name="T23" fmla="*/ 20 h 74"/>
                <a:gd name="T24" fmla="*/ 231 w 299"/>
                <a:gd name="T25" fmla="*/ 67 h 74"/>
                <a:gd name="T26" fmla="*/ 272 w 299"/>
                <a:gd name="T27" fmla="*/ 61 h 74"/>
                <a:gd name="T28" fmla="*/ 262 w 299"/>
                <a:gd name="T29" fmla="*/ 59 h 74"/>
                <a:gd name="T30" fmla="*/ 234 w 299"/>
                <a:gd name="T31" fmla="*/ 49 h 74"/>
                <a:gd name="T32" fmla="*/ 187 w 299"/>
                <a:gd name="T33" fmla="*/ 33 h 74"/>
                <a:gd name="T34" fmla="*/ 207 w 299"/>
                <a:gd name="T35" fmla="*/ 33 h 74"/>
                <a:gd name="T36" fmla="*/ 196 w 299"/>
                <a:gd name="T37" fmla="*/ 19 h 74"/>
                <a:gd name="T38" fmla="*/ 197 w 299"/>
                <a:gd name="T39" fmla="*/ 50 h 74"/>
                <a:gd name="T40" fmla="*/ 186 w 299"/>
                <a:gd name="T41" fmla="*/ 62 h 74"/>
                <a:gd name="T42" fmla="*/ 175 w 299"/>
                <a:gd name="T43" fmla="*/ 58 h 74"/>
                <a:gd name="T44" fmla="*/ 210 w 299"/>
                <a:gd name="T45" fmla="*/ 70 h 74"/>
                <a:gd name="T46" fmla="*/ 195 w 299"/>
                <a:gd name="T47" fmla="*/ 40 h 74"/>
                <a:gd name="T48" fmla="*/ 127 w 299"/>
                <a:gd name="T49" fmla="*/ 73 h 74"/>
                <a:gd name="T50" fmla="*/ 132 w 299"/>
                <a:gd name="T51" fmla="*/ 39 h 74"/>
                <a:gd name="T52" fmla="*/ 156 w 299"/>
                <a:gd name="T53" fmla="*/ 45 h 74"/>
                <a:gd name="T54" fmla="*/ 161 w 299"/>
                <a:gd name="T55" fmla="*/ 73 h 74"/>
                <a:gd name="T56" fmla="*/ 162 w 299"/>
                <a:gd name="T57" fmla="*/ 25 h 74"/>
                <a:gd name="T58" fmla="*/ 129 w 299"/>
                <a:gd name="T59" fmla="*/ 20 h 74"/>
                <a:gd name="T60" fmla="*/ 123 w 299"/>
                <a:gd name="T61" fmla="*/ 69 h 74"/>
                <a:gd name="T62" fmla="*/ 89 w 299"/>
                <a:gd name="T63" fmla="*/ 27 h 74"/>
                <a:gd name="T64" fmla="*/ 108 w 299"/>
                <a:gd name="T65" fmla="*/ 49 h 74"/>
                <a:gd name="T66" fmla="*/ 95 w 299"/>
                <a:gd name="T67" fmla="*/ 20 h 74"/>
                <a:gd name="T68" fmla="*/ 70 w 299"/>
                <a:gd name="T69" fmla="*/ 67 h 74"/>
                <a:gd name="T70" fmla="*/ 111 w 299"/>
                <a:gd name="T71" fmla="*/ 61 h 74"/>
                <a:gd name="T72" fmla="*/ 102 w 299"/>
                <a:gd name="T73" fmla="*/ 59 h 74"/>
                <a:gd name="T74" fmla="*/ 73 w 299"/>
                <a:gd name="T75" fmla="*/ 49 h 74"/>
                <a:gd name="T76" fmla="*/ 16 w 299"/>
                <a:gd name="T77" fmla="*/ 25 h 74"/>
                <a:gd name="T78" fmla="*/ 27 w 299"/>
                <a:gd name="T79" fmla="*/ 8 h 74"/>
                <a:gd name="T80" fmla="*/ 48 w 299"/>
                <a:gd name="T81" fmla="*/ 22 h 74"/>
                <a:gd name="T82" fmla="*/ 28 w 299"/>
                <a:gd name="T83" fmla="*/ 0 h 74"/>
                <a:gd name="T84" fmla="*/ 20 w 299"/>
                <a:gd name="T85" fmla="*/ 38 h 74"/>
                <a:gd name="T86" fmla="*/ 45 w 299"/>
                <a:gd name="T87" fmla="*/ 54 h 74"/>
                <a:gd name="T88" fmla="*/ 16 w 299"/>
                <a:gd name="T89" fmla="*/ 62 h 74"/>
                <a:gd name="T90" fmla="*/ 0 w 299"/>
                <a:gd name="T91" fmla="*/ 54 h 74"/>
                <a:gd name="T92" fmla="*/ 54 w 299"/>
                <a:gd name="T93" fmla="*/ 53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99" h="74">
                  <a:moveTo>
                    <a:pt x="279" y="6"/>
                  </a:moveTo>
                  <a:cubicBezTo>
                    <a:pt x="283" y="6"/>
                    <a:pt x="283" y="6"/>
                    <a:pt x="283" y="6"/>
                  </a:cubicBezTo>
                  <a:cubicBezTo>
                    <a:pt x="283" y="4"/>
                    <a:pt x="283" y="4"/>
                    <a:pt x="283" y="4"/>
                  </a:cubicBezTo>
                  <a:cubicBezTo>
                    <a:pt x="272" y="4"/>
                    <a:pt x="272" y="4"/>
                    <a:pt x="272" y="4"/>
                  </a:cubicBezTo>
                  <a:cubicBezTo>
                    <a:pt x="272" y="6"/>
                    <a:pt x="272" y="6"/>
                    <a:pt x="272" y="6"/>
                  </a:cubicBezTo>
                  <a:cubicBezTo>
                    <a:pt x="276" y="6"/>
                    <a:pt x="276" y="6"/>
                    <a:pt x="276" y="6"/>
                  </a:cubicBezTo>
                  <a:cubicBezTo>
                    <a:pt x="276" y="18"/>
                    <a:pt x="276" y="18"/>
                    <a:pt x="276" y="18"/>
                  </a:cubicBezTo>
                  <a:cubicBezTo>
                    <a:pt x="279" y="18"/>
                    <a:pt x="279" y="18"/>
                    <a:pt x="279" y="18"/>
                  </a:cubicBezTo>
                  <a:lnTo>
                    <a:pt x="279" y="6"/>
                  </a:lnTo>
                  <a:close/>
                  <a:moveTo>
                    <a:pt x="299" y="4"/>
                  </a:moveTo>
                  <a:cubicBezTo>
                    <a:pt x="295" y="4"/>
                    <a:pt x="295" y="4"/>
                    <a:pt x="295" y="4"/>
                  </a:cubicBezTo>
                  <a:cubicBezTo>
                    <a:pt x="292" y="15"/>
                    <a:pt x="292" y="15"/>
                    <a:pt x="292" y="15"/>
                  </a:cubicBezTo>
                  <a:cubicBezTo>
                    <a:pt x="288" y="4"/>
                    <a:pt x="288" y="4"/>
                    <a:pt x="288" y="4"/>
                  </a:cubicBezTo>
                  <a:cubicBezTo>
                    <a:pt x="285" y="4"/>
                    <a:pt x="285" y="4"/>
                    <a:pt x="285" y="4"/>
                  </a:cubicBezTo>
                  <a:cubicBezTo>
                    <a:pt x="285" y="18"/>
                    <a:pt x="285" y="18"/>
                    <a:pt x="285" y="18"/>
                  </a:cubicBezTo>
                  <a:cubicBezTo>
                    <a:pt x="287" y="18"/>
                    <a:pt x="287" y="18"/>
                    <a:pt x="287" y="18"/>
                  </a:cubicBezTo>
                  <a:cubicBezTo>
                    <a:pt x="287" y="9"/>
                    <a:pt x="287" y="9"/>
                    <a:pt x="287" y="9"/>
                  </a:cubicBezTo>
                  <a:cubicBezTo>
                    <a:pt x="287" y="9"/>
                    <a:pt x="287" y="7"/>
                    <a:pt x="287" y="6"/>
                  </a:cubicBezTo>
                  <a:cubicBezTo>
                    <a:pt x="287" y="8"/>
                    <a:pt x="287" y="8"/>
                    <a:pt x="288" y="9"/>
                  </a:cubicBezTo>
                  <a:cubicBezTo>
                    <a:pt x="291" y="18"/>
                    <a:pt x="291" y="18"/>
                    <a:pt x="291" y="18"/>
                  </a:cubicBezTo>
                  <a:cubicBezTo>
                    <a:pt x="293" y="18"/>
                    <a:pt x="293" y="18"/>
                    <a:pt x="293" y="18"/>
                  </a:cubicBezTo>
                  <a:cubicBezTo>
                    <a:pt x="296" y="9"/>
                    <a:pt x="296" y="9"/>
                    <a:pt x="296" y="9"/>
                  </a:cubicBezTo>
                  <a:cubicBezTo>
                    <a:pt x="296" y="7"/>
                    <a:pt x="296" y="7"/>
                    <a:pt x="297" y="6"/>
                  </a:cubicBezTo>
                  <a:cubicBezTo>
                    <a:pt x="296" y="7"/>
                    <a:pt x="296" y="8"/>
                    <a:pt x="296" y="9"/>
                  </a:cubicBezTo>
                  <a:cubicBezTo>
                    <a:pt x="296" y="18"/>
                    <a:pt x="296" y="18"/>
                    <a:pt x="296" y="18"/>
                  </a:cubicBezTo>
                  <a:cubicBezTo>
                    <a:pt x="299" y="18"/>
                    <a:pt x="299" y="18"/>
                    <a:pt x="299" y="18"/>
                  </a:cubicBezTo>
                  <a:lnTo>
                    <a:pt x="299" y="4"/>
                  </a:lnTo>
                  <a:close/>
                  <a:moveTo>
                    <a:pt x="234" y="41"/>
                  </a:moveTo>
                  <a:cubicBezTo>
                    <a:pt x="234" y="39"/>
                    <a:pt x="235" y="34"/>
                    <a:pt x="239" y="31"/>
                  </a:cubicBezTo>
                  <a:cubicBezTo>
                    <a:pt x="243" y="27"/>
                    <a:pt x="247" y="27"/>
                    <a:pt x="249" y="27"/>
                  </a:cubicBezTo>
                  <a:cubicBezTo>
                    <a:pt x="259" y="27"/>
                    <a:pt x="263" y="35"/>
                    <a:pt x="263" y="41"/>
                  </a:cubicBezTo>
                  <a:lnTo>
                    <a:pt x="234" y="41"/>
                  </a:lnTo>
                  <a:close/>
                  <a:moveTo>
                    <a:pt x="268" y="49"/>
                  </a:moveTo>
                  <a:cubicBezTo>
                    <a:pt x="269" y="49"/>
                    <a:pt x="273" y="49"/>
                    <a:pt x="273" y="44"/>
                  </a:cubicBezTo>
                  <a:cubicBezTo>
                    <a:pt x="273" y="39"/>
                    <a:pt x="271" y="32"/>
                    <a:pt x="267" y="27"/>
                  </a:cubicBezTo>
                  <a:cubicBezTo>
                    <a:pt x="264" y="23"/>
                    <a:pt x="260" y="21"/>
                    <a:pt x="256" y="20"/>
                  </a:cubicBezTo>
                  <a:cubicBezTo>
                    <a:pt x="254" y="19"/>
                    <a:pt x="251" y="19"/>
                    <a:pt x="249" y="19"/>
                  </a:cubicBezTo>
                  <a:cubicBezTo>
                    <a:pt x="231" y="19"/>
                    <a:pt x="224" y="34"/>
                    <a:pt x="224" y="47"/>
                  </a:cubicBezTo>
                  <a:cubicBezTo>
                    <a:pt x="224" y="54"/>
                    <a:pt x="226" y="62"/>
                    <a:pt x="231" y="67"/>
                  </a:cubicBezTo>
                  <a:cubicBezTo>
                    <a:pt x="236" y="73"/>
                    <a:pt x="243" y="74"/>
                    <a:pt x="249" y="74"/>
                  </a:cubicBezTo>
                  <a:cubicBezTo>
                    <a:pt x="252" y="74"/>
                    <a:pt x="261" y="74"/>
                    <a:pt x="268" y="66"/>
                  </a:cubicBezTo>
                  <a:cubicBezTo>
                    <a:pt x="270" y="65"/>
                    <a:pt x="271" y="62"/>
                    <a:pt x="272" y="61"/>
                  </a:cubicBezTo>
                  <a:cubicBezTo>
                    <a:pt x="272" y="60"/>
                    <a:pt x="272" y="60"/>
                    <a:pt x="272" y="60"/>
                  </a:cubicBezTo>
                  <a:cubicBezTo>
                    <a:pt x="272" y="57"/>
                    <a:pt x="269" y="55"/>
                    <a:pt x="267" y="55"/>
                  </a:cubicBezTo>
                  <a:cubicBezTo>
                    <a:pt x="264" y="55"/>
                    <a:pt x="264" y="56"/>
                    <a:pt x="262" y="59"/>
                  </a:cubicBezTo>
                  <a:cubicBezTo>
                    <a:pt x="260" y="62"/>
                    <a:pt x="257" y="66"/>
                    <a:pt x="249" y="66"/>
                  </a:cubicBezTo>
                  <a:cubicBezTo>
                    <a:pt x="245" y="66"/>
                    <a:pt x="241" y="65"/>
                    <a:pt x="238" y="61"/>
                  </a:cubicBezTo>
                  <a:cubicBezTo>
                    <a:pt x="235" y="58"/>
                    <a:pt x="234" y="54"/>
                    <a:pt x="234" y="49"/>
                  </a:cubicBezTo>
                  <a:lnTo>
                    <a:pt x="268" y="49"/>
                  </a:lnTo>
                  <a:close/>
                  <a:moveTo>
                    <a:pt x="195" y="40"/>
                  </a:moveTo>
                  <a:cubicBezTo>
                    <a:pt x="191" y="39"/>
                    <a:pt x="187" y="38"/>
                    <a:pt x="187" y="33"/>
                  </a:cubicBezTo>
                  <a:cubicBezTo>
                    <a:pt x="187" y="31"/>
                    <a:pt x="188" y="29"/>
                    <a:pt x="190" y="28"/>
                  </a:cubicBezTo>
                  <a:cubicBezTo>
                    <a:pt x="191" y="26"/>
                    <a:pt x="194" y="26"/>
                    <a:pt x="195" y="26"/>
                  </a:cubicBezTo>
                  <a:cubicBezTo>
                    <a:pt x="204" y="26"/>
                    <a:pt x="206" y="31"/>
                    <a:pt x="207" y="33"/>
                  </a:cubicBezTo>
                  <a:cubicBezTo>
                    <a:pt x="209" y="36"/>
                    <a:pt x="209" y="37"/>
                    <a:pt x="212" y="37"/>
                  </a:cubicBezTo>
                  <a:cubicBezTo>
                    <a:pt x="213" y="37"/>
                    <a:pt x="216" y="36"/>
                    <a:pt x="216" y="33"/>
                  </a:cubicBezTo>
                  <a:cubicBezTo>
                    <a:pt x="216" y="31"/>
                    <a:pt x="213" y="19"/>
                    <a:pt x="196" y="19"/>
                  </a:cubicBezTo>
                  <a:cubicBezTo>
                    <a:pt x="178" y="19"/>
                    <a:pt x="177" y="32"/>
                    <a:pt x="177" y="34"/>
                  </a:cubicBezTo>
                  <a:cubicBezTo>
                    <a:pt x="177" y="44"/>
                    <a:pt x="186" y="47"/>
                    <a:pt x="192" y="49"/>
                  </a:cubicBezTo>
                  <a:cubicBezTo>
                    <a:pt x="197" y="50"/>
                    <a:pt x="197" y="50"/>
                    <a:pt x="197" y="50"/>
                  </a:cubicBezTo>
                  <a:cubicBezTo>
                    <a:pt x="203" y="52"/>
                    <a:pt x="207" y="53"/>
                    <a:pt x="207" y="59"/>
                  </a:cubicBezTo>
                  <a:cubicBezTo>
                    <a:pt x="207" y="63"/>
                    <a:pt x="203" y="67"/>
                    <a:pt x="197" y="67"/>
                  </a:cubicBezTo>
                  <a:cubicBezTo>
                    <a:pt x="193" y="67"/>
                    <a:pt x="188" y="65"/>
                    <a:pt x="186" y="62"/>
                  </a:cubicBezTo>
                  <a:cubicBezTo>
                    <a:pt x="185" y="60"/>
                    <a:pt x="185" y="60"/>
                    <a:pt x="184" y="56"/>
                  </a:cubicBezTo>
                  <a:cubicBezTo>
                    <a:pt x="183" y="55"/>
                    <a:pt x="183" y="54"/>
                    <a:pt x="180" y="54"/>
                  </a:cubicBezTo>
                  <a:cubicBezTo>
                    <a:pt x="179" y="54"/>
                    <a:pt x="175" y="55"/>
                    <a:pt x="175" y="58"/>
                  </a:cubicBezTo>
                  <a:cubicBezTo>
                    <a:pt x="175" y="60"/>
                    <a:pt x="176" y="65"/>
                    <a:pt x="181" y="69"/>
                  </a:cubicBezTo>
                  <a:cubicBezTo>
                    <a:pt x="186" y="74"/>
                    <a:pt x="193" y="74"/>
                    <a:pt x="196" y="74"/>
                  </a:cubicBezTo>
                  <a:cubicBezTo>
                    <a:pt x="201" y="74"/>
                    <a:pt x="206" y="73"/>
                    <a:pt x="210" y="70"/>
                  </a:cubicBezTo>
                  <a:cubicBezTo>
                    <a:pt x="213" y="68"/>
                    <a:pt x="217" y="64"/>
                    <a:pt x="217" y="58"/>
                  </a:cubicBezTo>
                  <a:cubicBezTo>
                    <a:pt x="217" y="47"/>
                    <a:pt x="207" y="44"/>
                    <a:pt x="201" y="42"/>
                  </a:cubicBezTo>
                  <a:lnTo>
                    <a:pt x="195" y="40"/>
                  </a:lnTo>
                  <a:close/>
                  <a:moveTo>
                    <a:pt x="123" y="69"/>
                  </a:moveTo>
                  <a:cubicBezTo>
                    <a:pt x="123" y="70"/>
                    <a:pt x="123" y="72"/>
                    <a:pt x="125" y="73"/>
                  </a:cubicBezTo>
                  <a:cubicBezTo>
                    <a:pt x="126" y="73"/>
                    <a:pt x="126" y="73"/>
                    <a:pt x="127" y="73"/>
                  </a:cubicBezTo>
                  <a:cubicBezTo>
                    <a:pt x="131" y="73"/>
                    <a:pt x="132" y="70"/>
                    <a:pt x="132" y="69"/>
                  </a:cubicBezTo>
                  <a:cubicBezTo>
                    <a:pt x="132" y="47"/>
                    <a:pt x="132" y="47"/>
                    <a:pt x="132" y="47"/>
                  </a:cubicBezTo>
                  <a:cubicBezTo>
                    <a:pt x="132" y="44"/>
                    <a:pt x="132" y="41"/>
                    <a:pt x="132" y="39"/>
                  </a:cubicBezTo>
                  <a:cubicBezTo>
                    <a:pt x="133" y="34"/>
                    <a:pt x="137" y="27"/>
                    <a:pt x="146" y="27"/>
                  </a:cubicBezTo>
                  <a:cubicBezTo>
                    <a:pt x="156" y="27"/>
                    <a:pt x="156" y="35"/>
                    <a:pt x="156" y="37"/>
                  </a:cubicBezTo>
                  <a:cubicBezTo>
                    <a:pt x="156" y="38"/>
                    <a:pt x="156" y="39"/>
                    <a:pt x="156" y="45"/>
                  </a:cubicBezTo>
                  <a:cubicBezTo>
                    <a:pt x="156" y="69"/>
                    <a:pt x="156" y="69"/>
                    <a:pt x="156" y="69"/>
                  </a:cubicBezTo>
                  <a:cubicBezTo>
                    <a:pt x="156" y="70"/>
                    <a:pt x="157" y="72"/>
                    <a:pt x="159" y="73"/>
                  </a:cubicBezTo>
                  <a:cubicBezTo>
                    <a:pt x="159" y="73"/>
                    <a:pt x="160" y="73"/>
                    <a:pt x="161" y="73"/>
                  </a:cubicBezTo>
                  <a:cubicBezTo>
                    <a:pt x="165" y="73"/>
                    <a:pt x="166" y="70"/>
                    <a:pt x="166" y="69"/>
                  </a:cubicBezTo>
                  <a:cubicBezTo>
                    <a:pt x="166" y="40"/>
                    <a:pt x="166" y="40"/>
                    <a:pt x="166" y="40"/>
                  </a:cubicBezTo>
                  <a:cubicBezTo>
                    <a:pt x="166" y="35"/>
                    <a:pt x="166" y="29"/>
                    <a:pt x="162" y="25"/>
                  </a:cubicBezTo>
                  <a:cubicBezTo>
                    <a:pt x="159" y="21"/>
                    <a:pt x="154" y="19"/>
                    <a:pt x="148" y="19"/>
                  </a:cubicBezTo>
                  <a:cubicBezTo>
                    <a:pt x="141" y="19"/>
                    <a:pt x="136" y="21"/>
                    <a:pt x="132" y="27"/>
                  </a:cubicBezTo>
                  <a:cubicBezTo>
                    <a:pt x="132" y="23"/>
                    <a:pt x="132" y="21"/>
                    <a:pt x="129" y="20"/>
                  </a:cubicBezTo>
                  <a:cubicBezTo>
                    <a:pt x="128" y="19"/>
                    <a:pt x="126" y="19"/>
                    <a:pt x="125" y="20"/>
                  </a:cubicBezTo>
                  <a:cubicBezTo>
                    <a:pt x="123" y="21"/>
                    <a:pt x="123" y="22"/>
                    <a:pt x="123" y="24"/>
                  </a:cubicBezTo>
                  <a:lnTo>
                    <a:pt x="123" y="69"/>
                  </a:lnTo>
                  <a:close/>
                  <a:moveTo>
                    <a:pt x="73" y="41"/>
                  </a:moveTo>
                  <a:cubicBezTo>
                    <a:pt x="74" y="39"/>
                    <a:pt x="75" y="34"/>
                    <a:pt x="79" y="31"/>
                  </a:cubicBezTo>
                  <a:cubicBezTo>
                    <a:pt x="82" y="27"/>
                    <a:pt x="87" y="27"/>
                    <a:pt x="89" y="27"/>
                  </a:cubicBezTo>
                  <a:cubicBezTo>
                    <a:pt x="98" y="27"/>
                    <a:pt x="102" y="35"/>
                    <a:pt x="103" y="41"/>
                  </a:cubicBezTo>
                  <a:lnTo>
                    <a:pt x="73" y="41"/>
                  </a:lnTo>
                  <a:close/>
                  <a:moveTo>
                    <a:pt x="108" y="49"/>
                  </a:moveTo>
                  <a:cubicBezTo>
                    <a:pt x="109" y="49"/>
                    <a:pt x="112" y="49"/>
                    <a:pt x="112" y="44"/>
                  </a:cubicBezTo>
                  <a:cubicBezTo>
                    <a:pt x="112" y="39"/>
                    <a:pt x="110" y="32"/>
                    <a:pt x="107" y="27"/>
                  </a:cubicBezTo>
                  <a:cubicBezTo>
                    <a:pt x="104" y="23"/>
                    <a:pt x="100" y="21"/>
                    <a:pt x="95" y="20"/>
                  </a:cubicBezTo>
                  <a:cubicBezTo>
                    <a:pt x="93" y="19"/>
                    <a:pt x="91" y="19"/>
                    <a:pt x="89" y="19"/>
                  </a:cubicBezTo>
                  <a:cubicBezTo>
                    <a:pt x="71" y="19"/>
                    <a:pt x="64" y="34"/>
                    <a:pt x="64" y="47"/>
                  </a:cubicBezTo>
                  <a:cubicBezTo>
                    <a:pt x="64" y="54"/>
                    <a:pt x="66" y="62"/>
                    <a:pt x="70" y="67"/>
                  </a:cubicBezTo>
                  <a:cubicBezTo>
                    <a:pt x="76" y="73"/>
                    <a:pt x="82" y="74"/>
                    <a:pt x="89" y="74"/>
                  </a:cubicBezTo>
                  <a:cubicBezTo>
                    <a:pt x="92" y="74"/>
                    <a:pt x="101" y="74"/>
                    <a:pt x="108" y="66"/>
                  </a:cubicBezTo>
                  <a:cubicBezTo>
                    <a:pt x="109" y="65"/>
                    <a:pt x="111" y="62"/>
                    <a:pt x="111" y="61"/>
                  </a:cubicBezTo>
                  <a:cubicBezTo>
                    <a:pt x="111" y="60"/>
                    <a:pt x="111" y="60"/>
                    <a:pt x="111" y="60"/>
                  </a:cubicBezTo>
                  <a:cubicBezTo>
                    <a:pt x="111" y="57"/>
                    <a:pt x="108" y="55"/>
                    <a:pt x="106" y="55"/>
                  </a:cubicBezTo>
                  <a:cubicBezTo>
                    <a:pt x="104" y="55"/>
                    <a:pt x="103" y="56"/>
                    <a:pt x="102" y="59"/>
                  </a:cubicBezTo>
                  <a:cubicBezTo>
                    <a:pt x="100" y="62"/>
                    <a:pt x="97" y="66"/>
                    <a:pt x="89" y="66"/>
                  </a:cubicBezTo>
                  <a:cubicBezTo>
                    <a:pt x="85" y="66"/>
                    <a:pt x="81" y="65"/>
                    <a:pt x="77" y="61"/>
                  </a:cubicBezTo>
                  <a:cubicBezTo>
                    <a:pt x="74" y="58"/>
                    <a:pt x="73" y="54"/>
                    <a:pt x="73" y="49"/>
                  </a:cubicBezTo>
                  <a:lnTo>
                    <a:pt x="108" y="49"/>
                  </a:lnTo>
                  <a:close/>
                  <a:moveTo>
                    <a:pt x="25" y="29"/>
                  </a:moveTo>
                  <a:cubicBezTo>
                    <a:pt x="22" y="28"/>
                    <a:pt x="18" y="27"/>
                    <a:pt x="16" y="25"/>
                  </a:cubicBezTo>
                  <a:cubicBezTo>
                    <a:pt x="15" y="25"/>
                    <a:pt x="13" y="23"/>
                    <a:pt x="13" y="19"/>
                  </a:cubicBezTo>
                  <a:cubicBezTo>
                    <a:pt x="13" y="15"/>
                    <a:pt x="15" y="12"/>
                    <a:pt x="17" y="10"/>
                  </a:cubicBezTo>
                  <a:cubicBezTo>
                    <a:pt x="20" y="9"/>
                    <a:pt x="23" y="8"/>
                    <a:pt x="27" y="8"/>
                  </a:cubicBezTo>
                  <a:cubicBezTo>
                    <a:pt x="39" y="8"/>
                    <a:pt x="42" y="14"/>
                    <a:pt x="43" y="17"/>
                  </a:cubicBezTo>
                  <a:cubicBezTo>
                    <a:pt x="43" y="18"/>
                    <a:pt x="44" y="20"/>
                    <a:pt x="45" y="20"/>
                  </a:cubicBezTo>
                  <a:cubicBezTo>
                    <a:pt x="46" y="22"/>
                    <a:pt x="47" y="22"/>
                    <a:pt x="48" y="22"/>
                  </a:cubicBezTo>
                  <a:cubicBezTo>
                    <a:pt x="51" y="22"/>
                    <a:pt x="53" y="20"/>
                    <a:pt x="53" y="17"/>
                  </a:cubicBezTo>
                  <a:cubicBezTo>
                    <a:pt x="53" y="15"/>
                    <a:pt x="50" y="9"/>
                    <a:pt x="46" y="5"/>
                  </a:cubicBezTo>
                  <a:cubicBezTo>
                    <a:pt x="40" y="0"/>
                    <a:pt x="32" y="0"/>
                    <a:pt x="28" y="0"/>
                  </a:cubicBezTo>
                  <a:cubicBezTo>
                    <a:pt x="11" y="0"/>
                    <a:pt x="3" y="8"/>
                    <a:pt x="3" y="20"/>
                  </a:cubicBezTo>
                  <a:cubicBezTo>
                    <a:pt x="3" y="31"/>
                    <a:pt x="10" y="34"/>
                    <a:pt x="12" y="35"/>
                  </a:cubicBezTo>
                  <a:cubicBezTo>
                    <a:pt x="14" y="36"/>
                    <a:pt x="18" y="37"/>
                    <a:pt x="20" y="38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33" y="42"/>
                    <a:pt x="38" y="43"/>
                    <a:pt x="41" y="46"/>
                  </a:cubicBezTo>
                  <a:cubicBezTo>
                    <a:pt x="42" y="47"/>
                    <a:pt x="45" y="50"/>
                    <a:pt x="45" y="54"/>
                  </a:cubicBezTo>
                  <a:cubicBezTo>
                    <a:pt x="45" y="57"/>
                    <a:pt x="43" y="60"/>
                    <a:pt x="40" y="62"/>
                  </a:cubicBezTo>
                  <a:cubicBezTo>
                    <a:pt x="36" y="65"/>
                    <a:pt x="31" y="65"/>
                    <a:pt x="29" y="65"/>
                  </a:cubicBezTo>
                  <a:cubicBezTo>
                    <a:pt x="26" y="65"/>
                    <a:pt x="20" y="65"/>
                    <a:pt x="16" y="62"/>
                  </a:cubicBezTo>
                  <a:cubicBezTo>
                    <a:pt x="12" y="59"/>
                    <a:pt x="11" y="55"/>
                    <a:pt x="10" y="52"/>
                  </a:cubicBezTo>
                  <a:cubicBezTo>
                    <a:pt x="10" y="50"/>
                    <a:pt x="9" y="49"/>
                    <a:pt x="6" y="49"/>
                  </a:cubicBezTo>
                  <a:cubicBezTo>
                    <a:pt x="4" y="49"/>
                    <a:pt x="0" y="50"/>
                    <a:pt x="0" y="54"/>
                  </a:cubicBezTo>
                  <a:cubicBezTo>
                    <a:pt x="0" y="55"/>
                    <a:pt x="2" y="63"/>
                    <a:pt x="8" y="68"/>
                  </a:cubicBezTo>
                  <a:cubicBezTo>
                    <a:pt x="13" y="72"/>
                    <a:pt x="21" y="74"/>
                    <a:pt x="28" y="74"/>
                  </a:cubicBezTo>
                  <a:cubicBezTo>
                    <a:pt x="40" y="74"/>
                    <a:pt x="54" y="69"/>
                    <a:pt x="54" y="53"/>
                  </a:cubicBezTo>
                  <a:cubicBezTo>
                    <a:pt x="54" y="37"/>
                    <a:pt x="42" y="34"/>
                    <a:pt x="34" y="32"/>
                  </a:cubicBezTo>
                  <a:lnTo>
                    <a:pt x="25" y="29"/>
                  </a:ln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A54BBDF3-25F0-476F-BAF0-1FAA2903CFE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335631" y="-809425"/>
              <a:ext cx="1276350" cy="331788"/>
            </a:xfrm>
            <a:custGeom>
              <a:avLst/>
              <a:gdLst>
                <a:gd name="T0" fmla="*/ 388 w 401"/>
                <a:gd name="T1" fmla="*/ 4 h 102"/>
                <a:gd name="T2" fmla="*/ 401 w 401"/>
                <a:gd name="T3" fmla="*/ 15 h 102"/>
                <a:gd name="T4" fmla="*/ 388 w 401"/>
                <a:gd name="T5" fmla="*/ 28 h 102"/>
                <a:gd name="T6" fmla="*/ 387 w 401"/>
                <a:gd name="T7" fmla="*/ 10 h 102"/>
                <a:gd name="T8" fmla="*/ 390 w 401"/>
                <a:gd name="T9" fmla="*/ 13 h 102"/>
                <a:gd name="T10" fmla="*/ 386 w 401"/>
                <a:gd name="T11" fmla="*/ 10 h 102"/>
                <a:gd name="T12" fmla="*/ 386 w 401"/>
                <a:gd name="T13" fmla="*/ 23 h 102"/>
                <a:gd name="T14" fmla="*/ 390 w 401"/>
                <a:gd name="T15" fmla="*/ 23 h 102"/>
                <a:gd name="T16" fmla="*/ 392 w 401"/>
                <a:gd name="T17" fmla="*/ 15 h 102"/>
                <a:gd name="T18" fmla="*/ 388 w 401"/>
                <a:gd name="T19" fmla="*/ 7 h 102"/>
                <a:gd name="T20" fmla="*/ 332 w 401"/>
                <a:gd name="T21" fmla="*/ 65 h 102"/>
                <a:gd name="T22" fmla="*/ 362 w 401"/>
                <a:gd name="T23" fmla="*/ 48 h 102"/>
                <a:gd name="T24" fmla="*/ 381 w 401"/>
                <a:gd name="T25" fmla="*/ 45 h 102"/>
                <a:gd name="T26" fmla="*/ 311 w 401"/>
                <a:gd name="T27" fmla="*/ 65 h 102"/>
                <a:gd name="T28" fmla="*/ 364 w 401"/>
                <a:gd name="T29" fmla="*/ 73 h 102"/>
                <a:gd name="T30" fmla="*/ 304 w 401"/>
                <a:gd name="T31" fmla="*/ 21 h 102"/>
                <a:gd name="T32" fmla="*/ 296 w 401"/>
                <a:gd name="T33" fmla="*/ 10 h 102"/>
                <a:gd name="T34" fmla="*/ 278 w 401"/>
                <a:gd name="T35" fmla="*/ 100 h 102"/>
                <a:gd name="T36" fmla="*/ 296 w 401"/>
                <a:gd name="T37" fmla="*/ 88 h 102"/>
                <a:gd name="T38" fmla="*/ 302 w 401"/>
                <a:gd name="T39" fmla="*/ 28 h 102"/>
                <a:gd name="T40" fmla="*/ 276 w 401"/>
                <a:gd name="T41" fmla="*/ 88 h 102"/>
                <a:gd name="T42" fmla="*/ 232 w 401"/>
                <a:gd name="T43" fmla="*/ 101 h 102"/>
                <a:gd name="T44" fmla="*/ 252 w 401"/>
                <a:gd name="T45" fmla="*/ 66 h 102"/>
                <a:gd name="T46" fmla="*/ 282 w 401"/>
                <a:gd name="T47" fmla="*/ 43 h 102"/>
                <a:gd name="T48" fmla="*/ 261 w 401"/>
                <a:gd name="T49" fmla="*/ 35 h 102"/>
                <a:gd name="T50" fmla="*/ 255 w 401"/>
                <a:gd name="T51" fmla="*/ 29 h 102"/>
                <a:gd name="T52" fmla="*/ 238 w 401"/>
                <a:gd name="T53" fmla="*/ 40 h 102"/>
                <a:gd name="T54" fmla="*/ 240 w 401"/>
                <a:gd name="T55" fmla="*/ 16 h 102"/>
                <a:gd name="T56" fmla="*/ 233 w 401"/>
                <a:gd name="T57" fmla="*/ 2 h 102"/>
                <a:gd name="T58" fmla="*/ 171 w 401"/>
                <a:gd name="T59" fmla="*/ 16 h 102"/>
                <a:gd name="T60" fmla="*/ 159 w 401"/>
                <a:gd name="T61" fmla="*/ 101 h 102"/>
                <a:gd name="T62" fmla="*/ 181 w 401"/>
                <a:gd name="T63" fmla="*/ 59 h 102"/>
                <a:gd name="T64" fmla="*/ 228 w 401"/>
                <a:gd name="T65" fmla="*/ 46 h 102"/>
                <a:gd name="T66" fmla="*/ 192 w 401"/>
                <a:gd name="T67" fmla="*/ 20 h 102"/>
                <a:gd name="T68" fmla="*/ 129 w 401"/>
                <a:gd name="T69" fmla="*/ 51 h 102"/>
                <a:gd name="T70" fmla="*/ 106 w 401"/>
                <a:gd name="T71" fmla="*/ 85 h 102"/>
                <a:gd name="T72" fmla="*/ 118 w 401"/>
                <a:gd name="T73" fmla="*/ 43 h 102"/>
                <a:gd name="T74" fmla="*/ 149 w 401"/>
                <a:gd name="T75" fmla="*/ 64 h 102"/>
                <a:gd name="T76" fmla="*/ 75 w 401"/>
                <a:gd name="T77" fmla="*/ 64 h 102"/>
                <a:gd name="T78" fmla="*/ 36 w 401"/>
                <a:gd name="T79" fmla="*/ 2 h 102"/>
                <a:gd name="T80" fmla="*/ 2 w 401"/>
                <a:gd name="T81" fmla="*/ 86 h 102"/>
                <a:gd name="T82" fmla="*/ 55 w 401"/>
                <a:gd name="T83" fmla="*/ 100 h 102"/>
                <a:gd name="T84" fmla="*/ 68 w 401"/>
                <a:gd name="T85" fmla="*/ 87 h 102"/>
                <a:gd name="T86" fmla="*/ 43 w 401"/>
                <a:gd name="T87" fmla="*/ 1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01" h="102">
                  <a:moveTo>
                    <a:pt x="388" y="27"/>
                  </a:moveTo>
                  <a:cubicBezTo>
                    <a:pt x="381" y="27"/>
                    <a:pt x="376" y="22"/>
                    <a:pt x="376" y="15"/>
                  </a:cubicBezTo>
                  <a:cubicBezTo>
                    <a:pt x="376" y="9"/>
                    <a:pt x="381" y="4"/>
                    <a:pt x="388" y="4"/>
                  </a:cubicBezTo>
                  <a:cubicBezTo>
                    <a:pt x="394" y="4"/>
                    <a:pt x="399" y="9"/>
                    <a:pt x="399" y="15"/>
                  </a:cubicBezTo>
                  <a:cubicBezTo>
                    <a:pt x="399" y="22"/>
                    <a:pt x="394" y="27"/>
                    <a:pt x="388" y="27"/>
                  </a:cubicBezTo>
                  <a:moveTo>
                    <a:pt x="401" y="15"/>
                  </a:moveTo>
                  <a:cubicBezTo>
                    <a:pt x="401" y="8"/>
                    <a:pt x="395" y="2"/>
                    <a:pt x="388" y="2"/>
                  </a:cubicBezTo>
                  <a:cubicBezTo>
                    <a:pt x="381" y="2"/>
                    <a:pt x="375" y="8"/>
                    <a:pt x="375" y="15"/>
                  </a:cubicBezTo>
                  <a:cubicBezTo>
                    <a:pt x="375" y="23"/>
                    <a:pt x="381" y="28"/>
                    <a:pt x="388" y="28"/>
                  </a:cubicBezTo>
                  <a:cubicBezTo>
                    <a:pt x="395" y="28"/>
                    <a:pt x="401" y="22"/>
                    <a:pt x="401" y="15"/>
                  </a:cubicBezTo>
                  <a:moveTo>
                    <a:pt x="386" y="10"/>
                  </a:moveTo>
                  <a:cubicBezTo>
                    <a:pt x="387" y="10"/>
                    <a:pt x="387" y="10"/>
                    <a:pt x="387" y="10"/>
                  </a:cubicBezTo>
                  <a:cubicBezTo>
                    <a:pt x="389" y="10"/>
                    <a:pt x="389" y="10"/>
                    <a:pt x="390" y="10"/>
                  </a:cubicBezTo>
                  <a:cubicBezTo>
                    <a:pt x="390" y="10"/>
                    <a:pt x="390" y="11"/>
                    <a:pt x="390" y="11"/>
                  </a:cubicBezTo>
                  <a:cubicBezTo>
                    <a:pt x="390" y="12"/>
                    <a:pt x="390" y="13"/>
                    <a:pt x="390" y="13"/>
                  </a:cubicBezTo>
                  <a:cubicBezTo>
                    <a:pt x="389" y="13"/>
                    <a:pt x="389" y="13"/>
                    <a:pt x="387" y="13"/>
                  </a:cubicBezTo>
                  <a:cubicBezTo>
                    <a:pt x="386" y="13"/>
                    <a:pt x="386" y="13"/>
                    <a:pt x="386" y="13"/>
                  </a:cubicBezTo>
                  <a:lnTo>
                    <a:pt x="386" y="10"/>
                  </a:lnTo>
                  <a:close/>
                  <a:moveTo>
                    <a:pt x="382" y="7"/>
                  </a:moveTo>
                  <a:cubicBezTo>
                    <a:pt x="382" y="23"/>
                    <a:pt x="382" y="23"/>
                    <a:pt x="382" y="23"/>
                  </a:cubicBezTo>
                  <a:cubicBezTo>
                    <a:pt x="386" y="23"/>
                    <a:pt x="386" y="23"/>
                    <a:pt x="386" y="23"/>
                  </a:cubicBezTo>
                  <a:cubicBezTo>
                    <a:pt x="386" y="16"/>
                    <a:pt x="386" y="16"/>
                    <a:pt x="386" y="16"/>
                  </a:cubicBezTo>
                  <a:cubicBezTo>
                    <a:pt x="389" y="16"/>
                    <a:pt x="389" y="16"/>
                    <a:pt x="389" y="20"/>
                  </a:cubicBezTo>
                  <a:cubicBezTo>
                    <a:pt x="390" y="21"/>
                    <a:pt x="390" y="22"/>
                    <a:pt x="390" y="23"/>
                  </a:cubicBezTo>
                  <a:cubicBezTo>
                    <a:pt x="395" y="23"/>
                    <a:pt x="395" y="23"/>
                    <a:pt x="395" y="23"/>
                  </a:cubicBezTo>
                  <a:cubicBezTo>
                    <a:pt x="394" y="22"/>
                    <a:pt x="394" y="20"/>
                    <a:pt x="393" y="18"/>
                  </a:cubicBezTo>
                  <a:cubicBezTo>
                    <a:pt x="393" y="16"/>
                    <a:pt x="393" y="16"/>
                    <a:pt x="392" y="15"/>
                  </a:cubicBezTo>
                  <a:cubicBezTo>
                    <a:pt x="393" y="15"/>
                    <a:pt x="394" y="14"/>
                    <a:pt x="394" y="11"/>
                  </a:cubicBezTo>
                  <a:cubicBezTo>
                    <a:pt x="394" y="10"/>
                    <a:pt x="394" y="8"/>
                    <a:pt x="392" y="7"/>
                  </a:cubicBezTo>
                  <a:cubicBezTo>
                    <a:pt x="390" y="7"/>
                    <a:pt x="389" y="7"/>
                    <a:pt x="388" y="7"/>
                  </a:cubicBezTo>
                  <a:lnTo>
                    <a:pt x="382" y="7"/>
                  </a:lnTo>
                  <a:close/>
                  <a:moveTo>
                    <a:pt x="342" y="85"/>
                  </a:moveTo>
                  <a:cubicBezTo>
                    <a:pt x="328" y="85"/>
                    <a:pt x="329" y="74"/>
                    <a:pt x="332" y="65"/>
                  </a:cubicBezTo>
                  <a:cubicBezTo>
                    <a:pt x="335" y="51"/>
                    <a:pt x="341" y="47"/>
                    <a:pt x="344" y="45"/>
                  </a:cubicBezTo>
                  <a:cubicBezTo>
                    <a:pt x="347" y="44"/>
                    <a:pt x="350" y="43"/>
                    <a:pt x="353" y="43"/>
                  </a:cubicBezTo>
                  <a:cubicBezTo>
                    <a:pt x="359" y="43"/>
                    <a:pt x="361" y="46"/>
                    <a:pt x="362" y="48"/>
                  </a:cubicBezTo>
                  <a:cubicBezTo>
                    <a:pt x="362" y="49"/>
                    <a:pt x="363" y="50"/>
                    <a:pt x="363" y="51"/>
                  </a:cubicBezTo>
                  <a:cubicBezTo>
                    <a:pt x="364" y="53"/>
                    <a:pt x="366" y="54"/>
                    <a:pt x="369" y="54"/>
                  </a:cubicBezTo>
                  <a:cubicBezTo>
                    <a:pt x="374" y="54"/>
                    <a:pt x="379" y="50"/>
                    <a:pt x="381" y="45"/>
                  </a:cubicBezTo>
                  <a:cubicBezTo>
                    <a:pt x="382" y="41"/>
                    <a:pt x="381" y="38"/>
                    <a:pt x="378" y="34"/>
                  </a:cubicBezTo>
                  <a:cubicBezTo>
                    <a:pt x="372" y="28"/>
                    <a:pt x="365" y="27"/>
                    <a:pt x="357" y="27"/>
                  </a:cubicBezTo>
                  <a:cubicBezTo>
                    <a:pt x="338" y="27"/>
                    <a:pt x="318" y="39"/>
                    <a:pt x="311" y="65"/>
                  </a:cubicBezTo>
                  <a:cubicBezTo>
                    <a:pt x="305" y="85"/>
                    <a:pt x="312" y="102"/>
                    <a:pt x="336" y="102"/>
                  </a:cubicBezTo>
                  <a:cubicBezTo>
                    <a:pt x="356" y="102"/>
                    <a:pt x="369" y="89"/>
                    <a:pt x="371" y="82"/>
                  </a:cubicBezTo>
                  <a:cubicBezTo>
                    <a:pt x="373" y="76"/>
                    <a:pt x="368" y="73"/>
                    <a:pt x="364" y="73"/>
                  </a:cubicBezTo>
                  <a:cubicBezTo>
                    <a:pt x="359" y="73"/>
                    <a:pt x="356" y="76"/>
                    <a:pt x="354" y="78"/>
                  </a:cubicBezTo>
                  <a:cubicBezTo>
                    <a:pt x="352" y="81"/>
                    <a:pt x="349" y="85"/>
                    <a:pt x="342" y="85"/>
                  </a:cubicBezTo>
                  <a:moveTo>
                    <a:pt x="304" y="21"/>
                  </a:moveTo>
                  <a:cubicBezTo>
                    <a:pt x="309" y="21"/>
                    <a:pt x="315" y="16"/>
                    <a:pt x="316" y="10"/>
                  </a:cubicBezTo>
                  <a:cubicBezTo>
                    <a:pt x="318" y="5"/>
                    <a:pt x="315" y="0"/>
                    <a:pt x="309" y="0"/>
                  </a:cubicBezTo>
                  <a:cubicBezTo>
                    <a:pt x="304" y="0"/>
                    <a:pt x="298" y="5"/>
                    <a:pt x="296" y="10"/>
                  </a:cubicBezTo>
                  <a:cubicBezTo>
                    <a:pt x="295" y="16"/>
                    <a:pt x="298" y="21"/>
                    <a:pt x="304" y="21"/>
                  </a:cubicBezTo>
                  <a:moveTo>
                    <a:pt x="276" y="88"/>
                  </a:moveTo>
                  <a:cubicBezTo>
                    <a:pt x="275" y="92"/>
                    <a:pt x="273" y="98"/>
                    <a:pt x="278" y="100"/>
                  </a:cubicBezTo>
                  <a:cubicBezTo>
                    <a:pt x="279" y="100"/>
                    <a:pt x="280" y="101"/>
                    <a:pt x="282" y="101"/>
                  </a:cubicBezTo>
                  <a:cubicBezTo>
                    <a:pt x="285" y="101"/>
                    <a:pt x="288" y="100"/>
                    <a:pt x="291" y="97"/>
                  </a:cubicBezTo>
                  <a:cubicBezTo>
                    <a:pt x="294" y="94"/>
                    <a:pt x="295" y="91"/>
                    <a:pt x="296" y="88"/>
                  </a:cubicBezTo>
                  <a:cubicBezTo>
                    <a:pt x="309" y="40"/>
                    <a:pt x="309" y="40"/>
                    <a:pt x="309" y="40"/>
                  </a:cubicBezTo>
                  <a:cubicBezTo>
                    <a:pt x="309" y="36"/>
                    <a:pt x="311" y="31"/>
                    <a:pt x="306" y="29"/>
                  </a:cubicBezTo>
                  <a:cubicBezTo>
                    <a:pt x="305" y="28"/>
                    <a:pt x="303" y="28"/>
                    <a:pt x="302" y="28"/>
                  </a:cubicBezTo>
                  <a:cubicBezTo>
                    <a:pt x="298" y="28"/>
                    <a:pt x="295" y="29"/>
                    <a:pt x="294" y="30"/>
                  </a:cubicBezTo>
                  <a:cubicBezTo>
                    <a:pt x="292" y="32"/>
                    <a:pt x="290" y="34"/>
                    <a:pt x="289" y="40"/>
                  </a:cubicBezTo>
                  <a:lnTo>
                    <a:pt x="276" y="88"/>
                  </a:lnTo>
                  <a:close/>
                  <a:moveTo>
                    <a:pt x="225" y="88"/>
                  </a:moveTo>
                  <a:cubicBezTo>
                    <a:pt x="224" y="92"/>
                    <a:pt x="222" y="98"/>
                    <a:pt x="229" y="100"/>
                  </a:cubicBezTo>
                  <a:cubicBezTo>
                    <a:pt x="230" y="101"/>
                    <a:pt x="231" y="101"/>
                    <a:pt x="232" y="101"/>
                  </a:cubicBezTo>
                  <a:cubicBezTo>
                    <a:pt x="235" y="101"/>
                    <a:pt x="238" y="100"/>
                    <a:pt x="240" y="98"/>
                  </a:cubicBezTo>
                  <a:cubicBezTo>
                    <a:pt x="244" y="95"/>
                    <a:pt x="245" y="91"/>
                    <a:pt x="246" y="88"/>
                  </a:cubicBezTo>
                  <a:cubicBezTo>
                    <a:pt x="252" y="66"/>
                    <a:pt x="252" y="66"/>
                    <a:pt x="252" y="66"/>
                  </a:cubicBezTo>
                  <a:cubicBezTo>
                    <a:pt x="254" y="58"/>
                    <a:pt x="257" y="48"/>
                    <a:pt x="268" y="46"/>
                  </a:cubicBezTo>
                  <a:cubicBezTo>
                    <a:pt x="270" y="46"/>
                    <a:pt x="272" y="46"/>
                    <a:pt x="274" y="45"/>
                  </a:cubicBezTo>
                  <a:cubicBezTo>
                    <a:pt x="276" y="45"/>
                    <a:pt x="279" y="45"/>
                    <a:pt x="282" y="43"/>
                  </a:cubicBezTo>
                  <a:cubicBezTo>
                    <a:pt x="284" y="41"/>
                    <a:pt x="285" y="39"/>
                    <a:pt x="286" y="36"/>
                  </a:cubicBezTo>
                  <a:cubicBezTo>
                    <a:pt x="287" y="32"/>
                    <a:pt x="285" y="27"/>
                    <a:pt x="278" y="27"/>
                  </a:cubicBezTo>
                  <a:cubicBezTo>
                    <a:pt x="272" y="27"/>
                    <a:pt x="266" y="30"/>
                    <a:pt x="261" y="35"/>
                  </a:cubicBezTo>
                  <a:cubicBezTo>
                    <a:pt x="260" y="37"/>
                    <a:pt x="258" y="39"/>
                    <a:pt x="257" y="41"/>
                  </a:cubicBezTo>
                  <a:cubicBezTo>
                    <a:pt x="257" y="40"/>
                    <a:pt x="257" y="40"/>
                    <a:pt x="257" y="40"/>
                  </a:cubicBezTo>
                  <a:cubicBezTo>
                    <a:pt x="258" y="37"/>
                    <a:pt x="260" y="31"/>
                    <a:pt x="255" y="29"/>
                  </a:cubicBezTo>
                  <a:cubicBezTo>
                    <a:pt x="254" y="28"/>
                    <a:pt x="253" y="28"/>
                    <a:pt x="251" y="28"/>
                  </a:cubicBezTo>
                  <a:cubicBezTo>
                    <a:pt x="248" y="28"/>
                    <a:pt x="245" y="29"/>
                    <a:pt x="244" y="30"/>
                  </a:cubicBezTo>
                  <a:cubicBezTo>
                    <a:pt x="240" y="33"/>
                    <a:pt x="239" y="37"/>
                    <a:pt x="238" y="40"/>
                  </a:cubicBezTo>
                  <a:lnTo>
                    <a:pt x="225" y="88"/>
                  </a:lnTo>
                  <a:close/>
                  <a:moveTo>
                    <a:pt x="228" y="20"/>
                  </a:moveTo>
                  <a:cubicBezTo>
                    <a:pt x="231" y="20"/>
                    <a:pt x="236" y="20"/>
                    <a:pt x="240" y="16"/>
                  </a:cubicBezTo>
                  <a:cubicBezTo>
                    <a:pt x="241" y="15"/>
                    <a:pt x="242" y="12"/>
                    <a:pt x="242" y="11"/>
                  </a:cubicBezTo>
                  <a:cubicBezTo>
                    <a:pt x="243" y="8"/>
                    <a:pt x="242" y="5"/>
                    <a:pt x="239" y="3"/>
                  </a:cubicBezTo>
                  <a:cubicBezTo>
                    <a:pt x="238" y="3"/>
                    <a:pt x="235" y="2"/>
                    <a:pt x="233" y="2"/>
                  </a:cubicBezTo>
                  <a:cubicBezTo>
                    <a:pt x="190" y="2"/>
                    <a:pt x="190" y="2"/>
                    <a:pt x="190" y="2"/>
                  </a:cubicBezTo>
                  <a:cubicBezTo>
                    <a:pt x="187" y="2"/>
                    <a:pt x="182" y="2"/>
                    <a:pt x="179" y="5"/>
                  </a:cubicBezTo>
                  <a:cubicBezTo>
                    <a:pt x="174" y="8"/>
                    <a:pt x="172" y="13"/>
                    <a:pt x="171" y="16"/>
                  </a:cubicBezTo>
                  <a:cubicBezTo>
                    <a:pt x="152" y="88"/>
                    <a:pt x="152" y="88"/>
                    <a:pt x="152" y="88"/>
                  </a:cubicBezTo>
                  <a:cubicBezTo>
                    <a:pt x="151" y="92"/>
                    <a:pt x="150" y="97"/>
                    <a:pt x="154" y="99"/>
                  </a:cubicBezTo>
                  <a:cubicBezTo>
                    <a:pt x="155" y="100"/>
                    <a:pt x="157" y="101"/>
                    <a:pt x="159" y="101"/>
                  </a:cubicBezTo>
                  <a:cubicBezTo>
                    <a:pt x="161" y="101"/>
                    <a:pt x="167" y="101"/>
                    <a:pt x="171" y="95"/>
                  </a:cubicBezTo>
                  <a:cubicBezTo>
                    <a:pt x="172" y="92"/>
                    <a:pt x="173" y="90"/>
                    <a:pt x="174" y="87"/>
                  </a:cubicBezTo>
                  <a:cubicBezTo>
                    <a:pt x="181" y="59"/>
                    <a:pt x="181" y="59"/>
                    <a:pt x="181" y="59"/>
                  </a:cubicBezTo>
                  <a:cubicBezTo>
                    <a:pt x="214" y="59"/>
                    <a:pt x="214" y="59"/>
                    <a:pt x="214" y="59"/>
                  </a:cubicBezTo>
                  <a:cubicBezTo>
                    <a:pt x="217" y="59"/>
                    <a:pt x="225" y="59"/>
                    <a:pt x="228" y="50"/>
                  </a:cubicBezTo>
                  <a:cubicBezTo>
                    <a:pt x="228" y="49"/>
                    <a:pt x="228" y="47"/>
                    <a:pt x="228" y="46"/>
                  </a:cubicBezTo>
                  <a:cubicBezTo>
                    <a:pt x="227" y="41"/>
                    <a:pt x="222" y="41"/>
                    <a:pt x="219" y="41"/>
                  </a:cubicBezTo>
                  <a:cubicBezTo>
                    <a:pt x="186" y="41"/>
                    <a:pt x="186" y="41"/>
                    <a:pt x="186" y="41"/>
                  </a:cubicBezTo>
                  <a:cubicBezTo>
                    <a:pt x="192" y="20"/>
                    <a:pt x="192" y="20"/>
                    <a:pt x="192" y="20"/>
                  </a:cubicBezTo>
                  <a:lnTo>
                    <a:pt x="228" y="20"/>
                  </a:lnTo>
                  <a:close/>
                  <a:moveTo>
                    <a:pt x="118" y="43"/>
                  </a:moveTo>
                  <a:cubicBezTo>
                    <a:pt x="119" y="43"/>
                    <a:pt x="127" y="43"/>
                    <a:pt x="129" y="51"/>
                  </a:cubicBezTo>
                  <a:cubicBezTo>
                    <a:pt x="130" y="54"/>
                    <a:pt x="130" y="59"/>
                    <a:pt x="128" y="63"/>
                  </a:cubicBezTo>
                  <a:cubicBezTo>
                    <a:pt x="127" y="68"/>
                    <a:pt x="125" y="73"/>
                    <a:pt x="121" y="78"/>
                  </a:cubicBezTo>
                  <a:cubicBezTo>
                    <a:pt x="120" y="79"/>
                    <a:pt x="115" y="85"/>
                    <a:pt x="106" y="85"/>
                  </a:cubicBezTo>
                  <a:cubicBezTo>
                    <a:pt x="95" y="85"/>
                    <a:pt x="92" y="77"/>
                    <a:pt x="96" y="64"/>
                  </a:cubicBezTo>
                  <a:cubicBezTo>
                    <a:pt x="96" y="61"/>
                    <a:pt x="99" y="52"/>
                    <a:pt x="107" y="46"/>
                  </a:cubicBezTo>
                  <a:cubicBezTo>
                    <a:pt x="111" y="43"/>
                    <a:pt x="115" y="43"/>
                    <a:pt x="118" y="43"/>
                  </a:cubicBezTo>
                  <a:moveTo>
                    <a:pt x="75" y="64"/>
                  </a:moveTo>
                  <a:cubicBezTo>
                    <a:pt x="70" y="82"/>
                    <a:pt x="76" y="102"/>
                    <a:pt x="102" y="102"/>
                  </a:cubicBezTo>
                  <a:cubicBezTo>
                    <a:pt x="122" y="102"/>
                    <a:pt x="143" y="86"/>
                    <a:pt x="149" y="64"/>
                  </a:cubicBezTo>
                  <a:cubicBezTo>
                    <a:pt x="152" y="53"/>
                    <a:pt x="150" y="43"/>
                    <a:pt x="147" y="38"/>
                  </a:cubicBezTo>
                  <a:cubicBezTo>
                    <a:pt x="142" y="30"/>
                    <a:pt x="133" y="27"/>
                    <a:pt x="123" y="27"/>
                  </a:cubicBezTo>
                  <a:cubicBezTo>
                    <a:pt x="101" y="27"/>
                    <a:pt x="81" y="42"/>
                    <a:pt x="75" y="64"/>
                  </a:cubicBezTo>
                  <a:moveTo>
                    <a:pt x="43" y="15"/>
                  </a:moveTo>
                  <a:cubicBezTo>
                    <a:pt x="44" y="12"/>
                    <a:pt x="45" y="8"/>
                    <a:pt x="43" y="5"/>
                  </a:cubicBezTo>
                  <a:cubicBezTo>
                    <a:pt x="41" y="2"/>
                    <a:pt x="38" y="2"/>
                    <a:pt x="36" y="2"/>
                  </a:cubicBezTo>
                  <a:cubicBezTo>
                    <a:pt x="32" y="2"/>
                    <a:pt x="29" y="3"/>
                    <a:pt x="28" y="4"/>
                  </a:cubicBezTo>
                  <a:cubicBezTo>
                    <a:pt x="23" y="7"/>
                    <a:pt x="22" y="11"/>
                    <a:pt x="21" y="15"/>
                  </a:cubicBezTo>
                  <a:cubicBezTo>
                    <a:pt x="2" y="86"/>
                    <a:pt x="2" y="86"/>
                    <a:pt x="2" y="86"/>
                  </a:cubicBezTo>
                  <a:cubicBezTo>
                    <a:pt x="2" y="90"/>
                    <a:pt x="0" y="94"/>
                    <a:pt x="3" y="97"/>
                  </a:cubicBezTo>
                  <a:cubicBezTo>
                    <a:pt x="5" y="100"/>
                    <a:pt x="9" y="100"/>
                    <a:pt x="13" y="100"/>
                  </a:cubicBezTo>
                  <a:cubicBezTo>
                    <a:pt x="55" y="100"/>
                    <a:pt x="55" y="100"/>
                    <a:pt x="55" y="100"/>
                  </a:cubicBezTo>
                  <a:cubicBezTo>
                    <a:pt x="58" y="100"/>
                    <a:pt x="62" y="100"/>
                    <a:pt x="66" y="96"/>
                  </a:cubicBezTo>
                  <a:cubicBezTo>
                    <a:pt x="67" y="94"/>
                    <a:pt x="68" y="93"/>
                    <a:pt x="68" y="91"/>
                  </a:cubicBezTo>
                  <a:cubicBezTo>
                    <a:pt x="68" y="90"/>
                    <a:pt x="69" y="88"/>
                    <a:pt x="68" y="87"/>
                  </a:cubicBezTo>
                  <a:cubicBezTo>
                    <a:pt x="67" y="82"/>
                    <a:pt x="62" y="82"/>
                    <a:pt x="59" y="82"/>
                  </a:cubicBezTo>
                  <a:cubicBezTo>
                    <a:pt x="25" y="82"/>
                    <a:pt x="25" y="82"/>
                    <a:pt x="25" y="82"/>
                  </a:cubicBezTo>
                  <a:lnTo>
                    <a:pt x="43" y="15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10" name="Wellspect">
            <a:extLst>
              <a:ext uri="{FF2B5EF4-FFF2-40B4-BE49-F238E27FC236}">
                <a16:creationId xmlns:a16="http://schemas.microsoft.com/office/drawing/2014/main" id="{48988171-71BD-490C-815F-659FD4D8FE6C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528300" y="219295"/>
            <a:ext cx="1439863" cy="436563"/>
          </a:xfrm>
          <a:custGeom>
            <a:avLst/>
            <a:gdLst>
              <a:gd name="T0" fmla="*/ 142 w 2268"/>
              <a:gd name="T1" fmla="*/ 392 h 687"/>
              <a:gd name="T2" fmla="*/ 147 w 2268"/>
              <a:gd name="T3" fmla="*/ 293 h 687"/>
              <a:gd name="T4" fmla="*/ 451 w 2268"/>
              <a:gd name="T5" fmla="*/ 18 h 687"/>
              <a:gd name="T6" fmla="*/ 677 w 2268"/>
              <a:gd name="T7" fmla="*/ 220 h 687"/>
              <a:gd name="T8" fmla="*/ 505 w 2268"/>
              <a:gd name="T9" fmla="*/ 356 h 687"/>
              <a:gd name="T10" fmla="*/ 542 w 2268"/>
              <a:gd name="T11" fmla="*/ 326 h 687"/>
              <a:gd name="T12" fmla="*/ 813 w 2268"/>
              <a:gd name="T13" fmla="*/ 368 h 687"/>
              <a:gd name="T14" fmla="*/ 919 w 2268"/>
              <a:gd name="T15" fmla="*/ 25 h 687"/>
              <a:gd name="T16" fmla="*/ 1066 w 2268"/>
              <a:gd name="T17" fmla="*/ 101 h 687"/>
              <a:gd name="T18" fmla="*/ 982 w 2268"/>
              <a:gd name="T19" fmla="*/ 287 h 687"/>
              <a:gd name="T20" fmla="*/ 1337 w 2268"/>
              <a:gd name="T21" fmla="*/ 142 h 687"/>
              <a:gd name="T22" fmla="*/ 1234 w 2268"/>
              <a:gd name="T23" fmla="*/ 495 h 687"/>
              <a:gd name="T24" fmla="*/ 1234 w 2268"/>
              <a:gd name="T25" fmla="*/ 103 h 687"/>
              <a:gd name="T26" fmla="*/ 1720 w 2268"/>
              <a:gd name="T27" fmla="*/ 261 h 687"/>
              <a:gd name="T28" fmla="*/ 1723 w 2268"/>
              <a:gd name="T29" fmla="*/ 352 h 687"/>
              <a:gd name="T30" fmla="*/ 1720 w 2268"/>
              <a:gd name="T31" fmla="*/ 261 h 687"/>
              <a:gd name="T32" fmla="*/ 2002 w 2268"/>
              <a:gd name="T33" fmla="*/ 152 h 687"/>
              <a:gd name="T34" fmla="*/ 1969 w 2268"/>
              <a:gd name="T35" fmla="*/ 302 h 687"/>
              <a:gd name="T36" fmla="*/ 2099 w 2268"/>
              <a:gd name="T37" fmla="*/ 331 h 687"/>
              <a:gd name="T38" fmla="*/ 2072 w 2268"/>
              <a:gd name="T39" fmla="*/ 19 h 687"/>
              <a:gd name="T40" fmla="*/ 2216 w 2268"/>
              <a:gd name="T41" fmla="*/ 45 h 687"/>
              <a:gd name="T42" fmla="*/ 2244 w 2268"/>
              <a:gd name="T43" fmla="*/ 64 h 687"/>
              <a:gd name="T44" fmla="*/ 2208 w 2268"/>
              <a:gd name="T45" fmla="*/ 28 h 687"/>
              <a:gd name="T46" fmla="*/ 2224 w 2268"/>
              <a:gd name="T47" fmla="*/ 90 h 687"/>
              <a:gd name="T48" fmla="*/ 29 w 2268"/>
              <a:gd name="T49" fmla="*/ 686 h 687"/>
              <a:gd name="T50" fmla="*/ 93 w 2268"/>
              <a:gd name="T51" fmla="*/ 570 h 687"/>
              <a:gd name="T52" fmla="*/ 101 w 2268"/>
              <a:gd name="T53" fmla="*/ 636 h 687"/>
              <a:gd name="T54" fmla="*/ 339 w 2268"/>
              <a:gd name="T55" fmla="*/ 686 h 687"/>
              <a:gd name="T56" fmla="*/ 261 w 2268"/>
              <a:gd name="T57" fmla="*/ 563 h 687"/>
              <a:gd name="T58" fmla="*/ 303 w 2268"/>
              <a:gd name="T59" fmla="*/ 623 h 687"/>
              <a:gd name="T60" fmla="*/ 468 w 2268"/>
              <a:gd name="T61" fmla="*/ 633 h 687"/>
              <a:gd name="T62" fmla="*/ 405 w 2268"/>
              <a:gd name="T63" fmla="*/ 563 h 687"/>
              <a:gd name="T64" fmla="*/ 610 w 2268"/>
              <a:gd name="T65" fmla="*/ 655 h 687"/>
              <a:gd name="T66" fmla="*/ 567 w 2268"/>
              <a:gd name="T67" fmla="*/ 570 h 687"/>
              <a:gd name="T68" fmla="*/ 692 w 2268"/>
              <a:gd name="T69" fmla="*/ 685 h 687"/>
              <a:gd name="T70" fmla="*/ 682 w 2268"/>
              <a:gd name="T71" fmla="*/ 674 h 687"/>
              <a:gd name="T72" fmla="*/ 877 w 2268"/>
              <a:gd name="T73" fmla="*/ 573 h 687"/>
              <a:gd name="T74" fmla="*/ 899 w 2268"/>
              <a:gd name="T75" fmla="*/ 665 h 687"/>
              <a:gd name="T76" fmla="*/ 1104 w 2268"/>
              <a:gd name="T77" fmla="*/ 675 h 687"/>
              <a:gd name="T78" fmla="*/ 1126 w 2268"/>
              <a:gd name="T79" fmla="*/ 582 h 687"/>
              <a:gd name="T80" fmla="*/ 1247 w 2268"/>
              <a:gd name="T81" fmla="*/ 686 h 687"/>
              <a:gd name="T82" fmla="*/ 1319 w 2268"/>
              <a:gd name="T83" fmla="*/ 582 h 687"/>
              <a:gd name="T84" fmla="*/ 1461 w 2268"/>
              <a:gd name="T85" fmla="*/ 675 h 687"/>
              <a:gd name="T86" fmla="*/ 1390 w 2268"/>
              <a:gd name="T87" fmla="*/ 582 h 687"/>
              <a:gd name="T88" fmla="*/ 1503 w 2268"/>
              <a:gd name="T89" fmla="*/ 675 h 687"/>
              <a:gd name="T90" fmla="*/ 1599 w 2268"/>
              <a:gd name="T91" fmla="*/ 668 h 687"/>
              <a:gd name="T92" fmla="*/ 1503 w 2268"/>
              <a:gd name="T93" fmla="*/ 675 h 687"/>
              <a:gd name="T94" fmla="*/ 1658 w 2268"/>
              <a:gd name="T95" fmla="*/ 685 h 687"/>
              <a:gd name="T96" fmla="*/ 1721 w 2268"/>
              <a:gd name="T97" fmla="*/ 614 h 687"/>
              <a:gd name="T98" fmla="*/ 1647 w 2268"/>
              <a:gd name="T99" fmla="*/ 674 h 687"/>
              <a:gd name="T100" fmla="*/ 1878 w 2268"/>
              <a:gd name="T101" fmla="*/ 686 h 687"/>
              <a:gd name="T102" fmla="*/ 1793 w 2268"/>
              <a:gd name="T103" fmla="*/ 562 h 687"/>
              <a:gd name="T104" fmla="*/ 1995 w 2268"/>
              <a:gd name="T105" fmla="*/ 667 h 687"/>
              <a:gd name="T106" fmla="*/ 1995 w 2268"/>
              <a:gd name="T107" fmla="*/ 560 h 687"/>
              <a:gd name="T108" fmla="*/ 2106 w 2268"/>
              <a:gd name="T109" fmla="*/ 666 h 687"/>
              <a:gd name="T110" fmla="*/ 2176 w 2268"/>
              <a:gd name="T111" fmla="*/ 572 h 6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2268" h="687">
                <a:moveTo>
                  <a:pt x="394" y="374"/>
                </a:moveTo>
                <a:cubicBezTo>
                  <a:pt x="391" y="382"/>
                  <a:pt x="388" y="392"/>
                  <a:pt x="364" y="392"/>
                </a:cubicBezTo>
                <a:cubicBezTo>
                  <a:pt x="342" y="392"/>
                  <a:pt x="337" y="383"/>
                  <a:pt x="334" y="374"/>
                </a:cubicBezTo>
                <a:cubicBezTo>
                  <a:pt x="269" y="154"/>
                  <a:pt x="269" y="154"/>
                  <a:pt x="269" y="154"/>
                </a:cubicBezTo>
                <a:cubicBezTo>
                  <a:pt x="260" y="126"/>
                  <a:pt x="254" y="98"/>
                  <a:pt x="250" y="69"/>
                </a:cubicBezTo>
                <a:cubicBezTo>
                  <a:pt x="245" y="103"/>
                  <a:pt x="238" y="133"/>
                  <a:pt x="233" y="152"/>
                </a:cubicBezTo>
                <a:cubicBezTo>
                  <a:pt x="172" y="373"/>
                  <a:pt x="172" y="373"/>
                  <a:pt x="172" y="373"/>
                </a:cubicBezTo>
                <a:cubicBezTo>
                  <a:pt x="170" y="382"/>
                  <a:pt x="166" y="392"/>
                  <a:pt x="142" y="392"/>
                </a:cubicBezTo>
                <a:cubicBezTo>
                  <a:pt x="118" y="392"/>
                  <a:pt x="115" y="382"/>
                  <a:pt x="112" y="374"/>
                </a:cubicBezTo>
                <a:cubicBezTo>
                  <a:pt x="2" y="32"/>
                  <a:pt x="2" y="32"/>
                  <a:pt x="2" y="32"/>
                </a:cubicBezTo>
                <a:cubicBezTo>
                  <a:pt x="0" y="29"/>
                  <a:pt x="0" y="26"/>
                  <a:pt x="0" y="22"/>
                </a:cubicBezTo>
                <a:cubicBezTo>
                  <a:pt x="0" y="12"/>
                  <a:pt x="11" y="1"/>
                  <a:pt x="27" y="1"/>
                </a:cubicBezTo>
                <a:cubicBezTo>
                  <a:pt x="43" y="1"/>
                  <a:pt x="48" y="11"/>
                  <a:pt x="51" y="18"/>
                </a:cubicBezTo>
                <a:cubicBezTo>
                  <a:pt x="124" y="249"/>
                  <a:pt x="124" y="249"/>
                  <a:pt x="124" y="249"/>
                </a:cubicBezTo>
                <a:cubicBezTo>
                  <a:pt x="136" y="290"/>
                  <a:pt x="139" y="306"/>
                  <a:pt x="141" y="321"/>
                </a:cubicBezTo>
                <a:cubicBezTo>
                  <a:pt x="142" y="314"/>
                  <a:pt x="145" y="302"/>
                  <a:pt x="147" y="293"/>
                </a:cubicBezTo>
                <a:cubicBezTo>
                  <a:pt x="148" y="289"/>
                  <a:pt x="152" y="274"/>
                  <a:pt x="153" y="272"/>
                </a:cubicBezTo>
                <a:cubicBezTo>
                  <a:pt x="221" y="19"/>
                  <a:pt x="221" y="19"/>
                  <a:pt x="221" y="19"/>
                </a:cubicBezTo>
                <a:cubicBezTo>
                  <a:pt x="223" y="11"/>
                  <a:pt x="228" y="0"/>
                  <a:pt x="250" y="0"/>
                </a:cubicBezTo>
                <a:cubicBezTo>
                  <a:pt x="272" y="0"/>
                  <a:pt x="277" y="11"/>
                  <a:pt x="280" y="19"/>
                </a:cubicBezTo>
                <a:cubicBezTo>
                  <a:pt x="349" y="260"/>
                  <a:pt x="349" y="260"/>
                  <a:pt x="349" y="260"/>
                </a:cubicBezTo>
                <a:cubicBezTo>
                  <a:pt x="357" y="286"/>
                  <a:pt x="360" y="305"/>
                  <a:pt x="362" y="318"/>
                </a:cubicBezTo>
                <a:cubicBezTo>
                  <a:pt x="365" y="309"/>
                  <a:pt x="379" y="261"/>
                  <a:pt x="382" y="250"/>
                </a:cubicBezTo>
                <a:cubicBezTo>
                  <a:pt x="451" y="18"/>
                  <a:pt x="451" y="18"/>
                  <a:pt x="451" y="18"/>
                </a:cubicBezTo>
                <a:cubicBezTo>
                  <a:pt x="453" y="11"/>
                  <a:pt x="458" y="1"/>
                  <a:pt x="474" y="1"/>
                </a:cubicBezTo>
                <a:cubicBezTo>
                  <a:pt x="487" y="1"/>
                  <a:pt x="500" y="9"/>
                  <a:pt x="500" y="22"/>
                </a:cubicBezTo>
                <a:cubicBezTo>
                  <a:pt x="500" y="26"/>
                  <a:pt x="499" y="28"/>
                  <a:pt x="499" y="31"/>
                </a:cubicBezTo>
                <a:lnTo>
                  <a:pt x="394" y="374"/>
                </a:lnTo>
                <a:close/>
                <a:moveTo>
                  <a:pt x="521" y="220"/>
                </a:moveTo>
                <a:cubicBezTo>
                  <a:pt x="524" y="208"/>
                  <a:pt x="529" y="182"/>
                  <a:pt x="550" y="163"/>
                </a:cubicBezTo>
                <a:cubicBezTo>
                  <a:pt x="570" y="146"/>
                  <a:pt x="592" y="145"/>
                  <a:pt x="603" y="145"/>
                </a:cubicBezTo>
                <a:cubicBezTo>
                  <a:pt x="655" y="145"/>
                  <a:pt x="675" y="184"/>
                  <a:pt x="677" y="220"/>
                </a:cubicBezTo>
                <a:lnTo>
                  <a:pt x="521" y="220"/>
                </a:lnTo>
                <a:close/>
                <a:moveTo>
                  <a:pt x="704" y="261"/>
                </a:moveTo>
                <a:cubicBezTo>
                  <a:pt x="711" y="261"/>
                  <a:pt x="728" y="260"/>
                  <a:pt x="728" y="237"/>
                </a:cubicBezTo>
                <a:cubicBezTo>
                  <a:pt x="728" y="206"/>
                  <a:pt x="719" y="171"/>
                  <a:pt x="701" y="146"/>
                </a:cubicBezTo>
                <a:cubicBezTo>
                  <a:pt x="684" y="123"/>
                  <a:pt x="663" y="111"/>
                  <a:pt x="638" y="105"/>
                </a:cubicBezTo>
                <a:cubicBezTo>
                  <a:pt x="627" y="102"/>
                  <a:pt x="615" y="101"/>
                  <a:pt x="603" y="101"/>
                </a:cubicBezTo>
                <a:cubicBezTo>
                  <a:pt x="506" y="101"/>
                  <a:pt x="469" y="181"/>
                  <a:pt x="469" y="250"/>
                </a:cubicBezTo>
                <a:cubicBezTo>
                  <a:pt x="469" y="289"/>
                  <a:pt x="481" y="328"/>
                  <a:pt x="505" y="356"/>
                </a:cubicBezTo>
                <a:cubicBezTo>
                  <a:pt x="533" y="387"/>
                  <a:pt x="569" y="394"/>
                  <a:pt x="604" y="394"/>
                </a:cubicBezTo>
                <a:cubicBezTo>
                  <a:pt x="620" y="394"/>
                  <a:pt x="669" y="394"/>
                  <a:pt x="706" y="352"/>
                </a:cubicBezTo>
                <a:cubicBezTo>
                  <a:pt x="712" y="345"/>
                  <a:pt x="722" y="333"/>
                  <a:pt x="724" y="323"/>
                </a:cubicBezTo>
                <a:cubicBezTo>
                  <a:pt x="724" y="321"/>
                  <a:pt x="724" y="320"/>
                  <a:pt x="724" y="317"/>
                </a:cubicBezTo>
                <a:cubicBezTo>
                  <a:pt x="724" y="302"/>
                  <a:pt x="708" y="295"/>
                  <a:pt x="696" y="295"/>
                </a:cubicBezTo>
                <a:cubicBezTo>
                  <a:pt x="684" y="295"/>
                  <a:pt x="681" y="300"/>
                  <a:pt x="673" y="315"/>
                </a:cubicBezTo>
                <a:cubicBezTo>
                  <a:pt x="663" y="330"/>
                  <a:pt x="648" y="352"/>
                  <a:pt x="604" y="352"/>
                </a:cubicBezTo>
                <a:cubicBezTo>
                  <a:pt x="583" y="352"/>
                  <a:pt x="560" y="348"/>
                  <a:pt x="542" y="326"/>
                </a:cubicBezTo>
                <a:cubicBezTo>
                  <a:pt x="527" y="308"/>
                  <a:pt x="522" y="286"/>
                  <a:pt x="521" y="261"/>
                </a:cubicBezTo>
                <a:lnTo>
                  <a:pt x="704" y="261"/>
                </a:lnTo>
                <a:close/>
                <a:moveTo>
                  <a:pt x="813" y="25"/>
                </a:moveTo>
                <a:cubicBezTo>
                  <a:pt x="813" y="18"/>
                  <a:pt x="811" y="1"/>
                  <a:pt x="788" y="1"/>
                </a:cubicBezTo>
                <a:cubicBezTo>
                  <a:pt x="766" y="1"/>
                  <a:pt x="763" y="18"/>
                  <a:pt x="763" y="25"/>
                </a:cubicBezTo>
                <a:cubicBezTo>
                  <a:pt x="763" y="368"/>
                  <a:pt x="763" y="368"/>
                  <a:pt x="763" y="368"/>
                </a:cubicBezTo>
                <a:cubicBezTo>
                  <a:pt x="763" y="384"/>
                  <a:pt x="774" y="392"/>
                  <a:pt x="788" y="392"/>
                </a:cubicBezTo>
                <a:cubicBezTo>
                  <a:pt x="811" y="392"/>
                  <a:pt x="813" y="374"/>
                  <a:pt x="813" y="368"/>
                </a:cubicBezTo>
                <a:lnTo>
                  <a:pt x="813" y="25"/>
                </a:lnTo>
                <a:close/>
                <a:moveTo>
                  <a:pt x="919" y="25"/>
                </a:moveTo>
                <a:cubicBezTo>
                  <a:pt x="919" y="18"/>
                  <a:pt x="917" y="1"/>
                  <a:pt x="894" y="1"/>
                </a:cubicBezTo>
                <a:cubicBezTo>
                  <a:pt x="872" y="1"/>
                  <a:pt x="869" y="18"/>
                  <a:pt x="869" y="25"/>
                </a:cubicBezTo>
                <a:cubicBezTo>
                  <a:pt x="869" y="368"/>
                  <a:pt x="869" y="368"/>
                  <a:pt x="869" y="368"/>
                </a:cubicBezTo>
                <a:cubicBezTo>
                  <a:pt x="869" y="384"/>
                  <a:pt x="880" y="392"/>
                  <a:pt x="894" y="392"/>
                </a:cubicBezTo>
                <a:cubicBezTo>
                  <a:pt x="917" y="392"/>
                  <a:pt x="919" y="374"/>
                  <a:pt x="919" y="368"/>
                </a:cubicBezTo>
                <a:lnTo>
                  <a:pt x="919" y="25"/>
                </a:lnTo>
                <a:close/>
                <a:moveTo>
                  <a:pt x="1063" y="215"/>
                </a:moveTo>
                <a:cubicBezTo>
                  <a:pt x="1038" y="207"/>
                  <a:pt x="1016" y="201"/>
                  <a:pt x="1016" y="176"/>
                </a:cubicBezTo>
                <a:cubicBezTo>
                  <a:pt x="1016" y="164"/>
                  <a:pt x="1023" y="153"/>
                  <a:pt x="1032" y="147"/>
                </a:cubicBezTo>
                <a:cubicBezTo>
                  <a:pt x="1042" y="140"/>
                  <a:pt x="1057" y="139"/>
                  <a:pt x="1063" y="139"/>
                </a:cubicBezTo>
                <a:cubicBezTo>
                  <a:pt x="1107" y="139"/>
                  <a:pt x="1121" y="165"/>
                  <a:pt x="1126" y="174"/>
                </a:cubicBezTo>
                <a:cubicBezTo>
                  <a:pt x="1134" y="190"/>
                  <a:pt x="1138" y="196"/>
                  <a:pt x="1150" y="196"/>
                </a:cubicBezTo>
                <a:cubicBezTo>
                  <a:pt x="1158" y="196"/>
                  <a:pt x="1173" y="191"/>
                  <a:pt x="1173" y="175"/>
                </a:cubicBezTo>
                <a:cubicBezTo>
                  <a:pt x="1173" y="164"/>
                  <a:pt x="1158" y="101"/>
                  <a:pt x="1066" y="101"/>
                </a:cubicBezTo>
                <a:cubicBezTo>
                  <a:pt x="972" y="101"/>
                  <a:pt x="966" y="168"/>
                  <a:pt x="966" y="182"/>
                </a:cubicBezTo>
                <a:cubicBezTo>
                  <a:pt x="966" y="235"/>
                  <a:pt x="1013" y="250"/>
                  <a:pt x="1043" y="260"/>
                </a:cubicBezTo>
                <a:cubicBezTo>
                  <a:pt x="1074" y="269"/>
                  <a:pt x="1074" y="269"/>
                  <a:pt x="1074" y="269"/>
                </a:cubicBezTo>
                <a:cubicBezTo>
                  <a:pt x="1102" y="277"/>
                  <a:pt x="1127" y="284"/>
                  <a:pt x="1127" y="313"/>
                </a:cubicBezTo>
                <a:cubicBezTo>
                  <a:pt x="1127" y="338"/>
                  <a:pt x="1103" y="355"/>
                  <a:pt x="1071" y="355"/>
                </a:cubicBezTo>
                <a:cubicBezTo>
                  <a:pt x="1048" y="355"/>
                  <a:pt x="1025" y="347"/>
                  <a:pt x="1013" y="328"/>
                </a:cubicBezTo>
                <a:cubicBezTo>
                  <a:pt x="1009" y="322"/>
                  <a:pt x="1008" y="320"/>
                  <a:pt x="1001" y="299"/>
                </a:cubicBezTo>
                <a:cubicBezTo>
                  <a:pt x="998" y="294"/>
                  <a:pt x="995" y="287"/>
                  <a:pt x="982" y="287"/>
                </a:cubicBezTo>
                <a:cubicBezTo>
                  <a:pt x="974" y="287"/>
                  <a:pt x="956" y="292"/>
                  <a:pt x="956" y="310"/>
                </a:cubicBezTo>
                <a:cubicBezTo>
                  <a:pt x="956" y="318"/>
                  <a:pt x="960" y="348"/>
                  <a:pt x="986" y="369"/>
                </a:cubicBezTo>
                <a:cubicBezTo>
                  <a:pt x="1013" y="393"/>
                  <a:pt x="1052" y="394"/>
                  <a:pt x="1068" y="394"/>
                </a:cubicBezTo>
                <a:cubicBezTo>
                  <a:pt x="1093" y="394"/>
                  <a:pt x="1122" y="389"/>
                  <a:pt x="1143" y="375"/>
                </a:cubicBezTo>
                <a:cubicBezTo>
                  <a:pt x="1159" y="364"/>
                  <a:pt x="1177" y="343"/>
                  <a:pt x="1177" y="308"/>
                </a:cubicBezTo>
                <a:cubicBezTo>
                  <a:pt x="1177" y="249"/>
                  <a:pt x="1124" y="233"/>
                  <a:pt x="1095" y="225"/>
                </a:cubicBezTo>
                <a:lnTo>
                  <a:pt x="1063" y="215"/>
                </a:lnTo>
                <a:close/>
                <a:moveTo>
                  <a:pt x="1337" y="142"/>
                </a:moveTo>
                <a:cubicBezTo>
                  <a:pt x="1411" y="142"/>
                  <a:pt x="1413" y="219"/>
                  <a:pt x="1413" y="248"/>
                </a:cubicBezTo>
                <a:cubicBezTo>
                  <a:pt x="1413" y="274"/>
                  <a:pt x="1410" y="304"/>
                  <a:pt x="1394" y="325"/>
                </a:cubicBezTo>
                <a:cubicBezTo>
                  <a:pt x="1384" y="339"/>
                  <a:pt x="1365" y="354"/>
                  <a:pt x="1337" y="354"/>
                </a:cubicBezTo>
                <a:cubicBezTo>
                  <a:pt x="1284" y="354"/>
                  <a:pt x="1258" y="308"/>
                  <a:pt x="1258" y="244"/>
                </a:cubicBezTo>
                <a:cubicBezTo>
                  <a:pt x="1258" y="182"/>
                  <a:pt x="1286" y="142"/>
                  <a:pt x="1337" y="142"/>
                </a:cubicBezTo>
                <a:moveTo>
                  <a:pt x="1208" y="470"/>
                </a:moveTo>
                <a:cubicBezTo>
                  <a:pt x="1208" y="478"/>
                  <a:pt x="1210" y="486"/>
                  <a:pt x="1221" y="492"/>
                </a:cubicBezTo>
                <a:cubicBezTo>
                  <a:pt x="1225" y="494"/>
                  <a:pt x="1229" y="495"/>
                  <a:pt x="1234" y="495"/>
                </a:cubicBezTo>
                <a:cubicBezTo>
                  <a:pt x="1257" y="495"/>
                  <a:pt x="1259" y="477"/>
                  <a:pt x="1259" y="470"/>
                </a:cubicBezTo>
                <a:cubicBezTo>
                  <a:pt x="1259" y="356"/>
                  <a:pt x="1259" y="356"/>
                  <a:pt x="1259" y="356"/>
                </a:cubicBezTo>
                <a:cubicBezTo>
                  <a:pt x="1283" y="376"/>
                  <a:pt x="1304" y="394"/>
                  <a:pt x="1349" y="394"/>
                </a:cubicBezTo>
                <a:cubicBezTo>
                  <a:pt x="1435" y="394"/>
                  <a:pt x="1465" y="315"/>
                  <a:pt x="1465" y="247"/>
                </a:cubicBezTo>
                <a:cubicBezTo>
                  <a:pt x="1465" y="154"/>
                  <a:pt x="1413" y="100"/>
                  <a:pt x="1343" y="100"/>
                </a:cubicBezTo>
                <a:cubicBezTo>
                  <a:pt x="1308" y="100"/>
                  <a:pt x="1281" y="112"/>
                  <a:pt x="1259" y="139"/>
                </a:cubicBezTo>
                <a:cubicBezTo>
                  <a:pt x="1259" y="122"/>
                  <a:pt x="1259" y="112"/>
                  <a:pt x="1247" y="106"/>
                </a:cubicBezTo>
                <a:cubicBezTo>
                  <a:pt x="1241" y="103"/>
                  <a:pt x="1236" y="103"/>
                  <a:pt x="1234" y="103"/>
                </a:cubicBezTo>
                <a:cubicBezTo>
                  <a:pt x="1211" y="103"/>
                  <a:pt x="1208" y="121"/>
                  <a:pt x="1208" y="128"/>
                </a:cubicBezTo>
                <a:lnTo>
                  <a:pt x="1208" y="470"/>
                </a:lnTo>
                <a:close/>
                <a:moveTo>
                  <a:pt x="1537" y="220"/>
                </a:moveTo>
                <a:cubicBezTo>
                  <a:pt x="1540" y="208"/>
                  <a:pt x="1545" y="182"/>
                  <a:pt x="1567" y="163"/>
                </a:cubicBezTo>
                <a:cubicBezTo>
                  <a:pt x="1586" y="146"/>
                  <a:pt x="1608" y="145"/>
                  <a:pt x="1619" y="145"/>
                </a:cubicBezTo>
                <a:cubicBezTo>
                  <a:pt x="1671" y="145"/>
                  <a:pt x="1691" y="184"/>
                  <a:pt x="1693" y="220"/>
                </a:cubicBezTo>
                <a:lnTo>
                  <a:pt x="1537" y="220"/>
                </a:lnTo>
                <a:close/>
                <a:moveTo>
                  <a:pt x="1720" y="261"/>
                </a:moveTo>
                <a:cubicBezTo>
                  <a:pt x="1727" y="261"/>
                  <a:pt x="1744" y="260"/>
                  <a:pt x="1744" y="237"/>
                </a:cubicBezTo>
                <a:cubicBezTo>
                  <a:pt x="1744" y="206"/>
                  <a:pt x="1735" y="171"/>
                  <a:pt x="1717" y="146"/>
                </a:cubicBezTo>
                <a:cubicBezTo>
                  <a:pt x="1700" y="123"/>
                  <a:pt x="1679" y="111"/>
                  <a:pt x="1654" y="105"/>
                </a:cubicBezTo>
                <a:cubicBezTo>
                  <a:pt x="1643" y="102"/>
                  <a:pt x="1631" y="101"/>
                  <a:pt x="1619" y="101"/>
                </a:cubicBezTo>
                <a:cubicBezTo>
                  <a:pt x="1522" y="101"/>
                  <a:pt x="1485" y="181"/>
                  <a:pt x="1485" y="250"/>
                </a:cubicBezTo>
                <a:cubicBezTo>
                  <a:pt x="1485" y="289"/>
                  <a:pt x="1497" y="328"/>
                  <a:pt x="1521" y="356"/>
                </a:cubicBezTo>
                <a:cubicBezTo>
                  <a:pt x="1549" y="387"/>
                  <a:pt x="1585" y="394"/>
                  <a:pt x="1621" y="394"/>
                </a:cubicBezTo>
                <a:cubicBezTo>
                  <a:pt x="1636" y="394"/>
                  <a:pt x="1685" y="394"/>
                  <a:pt x="1723" y="352"/>
                </a:cubicBezTo>
                <a:cubicBezTo>
                  <a:pt x="1729" y="345"/>
                  <a:pt x="1738" y="333"/>
                  <a:pt x="1740" y="323"/>
                </a:cubicBezTo>
                <a:cubicBezTo>
                  <a:pt x="1741" y="321"/>
                  <a:pt x="1741" y="320"/>
                  <a:pt x="1741" y="317"/>
                </a:cubicBezTo>
                <a:cubicBezTo>
                  <a:pt x="1741" y="302"/>
                  <a:pt x="1724" y="295"/>
                  <a:pt x="1712" y="295"/>
                </a:cubicBezTo>
                <a:cubicBezTo>
                  <a:pt x="1700" y="295"/>
                  <a:pt x="1697" y="300"/>
                  <a:pt x="1689" y="315"/>
                </a:cubicBezTo>
                <a:cubicBezTo>
                  <a:pt x="1679" y="330"/>
                  <a:pt x="1664" y="352"/>
                  <a:pt x="1621" y="352"/>
                </a:cubicBezTo>
                <a:cubicBezTo>
                  <a:pt x="1599" y="352"/>
                  <a:pt x="1576" y="348"/>
                  <a:pt x="1558" y="326"/>
                </a:cubicBezTo>
                <a:cubicBezTo>
                  <a:pt x="1543" y="308"/>
                  <a:pt x="1538" y="286"/>
                  <a:pt x="1537" y="261"/>
                </a:cubicBezTo>
                <a:lnTo>
                  <a:pt x="1720" y="261"/>
                </a:lnTo>
                <a:close/>
                <a:moveTo>
                  <a:pt x="1969" y="302"/>
                </a:moveTo>
                <a:cubicBezTo>
                  <a:pt x="1961" y="320"/>
                  <a:pt x="1947" y="352"/>
                  <a:pt x="1897" y="352"/>
                </a:cubicBezTo>
                <a:cubicBezTo>
                  <a:pt x="1831" y="352"/>
                  <a:pt x="1817" y="292"/>
                  <a:pt x="1817" y="245"/>
                </a:cubicBezTo>
                <a:cubicBezTo>
                  <a:pt x="1817" y="192"/>
                  <a:pt x="1839" y="142"/>
                  <a:pt x="1897" y="142"/>
                </a:cubicBezTo>
                <a:cubicBezTo>
                  <a:pt x="1940" y="142"/>
                  <a:pt x="1955" y="170"/>
                  <a:pt x="1960" y="181"/>
                </a:cubicBezTo>
                <a:cubicBezTo>
                  <a:pt x="1966" y="194"/>
                  <a:pt x="1971" y="204"/>
                  <a:pt x="1986" y="204"/>
                </a:cubicBezTo>
                <a:cubicBezTo>
                  <a:pt x="2001" y="204"/>
                  <a:pt x="2013" y="194"/>
                  <a:pt x="2013" y="180"/>
                </a:cubicBezTo>
                <a:cubicBezTo>
                  <a:pt x="2013" y="176"/>
                  <a:pt x="2013" y="170"/>
                  <a:pt x="2002" y="152"/>
                </a:cubicBezTo>
                <a:cubicBezTo>
                  <a:pt x="1987" y="128"/>
                  <a:pt x="1962" y="101"/>
                  <a:pt x="1899" y="101"/>
                </a:cubicBezTo>
                <a:cubicBezTo>
                  <a:pt x="1878" y="101"/>
                  <a:pt x="1804" y="101"/>
                  <a:pt x="1774" y="184"/>
                </a:cubicBezTo>
                <a:cubicBezTo>
                  <a:pt x="1767" y="204"/>
                  <a:pt x="1764" y="225"/>
                  <a:pt x="1764" y="247"/>
                </a:cubicBezTo>
                <a:cubicBezTo>
                  <a:pt x="1764" y="315"/>
                  <a:pt x="1797" y="394"/>
                  <a:pt x="1896" y="394"/>
                </a:cubicBezTo>
                <a:cubicBezTo>
                  <a:pt x="1973" y="394"/>
                  <a:pt x="1998" y="352"/>
                  <a:pt x="2007" y="337"/>
                </a:cubicBezTo>
                <a:cubicBezTo>
                  <a:pt x="2015" y="323"/>
                  <a:pt x="2019" y="311"/>
                  <a:pt x="2019" y="304"/>
                </a:cubicBezTo>
                <a:cubicBezTo>
                  <a:pt x="2019" y="285"/>
                  <a:pt x="1999" y="281"/>
                  <a:pt x="1992" y="281"/>
                </a:cubicBezTo>
                <a:cubicBezTo>
                  <a:pt x="1978" y="281"/>
                  <a:pt x="1973" y="292"/>
                  <a:pt x="1969" y="302"/>
                </a:cubicBezTo>
                <a:moveTo>
                  <a:pt x="2047" y="149"/>
                </a:moveTo>
                <a:cubicBezTo>
                  <a:pt x="2047" y="309"/>
                  <a:pt x="2047" y="309"/>
                  <a:pt x="2047" y="309"/>
                </a:cubicBezTo>
                <a:cubicBezTo>
                  <a:pt x="2047" y="351"/>
                  <a:pt x="2052" y="392"/>
                  <a:pt x="2127" y="392"/>
                </a:cubicBezTo>
                <a:cubicBezTo>
                  <a:pt x="2132" y="392"/>
                  <a:pt x="2141" y="391"/>
                  <a:pt x="2144" y="391"/>
                </a:cubicBezTo>
                <a:cubicBezTo>
                  <a:pt x="2156" y="389"/>
                  <a:pt x="2174" y="386"/>
                  <a:pt x="2174" y="370"/>
                </a:cubicBezTo>
                <a:cubicBezTo>
                  <a:pt x="2174" y="351"/>
                  <a:pt x="2161" y="350"/>
                  <a:pt x="2148" y="349"/>
                </a:cubicBezTo>
                <a:cubicBezTo>
                  <a:pt x="2144" y="349"/>
                  <a:pt x="2132" y="350"/>
                  <a:pt x="2128" y="350"/>
                </a:cubicBezTo>
                <a:cubicBezTo>
                  <a:pt x="2115" y="349"/>
                  <a:pt x="2103" y="347"/>
                  <a:pt x="2099" y="331"/>
                </a:cubicBezTo>
                <a:cubicBezTo>
                  <a:pt x="2098" y="324"/>
                  <a:pt x="2097" y="320"/>
                  <a:pt x="2097" y="287"/>
                </a:cubicBezTo>
                <a:cubicBezTo>
                  <a:pt x="2097" y="149"/>
                  <a:pt x="2097" y="149"/>
                  <a:pt x="2097" y="149"/>
                </a:cubicBezTo>
                <a:cubicBezTo>
                  <a:pt x="2154" y="149"/>
                  <a:pt x="2154" y="149"/>
                  <a:pt x="2154" y="149"/>
                </a:cubicBezTo>
                <a:cubicBezTo>
                  <a:pt x="2160" y="149"/>
                  <a:pt x="2174" y="147"/>
                  <a:pt x="2174" y="128"/>
                </a:cubicBezTo>
                <a:cubicBezTo>
                  <a:pt x="2174" y="108"/>
                  <a:pt x="2160" y="106"/>
                  <a:pt x="2154" y="106"/>
                </a:cubicBezTo>
                <a:cubicBezTo>
                  <a:pt x="2097" y="106"/>
                  <a:pt x="2097" y="106"/>
                  <a:pt x="2097" y="106"/>
                </a:cubicBezTo>
                <a:cubicBezTo>
                  <a:pt x="2097" y="43"/>
                  <a:pt x="2097" y="43"/>
                  <a:pt x="2097" y="43"/>
                </a:cubicBezTo>
                <a:cubicBezTo>
                  <a:pt x="2097" y="35"/>
                  <a:pt x="2096" y="19"/>
                  <a:pt x="2072" y="19"/>
                </a:cubicBezTo>
                <a:cubicBezTo>
                  <a:pt x="2050" y="19"/>
                  <a:pt x="2048" y="36"/>
                  <a:pt x="2048" y="43"/>
                </a:cubicBezTo>
                <a:cubicBezTo>
                  <a:pt x="2048" y="106"/>
                  <a:pt x="2048" y="106"/>
                  <a:pt x="2048" y="106"/>
                </a:cubicBezTo>
                <a:lnTo>
                  <a:pt x="2047" y="149"/>
                </a:lnTo>
                <a:close/>
                <a:moveTo>
                  <a:pt x="2227" y="45"/>
                </a:moveTo>
                <a:cubicBezTo>
                  <a:pt x="2232" y="45"/>
                  <a:pt x="2236" y="42"/>
                  <a:pt x="2236" y="38"/>
                </a:cubicBezTo>
                <a:cubicBezTo>
                  <a:pt x="2236" y="33"/>
                  <a:pt x="2232" y="31"/>
                  <a:pt x="2227" y="31"/>
                </a:cubicBezTo>
                <a:cubicBezTo>
                  <a:pt x="2216" y="31"/>
                  <a:pt x="2216" y="31"/>
                  <a:pt x="2216" y="31"/>
                </a:cubicBezTo>
                <a:cubicBezTo>
                  <a:pt x="2216" y="45"/>
                  <a:pt x="2216" y="45"/>
                  <a:pt x="2216" y="45"/>
                </a:cubicBezTo>
                <a:lnTo>
                  <a:pt x="2227" y="45"/>
                </a:lnTo>
                <a:close/>
                <a:moveTo>
                  <a:pt x="2208" y="28"/>
                </a:moveTo>
                <a:cubicBezTo>
                  <a:pt x="2208" y="26"/>
                  <a:pt x="2209" y="24"/>
                  <a:pt x="2212" y="24"/>
                </a:cubicBezTo>
                <a:cubicBezTo>
                  <a:pt x="2227" y="24"/>
                  <a:pt x="2227" y="24"/>
                  <a:pt x="2227" y="24"/>
                </a:cubicBezTo>
                <a:cubicBezTo>
                  <a:pt x="2237" y="24"/>
                  <a:pt x="2244" y="28"/>
                  <a:pt x="2244" y="37"/>
                </a:cubicBezTo>
                <a:cubicBezTo>
                  <a:pt x="2244" y="44"/>
                  <a:pt x="2241" y="49"/>
                  <a:pt x="2235" y="51"/>
                </a:cubicBezTo>
                <a:cubicBezTo>
                  <a:pt x="2243" y="61"/>
                  <a:pt x="2243" y="61"/>
                  <a:pt x="2243" y="61"/>
                </a:cubicBezTo>
                <a:cubicBezTo>
                  <a:pt x="2244" y="62"/>
                  <a:pt x="2244" y="63"/>
                  <a:pt x="2244" y="64"/>
                </a:cubicBezTo>
                <a:cubicBezTo>
                  <a:pt x="2244" y="66"/>
                  <a:pt x="2243" y="68"/>
                  <a:pt x="2240" y="68"/>
                </a:cubicBezTo>
                <a:cubicBezTo>
                  <a:pt x="2239" y="68"/>
                  <a:pt x="2237" y="67"/>
                  <a:pt x="2236" y="66"/>
                </a:cubicBezTo>
                <a:cubicBezTo>
                  <a:pt x="2225" y="52"/>
                  <a:pt x="2225" y="52"/>
                  <a:pt x="2225" y="52"/>
                </a:cubicBezTo>
                <a:cubicBezTo>
                  <a:pt x="2216" y="52"/>
                  <a:pt x="2216" y="52"/>
                  <a:pt x="2216" y="52"/>
                </a:cubicBezTo>
                <a:cubicBezTo>
                  <a:pt x="2216" y="64"/>
                  <a:pt x="2216" y="64"/>
                  <a:pt x="2216" y="64"/>
                </a:cubicBezTo>
                <a:cubicBezTo>
                  <a:pt x="2216" y="66"/>
                  <a:pt x="2214" y="68"/>
                  <a:pt x="2212" y="68"/>
                </a:cubicBezTo>
                <a:cubicBezTo>
                  <a:pt x="2209" y="68"/>
                  <a:pt x="2208" y="66"/>
                  <a:pt x="2208" y="64"/>
                </a:cubicBezTo>
                <a:lnTo>
                  <a:pt x="2208" y="28"/>
                </a:lnTo>
                <a:close/>
                <a:moveTo>
                  <a:pt x="2224" y="85"/>
                </a:moveTo>
                <a:cubicBezTo>
                  <a:pt x="2246" y="85"/>
                  <a:pt x="2263" y="67"/>
                  <a:pt x="2263" y="46"/>
                </a:cubicBezTo>
                <a:cubicBezTo>
                  <a:pt x="2263" y="46"/>
                  <a:pt x="2263" y="46"/>
                  <a:pt x="2263" y="46"/>
                </a:cubicBezTo>
                <a:cubicBezTo>
                  <a:pt x="2263" y="25"/>
                  <a:pt x="2246" y="8"/>
                  <a:pt x="2224" y="8"/>
                </a:cubicBezTo>
                <a:cubicBezTo>
                  <a:pt x="2203" y="8"/>
                  <a:pt x="2186" y="25"/>
                  <a:pt x="2186" y="46"/>
                </a:cubicBezTo>
                <a:cubicBezTo>
                  <a:pt x="2186" y="46"/>
                  <a:pt x="2186" y="46"/>
                  <a:pt x="2186" y="46"/>
                </a:cubicBezTo>
                <a:cubicBezTo>
                  <a:pt x="2186" y="68"/>
                  <a:pt x="2203" y="85"/>
                  <a:pt x="2224" y="85"/>
                </a:cubicBezTo>
                <a:moveTo>
                  <a:pt x="2224" y="90"/>
                </a:moveTo>
                <a:cubicBezTo>
                  <a:pt x="2200" y="90"/>
                  <a:pt x="2181" y="70"/>
                  <a:pt x="2181" y="46"/>
                </a:cubicBezTo>
                <a:cubicBezTo>
                  <a:pt x="2181" y="46"/>
                  <a:pt x="2181" y="46"/>
                  <a:pt x="2181" y="46"/>
                </a:cubicBezTo>
                <a:cubicBezTo>
                  <a:pt x="2181" y="23"/>
                  <a:pt x="2200" y="3"/>
                  <a:pt x="2224" y="3"/>
                </a:cubicBezTo>
                <a:cubicBezTo>
                  <a:pt x="2249" y="3"/>
                  <a:pt x="2268" y="23"/>
                  <a:pt x="2268" y="46"/>
                </a:cubicBezTo>
                <a:cubicBezTo>
                  <a:pt x="2268" y="46"/>
                  <a:pt x="2268" y="46"/>
                  <a:pt x="2268" y="46"/>
                </a:cubicBezTo>
                <a:cubicBezTo>
                  <a:pt x="2268" y="70"/>
                  <a:pt x="2249" y="90"/>
                  <a:pt x="2224" y="90"/>
                </a:cubicBezTo>
                <a:moveTo>
                  <a:pt x="19" y="676"/>
                </a:moveTo>
                <a:cubicBezTo>
                  <a:pt x="19" y="681"/>
                  <a:pt x="24" y="686"/>
                  <a:pt x="29" y="686"/>
                </a:cubicBezTo>
                <a:cubicBezTo>
                  <a:pt x="34" y="686"/>
                  <a:pt x="38" y="683"/>
                  <a:pt x="39" y="679"/>
                </a:cubicBezTo>
                <a:cubicBezTo>
                  <a:pt x="50" y="655"/>
                  <a:pt x="50" y="655"/>
                  <a:pt x="50" y="655"/>
                </a:cubicBezTo>
                <a:cubicBezTo>
                  <a:pt x="109" y="655"/>
                  <a:pt x="109" y="655"/>
                  <a:pt x="109" y="655"/>
                </a:cubicBezTo>
                <a:cubicBezTo>
                  <a:pt x="119" y="678"/>
                  <a:pt x="119" y="678"/>
                  <a:pt x="119" y="678"/>
                </a:cubicBezTo>
                <a:cubicBezTo>
                  <a:pt x="121" y="683"/>
                  <a:pt x="124" y="686"/>
                  <a:pt x="129" y="686"/>
                </a:cubicBezTo>
                <a:cubicBezTo>
                  <a:pt x="135" y="686"/>
                  <a:pt x="140" y="681"/>
                  <a:pt x="140" y="675"/>
                </a:cubicBezTo>
                <a:cubicBezTo>
                  <a:pt x="140" y="674"/>
                  <a:pt x="139" y="672"/>
                  <a:pt x="138" y="671"/>
                </a:cubicBezTo>
                <a:cubicBezTo>
                  <a:pt x="93" y="570"/>
                  <a:pt x="93" y="570"/>
                  <a:pt x="93" y="570"/>
                </a:cubicBezTo>
                <a:cubicBezTo>
                  <a:pt x="90" y="564"/>
                  <a:pt x="86" y="561"/>
                  <a:pt x="80" y="561"/>
                </a:cubicBezTo>
                <a:cubicBezTo>
                  <a:pt x="79" y="561"/>
                  <a:pt x="79" y="561"/>
                  <a:pt x="79" y="561"/>
                </a:cubicBezTo>
                <a:cubicBezTo>
                  <a:pt x="73" y="561"/>
                  <a:pt x="69" y="564"/>
                  <a:pt x="66" y="570"/>
                </a:cubicBezTo>
                <a:cubicBezTo>
                  <a:pt x="21" y="671"/>
                  <a:pt x="21" y="671"/>
                  <a:pt x="21" y="671"/>
                </a:cubicBezTo>
                <a:cubicBezTo>
                  <a:pt x="20" y="673"/>
                  <a:pt x="19" y="674"/>
                  <a:pt x="19" y="676"/>
                </a:cubicBezTo>
                <a:close/>
                <a:moveTo>
                  <a:pt x="58" y="636"/>
                </a:moveTo>
                <a:cubicBezTo>
                  <a:pt x="79" y="587"/>
                  <a:pt x="79" y="587"/>
                  <a:pt x="79" y="587"/>
                </a:cubicBezTo>
                <a:cubicBezTo>
                  <a:pt x="101" y="636"/>
                  <a:pt x="101" y="636"/>
                  <a:pt x="101" y="636"/>
                </a:cubicBezTo>
                <a:lnTo>
                  <a:pt x="58" y="636"/>
                </a:lnTo>
                <a:close/>
                <a:moveTo>
                  <a:pt x="250" y="675"/>
                </a:moveTo>
                <a:cubicBezTo>
                  <a:pt x="250" y="681"/>
                  <a:pt x="255" y="686"/>
                  <a:pt x="261" y="686"/>
                </a:cubicBezTo>
                <a:cubicBezTo>
                  <a:pt x="267" y="686"/>
                  <a:pt x="272" y="681"/>
                  <a:pt x="272" y="675"/>
                </a:cubicBezTo>
                <a:cubicBezTo>
                  <a:pt x="272" y="642"/>
                  <a:pt x="272" y="642"/>
                  <a:pt x="272" y="642"/>
                </a:cubicBezTo>
                <a:cubicBezTo>
                  <a:pt x="299" y="642"/>
                  <a:pt x="299" y="642"/>
                  <a:pt x="299" y="642"/>
                </a:cubicBezTo>
                <a:cubicBezTo>
                  <a:pt x="329" y="680"/>
                  <a:pt x="329" y="680"/>
                  <a:pt x="329" y="680"/>
                </a:cubicBezTo>
                <a:cubicBezTo>
                  <a:pt x="331" y="683"/>
                  <a:pt x="334" y="686"/>
                  <a:pt x="339" y="686"/>
                </a:cubicBezTo>
                <a:cubicBezTo>
                  <a:pt x="344" y="686"/>
                  <a:pt x="349" y="682"/>
                  <a:pt x="349" y="676"/>
                </a:cubicBezTo>
                <a:cubicBezTo>
                  <a:pt x="349" y="672"/>
                  <a:pt x="348" y="670"/>
                  <a:pt x="346" y="668"/>
                </a:cubicBezTo>
                <a:cubicBezTo>
                  <a:pt x="323" y="638"/>
                  <a:pt x="323" y="638"/>
                  <a:pt x="323" y="638"/>
                </a:cubicBezTo>
                <a:cubicBezTo>
                  <a:pt x="339" y="633"/>
                  <a:pt x="350" y="621"/>
                  <a:pt x="350" y="602"/>
                </a:cubicBezTo>
                <a:cubicBezTo>
                  <a:pt x="350" y="601"/>
                  <a:pt x="350" y="601"/>
                  <a:pt x="350" y="601"/>
                </a:cubicBezTo>
                <a:cubicBezTo>
                  <a:pt x="350" y="591"/>
                  <a:pt x="347" y="581"/>
                  <a:pt x="340" y="575"/>
                </a:cubicBezTo>
                <a:cubicBezTo>
                  <a:pt x="332" y="567"/>
                  <a:pt x="320" y="563"/>
                  <a:pt x="305" y="563"/>
                </a:cubicBezTo>
                <a:cubicBezTo>
                  <a:pt x="261" y="563"/>
                  <a:pt x="261" y="563"/>
                  <a:pt x="261" y="563"/>
                </a:cubicBezTo>
                <a:cubicBezTo>
                  <a:pt x="255" y="563"/>
                  <a:pt x="250" y="567"/>
                  <a:pt x="250" y="573"/>
                </a:cubicBezTo>
                <a:lnTo>
                  <a:pt x="250" y="675"/>
                </a:lnTo>
                <a:close/>
                <a:moveTo>
                  <a:pt x="272" y="623"/>
                </a:moveTo>
                <a:cubicBezTo>
                  <a:pt x="272" y="582"/>
                  <a:pt x="272" y="582"/>
                  <a:pt x="272" y="582"/>
                </a:cubicBezTo>
                <a:cubicBezTo>
                  <a:pt x="303" y="582"/>
                  <a:pt x="303" y="582"/>
                  <a:pt x="303" y="582"/>
                </a:cubicBezTo>
                <a:cubicBezTo>
                  <a:pt x="319" y="582"/>
                  <a:pt x="328" y="589"/>
                  <a:pt x="328" y="602"/>
                </a:cubicBezTo>
                <a:cubicBezTo>
                  <a:pt x="328" y="603"/>
                  <a:pt x="328" y="603"/>
                  <a:pt x="328" y="603"/>
                </a:cubicBezTo>
                <a:cubicBezTo>
                  <a:pt x="328" y="615"/>
                  <a:pt x="319" y="623"/>
                  <a:pt x="303" y="623"/>
                </a:cubicBezTo>
                <a:lnTo>
                  <a:pt x="272" y="623"/>
                </a:lnTo>
                <a:close/>
                <a:moveTo>
                  <a:pt x="405" y="685"/>
                </a:moveTo>
                <a:cubicBezTo>
                  <a:pt x="477" y="685"/>
                  <a:pt x="477" y="685"/>
                  <a:pt x="477" y="685"/>
                </a:cubicBezTo>
                <a:cubicBezTo>
                  <a:pt x="482" y="685"/>
                  <a:pt x="487" y="681"/>
                  <a:pt x="487" y="675"/>
                </a:cubicBezTo>
                <a:cubicBezTo>
                  <a:pt x="487" y="670"/>
                  <a:pt x="482" y="666"/>
                  <a:pt x="477" y="666"/>
                </a:cubicBezTo>
                <a:cubicBezTo>
                  <a:pt x="416" y="666"/>
                  <a:pt x="416" y="666"/>
                  <a:pt x="416" y="666"/>
                </a:cubicBezTo>
                <a:cubicBezTo>
                  <a:pt x="416" y="633"/>
                  <a:pt x="416" y="633"/>
                  <a:pt x="416" y="633"/>
                </a:cubicBezTo>
                <a:cubicBezTo>
                  <a:pt x="468" y="633"/>
                  <a:pt x="468" y="633"/>
                  <a:pt x="468" y="633"/>
                </a:cubicBezTo>
                <a:cubicBezTo>
                  <a:pt x="474" y="633"/>
                  <a:pt x="478" y="629"/>
                  <a:pt x="478" y="623"/>
                </a:cubicBezTo>
                <a:cubicBezTo>
                  <a:pt x="478" y="618"/>
                  <a:pt x="474" y="614"/>
                  <a:pt x="468" y="614"/>
                </a:cubicBezTo>
                <a:cubicBezTo>
                  <a:pt x="416" y="614"/>
                  <a:pt x="416" y="614"/>
                  <a:pt x="416" y="614"/>
                </a:cubicBezTo>
                <a:cubicBezTo>
                  <a:pt x="416" y="582"/>
                  <a:pt x="416" y="582"/>
                  <a:pt x="416" y="582"/>
                </a:cubicBezTo>
                <a:cubicBezTo>
                  <a:pt x="476" y="582"/>
                  <a:pt x="476" y="582"/>
                  <a:pt x="476" y="582"/>
                </a:cubicBezTo>
                <a:cubicBezTo>
                  <a:pt x="481" y="582"/>
                  <a:pt x="486" y="578"/>
                  <a:pt x="486" y="572"/>
                </a:cubicBezTo>
                <a:cubicBezTo>
                  <a:pt x="486" y="567"/>
                  <a:pt x="481" y="563"/>
                  <a:pt x="476" y="563"/>
                </a:cubicBezTo>
                <a:cubicBezTo>
                  <a:pt x="405" y="563"/>
                  <a:pt x="405" y="563"/>
                  <a:pt x="405" y="563"/>
                </a:cubicBezTo>
                <a:cubicBezTo>
                  <a:pt x="399" y="563"/>
                  <a:pt x="394" y="567"/>
                  <a:pt x="394" y="573"/>
                </a:cubicBezTo>
                <a:cubicBezTo>
                  <a:pt x="394" y="674"/>
                  <a:pt x="394" y="674"/>
                  <a:pt x="394" y="674"/>
                </a:cubicBezTo>
                <a:cubicBezTo>
                  <a:pt x="394" y="680"/>
                  <a:pt x="399" y="685"/>
                  <a:pt x="405" y="685"/>
                </a:cubicBezTo>
                <a:close/>
                <a:moveTo>
                  <a:pt x="521" y="676"/>
                </a:moveTo>
                <a:cubicBezTo>
                  <a:pt x="521" y="681"/>
                  <a:pt x="525" y="686"/>
                  <a:pt x="530" y="686"/>
                </a:cubicBezTo>
                <a:cubicBezTo>
                  <a:pt x="535" y="686"/>
                  <a:pt x="539" y="683"/>
                  <a:pt x="540" y="679"/>
                </a:cubicBezTo>
                <a:cubicBezTo>
                  <a:pt x="551" y="655"/>
                  <a:pt x="551" y="655"/>
                  <a:pt x="551" y="655"/>
                </a:cubicBezTo>
                <a:cubicBezTo>
                  <a:pt x="610" y="655"/>
                  <a:pt x="610" y="655"/>
                  <a:pt x="610" y="655"/>
                </a:cubicBezTo>
                <a:cubicBezTo>
                  <a:pt x="620" y="678"/>
                  <a:pt x="620" y="678"/>
                  <a:pt x="620" y="678"/>
                </a:cubicBezTo>
                <a:cubicBezTo>
                  <a:pt x="622" y="683"/>
                  <a:pt x="626" y="686"/>
                  <a:pt x="631" y="686"/>
                </a:cubicBezTo>
                <a:cubicBezTo>
                  <a:pt x="636" y="686"/>
                  <a:pt x="641" y="681"/>
                  <a:pt x="641" y="675"/>
                </a:cubicBezTo>
                <a:cubicBezTo>
                  <a:pt x="641" y="674"/>
                  <a:pt x="640" y="672"/>
                  <a:pt x="640" y="671"/>
                </a:cubicBezTo>
                <a:cubicBezTo>
                  <a:pt x="594" y="570"/>
                  <a:pt x="594" y="570"/>
                  <a:pt x="594" y="570"/>
                </a:cubicBezTo>
                <a:cubicBezTo>
                  <a:pt x="592" y="564"/>
                  <a:pt x="587" y="561"/>
                  <a:pt x="581" y="561"/>
                </a:cubicBezTo>
                <a:cubicBezTo>
                  <a:pt x="580" y="561"/>
                  <a:pt x="580" y="561"/>
                  <a:pt x="580" y="561"/>
                </a:cubicBezTo>
                <a:cubicBezTo>
                  <a:pt x="574" y="561"/>
                  <a:pt x="570" y="564"/>
                  <a:pt x="567" y="570"/>
                </a:cubicBezTo>
                <a:cubicBezTo>
                  <a:pt x="522" y="671"/>
                  <a:pt x="522" y="671"/>
                  <a:pt x="522" y="671"/>
                </a:cubicBezTo>
                <a:cubicBezTo>
                  <a:pt x="521" y="673"/>
                  <a:pt x="521" y="674"/>
                  <a:pt x="521" y="676"/>
                </a:cubicBezTo>
                <a:close/>
                <a:moveTo>
                  <a:pt x="559" y="636"/>
                </a:moveTo>
                <a:cubicBezTo>
                  <a:pt x="580" y="587"/>
                  <a:pt x="580" y="587"/>
                  <a:pt x="580" y="587"/>
                </a:cubicBezTo>
                <a:cubicBezTo>
                  <a:pt x="602" y="636"/>
                  <a:pt x="602" y="636"/>
                  <a:pt x="602" y="636"/>
                </a:cubicBezTo>
                <a:lnTo>
                  <a:pt x="559" y="636"/>
                </a:lnTo>
                <a:close/>
                <a:moveTo>
                  <a:pt x="682" y="674"/>
                </a:moveTo>
                <a:cubicBezTo>
                  <a:pt x="682" y="680"/>
                  <a:pt x="686" y="685"/>
                  <a:pt x="692" y="685"/>
                </a:cubicBezTo>
                <a:cubicBezTo>
                  <a:pt x="758" y="685"/>
                  <a:pt x="758" y="685"/>
                  <a:pt x="758" y="685"/>
                </a:cubicBezTo>
                <a:cubicBezTo>
                  <a:pt x="764" y="685"/>
                  <a:pt x="768" y="680"/>
                  <a:pt x="768" y="675"/>
                </a:cubicBezTo>
                <a:cubicBezTo>
                  <a:pt x="768" y="670"/>
                  <a:pt x="764" y="665"/>
                  <a:pt x="758" y="665"/>
                </a:cubicBezTo>
                <a:cubicBezTo>
                  <a:pt x="703" y="665"/>
                  <a:pt x="703" y="665"/>
                  <a:pt x="703" y="665"/>
                </a:cubicBezTo>
                <a:cubicBezTo>
                  <a:pt x="703" y="572"/>
                  <a:pt x="703" y="572"/>
                  <a:pt x="703" y="572"/>
                </a:cubicBezTo>
                <a:cubicBezTo>
                  <a:pt x="703" y="566"/>
                  <a:pt x="698" y="562"/>
                  <a:pt x="692" y="562"/>
                </a:cubicBezTo>
                <a:cubicBezTo>
                  <a:pt x="686" y="562"/>
                  <a:pt x="682" y="566"/>
                  <a:pt x="682" y="572"/>
                </a:cubicBezTo>
                <a:lnTo>
                  <a:pt x="682" y="674"/>
                </a:lnTo>
                <a:close/>
                <a:moveTo>
                  <a:pt x="877" y="674"/>
                </a:moveTo>
                <a:cubicBezTo>
                  <a:pt x="877" y="680"/>
                  <a:pt x="882" y="685"/>
                  <a:pt x="888" y="685"/>
                </a:cubicBezTo>
                <a:cubicBezTo>
                  <a:pt x="923" y="685"/>
                  <a:pt x="923" y="685"/>
                  <a:pt x="923" y="685"/>
                </a:cubicBezTo>
                <a:cubicBezTo>
                  <a:pt x="961" y="685"/>
                  <a:pt x="988" y="658"/>
                  <a:pt x="988" y="624"/>
                </a:cubicBezTo>
                <a:cubicBezTo>
                  <a:pt x="988" y="623"/>
                  <a:pt x="988" y="623"/>
                  <a:pt x="988" y="623"/>
                </a:cubicBezTo>
                <a:cubicBezTo>
                  <a:pt x="988" y="589"/>
                  <a:pt x="961" y="563"/>
                  <a:pt x="923" y="563"/>
                </a:cubicBezTo>
                <a:cubicBezTo>
                  <a:pt x="888" y="563"/>
                  <a:pt x="888" y="563"/>
                  <a:pt x="888" y="563"/>
                </a:cubicBezTo>
                <a:cubicBezTo>
                  <a:pt x="882" y="563"/>
                  <a:pt x="877" y="567"/>
                  <a:pt x="877" y="573"/>
                </a:cubicBezTo>
                <a:lnTo>
                  <a:pt x="877" y="674"/>
                </a:lnTo>
                <a:close/>
                <a:moveTo>
                  <a:pt x="899" y="665"/>
                </a:moveTo>
                <a:cubicBezTo>
                  <a:pt x="899" y="582"/>
                  <a:pt x="899" y="582"/>
                  <a:pt x="899" y="582"/>
                </a:cubicBezTo>
                <a:cubicBezTo>
                  <a:pt x="923" y="582"/>
                  <a:pt x="923" y="582"/>
                  <a:pt x="923" y="582"/>
                </a:cubicBezTo>
                <a:cubicBezTo>
                  <a:pt x="949" y="582"/>
                  <a:pt x="965" y="600"/>
                  <a:pt x="965" y="624"/>
                </a:cubicBezTo>
                <a:cubicBezTo>
                  <a:pt x="965" y="624"/>
                  <a:pt x="965" y="624"/>
                  <a:pt x="965" y="624"/>
                </a:cubicBezTo>
                <a:cubicBezTo>
                  <a:pt x="965" y="648"/>
                  <a:pt x="949" y="665"/>
                  <a:pt x="923" y="665"/>
                </a:cubicBezTo>
                <a:lnTo>
                  <a:pt x="899" y="665"/>
                </a:lnTo>
                <a:close/>
                <a:moveTo>
                  <a:pt x="1033" y="675"/>
                </a:moveTo>
                <a:cubicBezTo>
                  <a:pt x="1033" y="681"/>
                  <a:pt x="1037" y="686"/>
                  <a:pt x="1043" y="686"/>
                </a:cubicBezTo>
                <a:cubicBezTo>
                  <a:pt x="1049" y="686"/>
                  <a:pt x="1054" y="681"/>
                  <a:pt x="1054" y="675"/>
                </a:cubicBezTo>
                <a:cubicBezTo>
                  <a:pt x="1054" y="572"/>
                  <a:pt x="1054" y="572"/>
                  <a:pt x="1054" y="572"/>
                </a:cubicBezTo>
                <a:cubicBezTo>
                  <a:pt x="1054" y="566"/>
                  <a:pt x="1049" y="562"/>
                  <a:pt x="1043" y="562"/>
                </a:cubicBezTo>
                <a:cubicBezTo>
                  <a:pt x="1037" y="562"/>
                  <a:pt x="1033" y="566"/>
                  <a:pt x="1033" y="572"/>
                </a:cubicBezTo>
                <a:lnTo>
                  <a:pt x="1033" y="675"/>
                </a:lnTo>
                <a:close/>
                <a:moveTo>
                  <a:pt x="1104" y="675"/>
                </a:moveTo>
                <a:cubicBezTo>
                  <a:pt x="1104" y="681"/>
                  <a:pt x="1109" y="686"/>
                  <a:pt x="1115" y="686"/>
                </a:cubicBezTo>
                <a:cubicBezTo>
                  <a:pt x="1121" y="686"/>
                  <a:pt x="1126" y="681"/>
                  <a:pt x="1126" y="675"/>
                </a:cubicBezTo>
                <a:cubicBezTo>
                  <a:pt x="1126" y="635"/>
                  <a:pt x="1126" y="635"/>
                  <a:pt x="1126" y="635"/>
                </a:cubicBezTo>
                <a:cubicBezTo>
                  <a:pt x="1179" y="635"/>
                  <a:pt x="1179" y="635"/>
                  <a:pt x="1179" y="635"/>
                </a:cubicBezTo>
                <a:cubicBezTo>
                  <a:pt x="1184" y="635"/>
                  <a:pt x="1188" y="631"/>
                  <a:pt x="1188" y="625"/>
                </a:cubicBezTo>
                <a:cubicBezTo>
                  <a:pt x="1188" y="620"/>
                  <a:pt x="1184" y="615"/>
                  <a:pt x="1179" y="615"/>
                </a:cubicBezTo>
                <a:cubicBezTo>
                  <a:pt x="1126" y="615"/>
                  <a:pt x="1126" y="615"/>
                  <a:pt x="1126" y="615"/>
                </a:cubicBezTo>
                <a:cubicBezTo>
                  <a:pt x="1126" y="582"/>
                  <a:pt x="1126" y="582"/>
                  <a:pt x="1126" y="582"/>
                </a:cubicBezTo>
                <a:cubicBezTo>
                  <a:pt x="1186" y="582"/>
                  <a:pt x="1186" y="582"/>
                  <a:pt x="1186" y="582"/>
                </a:cubicBezTo>
                <a:cubicBezTo>
                  <a:pt x="1192" y="582"/>
                  <a:pt x="1196" y="578"/>
                  <a:pt x="1196" y="572"/>
                </a:cubicBezTo>
                <a:cubicBezTo>
                  <a:pt x="1196" y="567"/>
                  <a:pt x="1192" y="563"/>
                  <a:pt x="1186" y="563"/>
                </a:cubicBezTo>
                <a:cubicBezTo>
                  <a:pt x="1115" y="563"/>
                  <a:pt x="1115" y="563"/>
                  <a:pt x="1115" y="563"/>
                </a:cubicBezTo>
                <a:cubicBezTo>
                  <a:pt x="1109" y="563"/>
                  <a:pt x="1104" y="567"/>
                  <a:pt x="1104" y="573"/>
                </a:cubicBezTo>
                <a:lnTo>
                  <a:pt x="1104" y="675"/>
                </a:lnTo>
                <a:close/>
                <a:moveTo>
                  <a:pt x="1237" y="675"/>
                </a:moveTo>
                <a:cubicBezTo>
                  <a:pt x="1237" y="681"/>
                  <a:pt x="1241" y="686"/>
                  <a:pt x="1247" y="686"/>
                </a:cubicBezTo>
                <a:cubicBezTo>
                  <a:pt x="1253" y="686"/>
                  <a:pt x="1258" y="681"/>
                  <a:pt x="1258" y="675"/>
                </a:cubicBezTo>
                <a:cubicBezTo>
                  <a:pt x="1258" y="635"/>
                  <a:pt x="1258" y="635"/>
                  <a:pt x="1258" y="635"/>
                </a:cubicBezTo>
                <a:cubicBezTo>
                  <a:pt x="1311" y="635"/>
                  <a:pt x="1311" y="635"/>
                  <a:pt x="1311" y="635"/>
                </a:cubicBezTo>
                <a:cubicBezTo>
                  <a:pt x="1316" y="635"/>
                  <a:pt x="1321" y="631"/>
                  <a:pt x="1321" y="625"/>
                </a:cubicBezTo>
                <a:cubicBezTo>
                  <a:pt x="1321" y="620"/>
                  <a:pt x="1316" y="615"/>
                  <a:pt x="1311" y="615"/>
                </a:cubicBezTo>
                <a:cubicBezTo>
                  <a:pt x="1258" y="615"/>
                  <a:pt x="1258" y="615"/>
                  <a:pt x="1258" y="615"/>
                </a:cubicBezTo>
                <a:cubicBezTo>
                  <a:pt x="1258" y="582"/>
                  <a:pt x="1258" y="582"/>
                  <a:pt x="1258" y="582"/>
                </a:cubicBezTo>
                <a:cubicBezTo>
                  <a:pt x="1319" y="582"/>
                  <a:pt x="1319" y="582"/>
                  <a:pt x="1319" y="582"/>
                </a:cubicBezTo>
                <a:cubicBezTo>
                  <a:pt x="1324" y="582"/>
                  <a:pt x="1328" y="578"/>
                  <a:pt x="1328" y="572"/>
                </a:cubicBezTo>
                <a:cubicBezTo>
                  <a:pt x="1328" y="567"/>
                  <a:pt x="1324" y="563"/>
                  <a:pt x="1319" y="563"/>
                </a:cubicBezTo>
                <a:cubicBezTo>
                  <a:pt x="1247" y="563"/>
                  <a:pt x="1247" y="563"/>
                  <a:pt x="1247" y="563"/>
                </a:cubicBezTo>
                <a:cubicBezTo>
                  <a:pt x="1241" y="563"/>
                  <a:pt x="1237" y="567"/>
                  <a:pt x="1237" y="573"/>
                </a:cubicBezTo>
                <a:lnTo>
                  <a:pt x="1237" y="675"/>
                </a:lnTo>
                <a:close/>
                <a:moveTo>
                  <a:pt x="1380" y="685"/>
                </a:moveTo>
                <a:cubicBezTo>
                  <a:pt x="1452" y="685"/>
                  <a:pt x="1452" y="685"/>
                  <a:pt x="1452" y="685"/>
                </a:cubicBezTo>
                <a:cubicBezTo>
                  <a:pt x="1457" y="685"/>
                  <a:pt x="1461" y="681"/>
                  <a:pt x="1461" y="675"/>
                </a:cubicBezTo>
                <a:cubicBezTo>
                  <a:pt x="1461" y="670"/>
                  <a:pt x="1457" y="666"/>
                  <a:pt x="1452" y="666"/>
                </a:cubicBezTo>
                <a:cubicBezTo>
                  <a:pt x="1390" y="666"/>
                  <a:pt x="1390" y="666"/>
                  <a:pt x="1390" y="666"/>
                </a:cubicBezTo>
                <a:cubicBezTo>
                  <a:pt x="1390" y="633"/>
                  <a:pt x="1390" y="633"/>
                  <a:pt x="1390" y="633"/>
                </a:cubicBezTo>
                <a:cubicBezTo>
                  <a:pt x="1443" y="633"/>
                  <a:pt x="1443" y="633"/>
                  <a:pt x="1443" y="633"/>
                </a:cubicBezTo>
                <a:cubicBezTo>
                  <a:pt x="1448" y="633"/>
                  <a:pt x="1452" y="629"/>
                  <a:pt x="1452" y="623"/>
                </a:cubicBezTo>
                <a:cubicBezTo>
                  <a:pt x="1452" y="618"/>
                  <a:pt x="1448" y="614"/>
                  <a:pt x="1443" y="614"/>
                </a:cubicBezTo>
                <a:cubicBezTo>
                  <a:pt x="1390" y="614"/>
                  <a:pt x="1390" y="614"/>
                  <a:pt x="1390" y="614"/>
                </a:cubicBezTo>
                <a:cubicBezTo>
                  <a:pt x="1390" y="582"/>
                  <a:pt x="1390" y="582"/>
                  <a:pt x="1390" y="582"/>
                </a:cubicBezTo>
                <a:cubicBezTo>
                  <a:pt x="1451" y="582"/>
                  <a:pt x="1451" y="582"/>
                  <a:pt x="1451" y="582"/>
                </a:cubicBezTo>
                <a:cubicBezTo>
                  <a:pt x="1456" y="582"/>
                  <a:pt x="1460" y="578"/>
                  <a:pt x="1460" y="572"/>
                </a:cubicBezTo>
                <a:cubicBezTo>
                  <a:pt x="1460" y="567"/>
                  <a:pt x="1456" y="563"/>
                  <a:pt x="1451" y="563"/>
                </a:cubicBezTo>
                <a:cubicBezTo>
                  <a:pt x="1380" y="563"/>
                  <a:pt x="1380" y="563"/>
                  <a:pt x="1380" y="563"/>
                </a:cubicBezTo>
                <a:cubicBezTo>
                  <a:pt x="1373" y="563"/>
                  <a:pt x="1369" y="567"/>
                  <a:pt x="1369" y="573"/>
                </a:cubicBezTo>
                <a:cubicBezTo>
                  <a:pt x="1369" y="674"/>
                  <a:pt x="1369" y="674"/>
                  <a:pt x="1369" y="674"/>
                </a:cubicBezTo>
                <a:cubicBezTo>
                  <a:pt x="1369" y="680"/>
                  <a:pt x="1373" y="685"/>
                  <a:pt x="1380" y="685"/>
                </a:cubicBezTo>
                <a:close/>
                <a:moveTo>
                  <a:pt x="1503" y="675"/>
                </a:moveTo>
                <a:cubicBezTo>
                  <a:pt x="1503" y="681"/>
                  <a:pt x="1508" y="686"/>
                  <a:pt x="1514" y="686"/>
                </a:cubicBezTo>
                <a:cubicBezTo>
                  <a:pt x="1520" y="686"/>
                  <a:pt x="1525" y="681"/>
                  <a:pt x="1525" y="675"/>
                </a:cubicBezTo>
                <a:cubicBezTo>
                  <a:pt x="1525" y="642"/>
                  <a:pt x="1525" y="642"/>
                  <a:pt x="1525" y="642"/>
                </a:cubicBezTo>
                <a:cubicBezTo>
                  <a:pt x="1552" y="642"/>
                  <a:pt x="1552" y="642"/>
                  <a:pt x="1552" y="642"/>
                </a:cubicBezTo>
                <a:cubicBezTo>
                  <a:pt x="1582" y="680"/>
                  <a:pt x="1582" y="680"/>
                  <a:pt x="1582" y="680"/>
                </a:cubicBezTo>
                <a:cubicBezTo>
                  <a:pt x="1584" y="683"/>
                  <a:pt x="1587" y="686"/>
                  <a:pt x="1592" y="686"/>
                </a:cubicBezTo>
                <a:cubicBezTo>
                  <a:pt x="1597" y="686"/>
                  <a:pt x="1602" y="682"/>
                  <a:pt x="1602" y="676"/>
                </a:cubicBezTo>
                <a:cubicBezTo>
                  <a:pt x="1602" y="672"/>
                  <a:pt x="1601" y="670"/>
                  <a:pt x="1599" y="668"/>
                </a:cubicBezTo>
                <a:cubicBezTo>
                  <a:pt x="1576" y="638"/>
                  <a:pt x="1576" y="638"/>
                  <a:pt x="1576" y="638"/>
                </a:cubicBezTo>
                <a:cubicBezTo>
                  <a:pt x="1592" y="633"/>
                  <a:pt x="1603" y="621"/>
                  <a:pt x="1603" y="602"/>
                </a:cubicBezTo>
                <a:cubicBezTo>
                  <a:pt x="1603" y="601"/>
                  <a:pt x="1603" y="601"/>
                  <a:pt x="1603" y="601"/>
                </a:cubicBezTo>
                <a:cubicBezTo>
                  <a:pt x="1603" y="591"/>
                  <a:pt x="1600" y="581"/>
                  <a:pt x="1593" y="575"/>
                </a:cubicBezTo>
                <a:cubicBezTo>
                  <a:pt x="1585" y="567"/>
                  <a:pt x="1573" y="563"/>
                  <a:pt x="1558" y="563"/>
                </a:cubicBezTo>
                <a:cubicBezTo>
                  <a:pt x="1514" y="563"/>
                  <a:pt x="1514" y="563"/>
                  <a:pt x="1514" y="563"/>
                </a:cubicBezTo>
                <a:cubicBezTo>
                  <a:pt x="1508" y="563"/>
                  <a:pt x="1503" y="567"/>
                  <a:pt x="1503" y="573"/>
                </a:cubicBezTo>
                <a:lnTo>
                  <a:pt x="1503" y="675"/>
                </a:lnTo>
                <a:close/>
                <a:moveTo>
                  <a:pt x="1525" y="623"/>
                </a:moveTo>
                <a:cubicBezTo>
                  <a:pt x="1525" y="582"/>
                  <a:pt x="1525" y="582"/>
                  <a:pt x="1525" y="582"/>
                </a:cubicBezTo>
                <a:cubicBezTo>
                  <a:pt x="1556" y="582"/>
                  <a:pt x="1556" y="582"/>
                  <a:pt x="1556" y="582"/>
                </a:cubicBezTo>
                <a:cubicBezTo>
                  <a:pt x="1572" y="582"/>
                  <a:pt x="1581" y="589"/>
                  <a:pt x="1581" y="602"/>
                </a:cubicBezTo>
                <a:cubicBezTo>
                  <a:pt x="1581" y="603"/>
                  <a:pt x="1581" y="603"/>
                  <a:pt x="1581" y="603"/>
                </a:cubicBezTo>
                <a:cubicBezTo>
                  <a:pt x="1581" y="615"/>
                  <a:pt x="1572" y="623"/>
                  <a:pt x="1556" y="623"/>
                </a:cubicBezTo>
                <a:lnTo>
                  <a:pt x="1525" y="623"/>
                </a:lnTo>
                <a:close/>
                <a:moveTo>
                  <a:pt x="1658" y="685"/>
                </a:moveTo>
                <a:cubicBezTo>
                  <a:pt x="1730" y="685"/>
                  <a:pt x="1730" y="685"/>
                  <a:pt x="1730" y="685"/>
                </a:cubicBezTo>
                <a:cubicBezTo>
                  <a:pt x="1735" y="685"/>
                  <a:pt x="1740" y="681"/>
                  <a:pt x="1740" y="675"/>
                </a:cubicBezTo>
                <a:cubicBezTo>
                  <a:pt x="1740" y="670"/>
                  <a:pt x="1735" y="666"/>
                  <a:pt x="1730" y="666"/>
                </a:cubicBezTo>
                <a:cubicBezTo>
                  <a:pt x="1669" y="666"/>
                  <a:pt x="1669" y="666"/>
                  <a:pt x="1669" y="666"/>
                </a:cubicBezTo>
                <a:cubicBezTo>
                  <a:pt x="1669" y="633"/>
                  <a:pt x="1669" y="633"/>
                  <a:pt x="1669" y="633"/>
                </a:cubicBezTo>
                <a:cubicBezTo>
                  <a:pt x="1721" y="633"/>
                  <a:pt x="1721" y="633"/>
                  <a:pt x="1721" y="633"/>
                </a:cubicBezTo>
                <a:cubicBezTo>
                  <a:pt x="1727" y="633"/>
                  <a:pt x="1731" y="629"/>
                  <a:pt x="1731" y="623"/>
                </a:cubicBezTo>
                <a:cubicBezTo>
                  <a:pt x="1731" y="618"/>
                  <a:pt x="1727" y="614"/>
                  <a:pt x="1721" y="614"/>
                </a:cubicBezTo>
                <a:cubicBezTo>
                  <a:pt x="1669" y="614"/>
                  <a:pt x="1669" y="614"/>
                  <a:pt x="1669" y="614"/>
                </a:cubicBezTo>
                <a:cubicBezTo>
                  <a:pt x="1669" y="582"/>
                  <a:pt x="1669" y="582"/>
                  <a:pt x="1669" y="582"/>
                </a:cubicBezTo>
                <a:cubicBezTo>
                  <a:pt x="1729" y="582"/>
                  <a:pt x="1729" y="582"/>
                  <a:pt x="1729" y="582"/>
                </a:cubicBezTo>
                <a:cubicBezTo>
                  <a:pt x="1734" y="582"/>
                  <a:pt x="1739" y="578"/>
                  <a:pt x="1739" y="572"/>
                </a:cubicBezTo>
                <a:cubicBezTo>
                  <a:pt x="1739" y="567"/>
                  <a:pt x="1734" y="563"/>
                  <a:pt x="1729" y="563"/>
                </a:cubicBezTo>
                <a:cubicBezTo>
                  <a:pt x="1658" y="563"/>
                  <a:pt x="1658" y="563"/>
                  <a:pt x="1658" y="563"/>
                </a:cubicBezTo>
                <a:cubicBezTo>
                  <a:pt x="1652" y="563"/>
                  <a:pt x="1647" y="567"/>
                  <a:pt x="1647" y="573"/>
                </a:cubicBezTo>
                <a:cubicBezTo>
                  <a:pt x="1647" y="674"/>
                  <a:pt x="1647" y="674"/>
                  <a:pt x="1647" y="674"/>
                </a:cubicBezTo>
                <a:cubicBezTo>
                  <a:pt x="1647" y="680"/>
                  <a:pt x="1652" y="685"/>
                  <a:pt x="1658" y="685"/>
                </a:cubicBezTo>
                <a:close/>
                <a:moveTo>
                  <a:pt x="1782" y="675"/>
                </a:moveTo>
                <a:cubicBezTo>
                  <a:pt x="1782" y="681"/>
                  <a:pt x="1787" y="686"/>
                  <a:pt x="1793" y="686"/>
                </a:cubicBezTo>
                <a:cubicBezTo>
                  <a:pt x="1798" y="686"/>
                  <a:pt x="1803" y="681"/>
                  <a:pt x="1803" y="675"/>
                </a:cubicBezTo>
                <a:cubicBezTo>
                  <a:pt x="1803" y="598"/>
                  <a:pt x="1803" y="598"/>
                  <a:pt x="1803" y="598"/>
                </a:cubicBezTo>
                <a:cubicBezTo>
                  <a:pt x="1866" y="679"/>
                  <a:pt x="1866" y="679"/>
                  <a:pt x="1866" y="679"/>
                </a:cubicBezTo>
                <a:cubicBezTo>
                  <a:pt x="1869" y="683"/>
                  <a:pt x="1872" y="686"/>
                  <a:pt x="1877" y="686"/>
                </a:cubicBezTo>
                <a:cubicBezTo>
                  <a:pt x="1878" y="686"/>
                  <a:pt x="1878" y="686"/>
                  <a:pt x="1878" y="686"/>
                </a:cubicBezTo>
                <a:cubicBezTo>
                  <a:pt x="1884" y="686"/>
                  <a:pt x="1889" y="681"/>
                  <a:pt x="1889" y="675"/>
                </a:cubicBezTo>
                <a:cubicBezTo>
                  <a:pt x="1889" y="572"/>
                  <a:pt x="1889" y="572"/>
                  <a:pt x="1889" y="572"/>
                </a:cubicBezTo>
                <a:cubicBezTo>
                  <a:pt x="1889" y="566"/>
                  <a:pt x="1884" y="562"/>
                  <a:pt x="1878" y="562"/>
                </a:cubicBezTo>
                <a:cubicBezTo>
                  <a:pt x="1872" y="562"/>
                  <a:pt x="1867" y="566"/>
                  <a:pt x="1867" y="572"/>
                </a:cubicBezTo>
                <a:cubicBezTo>
                  <a:pt x="1867" y="647"/>
                  <a:pt x="1867" y="647"/>
                  <a:pt x="1867" y="647"/>
                </a:cubicBezTo>
                <a:cubicBezTo>
                  <a:pt x="1806" y="568"/>
                  <a:pt x="1806" y="568"/>
                  <a:pt x="1806" y="568"/>
                </a:cubicBezTo>
                <a:cubicBezTo>
                  <a:pt x="1803" y="564"/>
                  <a:pt x="1800" y="562"/>
                  <a:pt x="1795" y="562"/>
                </a:cubicBezTo>
                <a:cubicBezTo>
                  <a:pt x="1793" y="562"/>
                  <a:pt x="1793" y="562"/>
                  <a:pt x="1793" y="562"/>
                </a:cubicBezTo>
                <a:cubicBezTo>
                  <a:pt x="1787" y="562"/>
                  <a:pt x="1782" y="567"/>
                  <a:pt x="1782" y="573"/>
                </a:cubicBezTo>
                <a:lnTo>
                  <a:pt x="1782" y="675"/>
                </a:lnTo>
                <a:close/>
                <a:moveTo>
                  <a:pt x="1994" y="687"/>
                </a:moveTo>
                <a:cubicBezTo>
                  <a:pt x="2014" y="687"/>
                  <a:pt x="2027" y="681"/>
                  <a:pt x="2039" y="671"/>
                </a:cubicBezTo>
                <a:cubicBezTo>
                  <a:pt x="2041" y="669"/>
                  <a:pt x="2042" y="666"/>
                  <a:pt x="2042" y="663"/>
                </a:cubicBezTo>
                <a:cubicBezTo>
                  <a:pt x="2042" y="657"/>
                  <a:pt x="2037" y="653"/>
                  <a:pt x="2032" y="653"/>
                </a:cubicBezTo>
                <a:cubicBezTo>
                  <a:pt x="2029" y="653"/>
                  <a:pt x="2027" y="654"/>
                  <a:pt x="2026" y="655"/>
                </a:cubicBezTo>
                <a:cubicBezTo>
                  <a:pt x="2017" y="663"/>
                  <a:pt x="2008" y="667"/>
                  <a:pt x="1995" y="667"/>
                </a:cubicBezTo>
                <a:cubicBezTo>
                  <a:pt x="1972" y="667"/>
                  <a:pt x="1955" y="648"/>
                  <a:pt x="1955" y="624"/>
                </a:cubicBezTo>
                <a:cubicBezTo>
                  <a:pt x="1955" y="623"/>
                  <a:pt x="1955" y="623"/>
                  <a:pt x="1955" y="623"/>
                </a:cubicBezTo>
                <a:cubicBezTo>
                  <a:pt x="1955" y="599"/>
                  <a:pt x="1972" y="580"/>
                  <a:pt x="1995" y="580"/>
                </a:cubicBezTo>
                <a:cubicBezTo>
                  <a:pt x="2007" y="580"/>
                  <a:pt x="2016" y="584"/>
                  <a:pt x="2024" y="591"/>
                </a:cubicBezTo>
                <a:cubicBezTo>
                  <a:pt x="2026" y="592"/>
                  <a:pt x="2028" y="593"/>
                  <a:pt x="2031" y="593"/>
                </a:cubicBezTo>
                <a:cubicBezTo>
                  <a:pt x="2037" y="593"/>
                  <a:pt x="2041" y="589"/>
                  <a:pt x="2041" y="583"/>
                </a:cubicBezTo>
                <a:cubicBezTo>
                  <a:pt x="2041" y="579"/>
                  <a:pt x="2039" y="576"/>
                  <a:pt x="2037" y="574"/>
                </a:cubicBezTo>
                <a:cubicBezTo>
                  <a:pt x="2026" y="566"/>
                  <a:pt x="2014" y="560"/>
                  <a:pt x="1995" y="560"/>
                </a:cubicBezTo>
                <a:cubicBezTo>
                  <a:pt x="1958" y="560"/>
                  <a:pt x="1932" y="589"/>
                  <a:pt x="1932" y="624"/>
                </a:cubicBezTo>
                <a:cubicBezTo>
                  <a:pt x="1932" y="624"/>
                  <a:pt x="1932" y="624"/>
                  <a:pt x="1932" y="624"/>
                </a:cubicBezTo>
                <a:cubicBezTo>
                  <a:pt x="1932" y="659"/>
                  <a:pt x="1959" y="687"/>
                  <a:pt x="1994" y="687"/>
                </a:cubicBezTo>
                <a:close/>
                <a:moveTo>
                  <a:pt x="2095" y="685"/>
                </a:moveTo>
                <a:cubicBezTo>
                  <a:pt x="2167" y="685"/>
                  <a:pt x="2167" y="685"/>
                  <a:pt x="2167" y="685"/>
                </a:cubicBezTo>
                <a:cubicBezTo>
                  <a:pt x="2172" y="685"/>
                  <a:pt x="2176" y="681"/>
                  <a:pt x="2176" y="675"/>
                </a:cubicBezTo>
                <a:cubicBezTo>
                  <a:pt x="2176" y="670"/>
                  <a:pt x="2172" y="666"/>
                  <a:pt x="2167" y="666"/>
                </a:cubicBezTo>
                <a:cubicBezTo>
                  <a:pt x="2106" y="666"/>
                  <a:pt x="2106" y="666"/>
                  <a:pt x="2106" y="666"/>
                </a:cubicBezTo>
                <a:cubicBezTo>
                  <a:pt x="2106" y="633"/>
                  <a:pt x="2106" y="633"/>
                  <a:pt x="2106" y="633"/>
                </a:cubicBezTo>
                <a:cubicBezTo>
                  <a:pt x="2158" y="633"/>
                  <a:pt x="2158" y="633"/>
                  <a:pt x="2158" y="633"/>
                </a:cubicBezTo>
                <a:cubicBezTo>
                  <a:pt x="2163" y="633"/>
                  <a:pt x="2168" y="629"/>
                  <a:pt x="2168" y="623"/>
                </a:cubicBezTo>
                <a:cubicBezTo>
                  <a:pt x="2168" y="618"/>
                  <a:pt x="2163" y="614"/>
                  <a:pt x="2158" y="614"/>
                </a:cubicBezTo>
                <a:cubicBezTo>
                  <a:pt x="2106" y="614"/>
                  <a:pt x="2106" y="614"/>
                  <a:pt x="2106" y="614"/>
                </a:cubicBezTo>
                <a:cubicBezTo>
                  <a:pt x="2106" y="582"/>
                  <a:pt x="2106" y="582"/>
                  <a:pt x="2106" y="582"/>
                </a:cubicBezTo>
                <a:cubicBezTo>
                  <a:pt x="2166" y="582"/>
                  <a:pt x="2166" y="582"/>
                  <a:pt x="2166" y="582"/>
                </a:cubicBezTo>
                <a:cubicBezTo>
                  <a:pt x="2171" y="582"/>
                  <a:pt x="2176" y="578"/>
                  <a:pt x="2176" y="572"/>
                </a:cubicBezTo>
                <a:cubicBezTo>
                  <a:pt x="2176" y="567"/>
                  <a:pt x="2171" y="563"/>
                  <a:pt x="2166" y="563"/>
                </a:cubicBezTo>
                <a:cubicBezTo>
                  <a:pt x="2095" y="563"/>
                  <a:pt x="2095" y="563"/>
                  <a:pt x="2095" y="563"/>
                </a:cubicBezTo>
                <a:cubicBezTo>
                  <a:pt x="2089" y="563"/>
                  <a:pt x="2084" y="567"/>
                  <a:pt x="2084" y="573"/>
                </a:cubicBezTo>
                <a:cubicBezTo>
                  <a:pt x="2084" y="674"/>
                  <a:pt x="2084" y="674"/>
                  <a:pt x="2084" y="674"/>
                </a:cubicBezTo>
                <a:cubicBezTo>
                  <a:pt x="2084" y="680"/>
                  <a:pt x="2089" y="685"/>
                  <a:pt x="2095" y="685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48813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Content">
            <a:extLst>
              <a:ext uri="{FF2B5EF4-FFF2-40B4-BE49-F238E27FC236}">
                <a16:creationId xmlns:a16="http://schemas.microsoft.com/office/drawing/2014/main" id="{28D972C8-5779-4779-A80E-ECE30A3ECB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304357"/>
            <a:ext cx="10515600" cy="4225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3D1E63C8-E924-4DF0-82B5-41085E463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78793"/>
            <a:ext cx="10515600" cy="12234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9" name="White Frame">
            <a:extLst>
              <a:ext uri="{FF2B5EF4-FFF2-40B4-BE49-F238E27FC236}">
                <a16:creationId xmlns:a16="http://schemas.microsoft.com/office/drawing/2014/main" id="{7E840A7A-D3CD-4D56-AD53-7CDE700FE6D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2291"/>
            <a:ext cx="12196074" cy="6855709"/>
          </a:xfrm>
          <a:prstGeom prst="rect">
            <a:avLst/>
          </a:prstGeom>
        </p:spPr>
      </p:pic>
      <p:sp>
        <p:nvSpPr>
          <p:cNvPr id="10" name="Wellspect">
            <a:extLst>
              <a:ext uri="{FF2B5EF4-FFF2-40B4-BE49-F238E27FC236}">
                <a16:creationId xmlns:a16="http://schemas.microsoft.com/office/drawing/2014/main" id="{48988171-71BD-490C-815F-659FD4D8FE6C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528300" y="219295"/>
            <a:ext cx="1439863" cy="436563"/>
          </a:xfrm>
          <a:custGeom>
            <a:avLst/>
            <a:gdLst>
              <a:gd name="T0" fmla="*/ 142 w 2268"/>
              <a:gd name="T1" fmla="*/ 392 h 687"/>
              <a:gd name="T2" fmla="*/ 147 w 2268"/>
              <a:gd name="T3" fmla="*/ 293 h 687"/>
              <a:gd name="T4" fmla="*/ 451 w 2268"/>
              <a:gd name="T5" fmla="*/ 18 h 687"/>
              <a:gd name="T6" fmla="*/ 677 w 2268"/>
              <a:gd name="T7" fmla="*/ 220 h 687"/>
              <a:gd name="T8" fmla="*/ 505 w 2268"/>
              <a:gd name="T9" fmla="*/ 356 h 687"/>
              <a:gd name="T10" fmla="*/ 542 w 2268"/>
              <a:gd name="T11" fmla="*/ 326 h 687"/>
              <a:gd name="T12" fmla="*/ 813 w 2268"/>
              <a:gd name="T13" fmla="*/ 368 h 687"/>
              <a:gd name="T14" fmla="*/ 919 w 2268"/>
              <a:gd name="T15" fmla="*/ 25 h 687"/>
              <a:gd name="T16" fmla="*/ 1066 w 2268"/>
              <a:gd name="T17" fmla="*/ 101 h 687"/>
              <a:gd name="T18" fmla="*/ 982 w 2268"/>
              <a:gd name="T19" fmla="*/ 287 h 687"/>
              <a:gd name="T20" fmla="*/ 1337 w 2268"/>
              <a:gd name="T21" fmla="*/ 142 h 687"/>
              <a:gd name="T22" fmla="*/ 1234 w 2268"/>
              <a:gd name="T23" fmla="*/ 495 h 687"/>
              <a:gd name="T24" fmla="*/ 1234 w 2268"/>
              <a:gd name="T25" fmla="*/ 103 h 687"/>
              <a:gd name="T26" fmla="*/ 1720 w 2268"/>
              <a:gd name="T27" fmla="*/ 261 h 687"/>
              <a:gd name="T28" fmla="*/ 1723 w 2268"/>
              <a:gd name="T29" fmla="*/ 352 h 687"/>
              <a:gd name="T30" fmla="*/ 1720 w 2268"/>
              <a:gd name="T31" fmla="*/ 261 h 687"/>
              <a:gd name="T32" fmla="*/ 2002 w 2268"/>
              <a:gd name="T33" fmla="*/ 152 h 687"/>
              <a:gd name="T34" fmla="*/ 1969 w 2268"/>
              <a:gd name="T35" fmla="*/ 302 h 687"/>
              <a:gd name="T36" fmla="*/ 2099 w 2268"/>
              <a:gd name="T37" fmla="*/ 331 h 687"/>
              <a:gd name="T38" fmla="*/ 2072 w 2268"/>
              <a:gd name="T39" fmla="*/ 19 h 687"/>
              <a:gd name="T40" fmla="*/ 2216 w 2268"/>
              <a:gd name="T41" fmla="*/ 45 h 687"/>
              <a:gd name="T42" fmla="*/ 2244 w 2268"/>
              <a:gd name="T43" fmla="*/ 64 h 687"/>
              <a:gd name="T44" fmla="*/ 2208 w 2268"/>
              <a:gd name="T45" fmla="*/ 28 h 687"/>
              <a:gd name="T46" fmla="*/ 2224 w 2268"/>
              <a:gd name="T47" fmla="*/ 90 h 687"/>
              <a:gd name="T48" fmla="*/ 29 w 2268"/>
              <a:gd name="T49" fmla="*/ 686 h 687"/>
              <a:gd name="T50" fmla="*/ 93 w 2268"/>
              <a:gd name="T51" fmla="*/ 570 h 687"/>
              <a:gd name="T52" fmla="*/ 101 w 2268"/>
              <a:gd name="T53" fmla="*/ 636 h 687"/>
              <a:gd name="T54" fmla="*/ 339 w 2268"/>
              <a:gd name="T55" fmla="*/ 686 h 687"/>
              <a:gd name="T56" fmla="*/ 261 w 2268"/>
              <a:gd name="T57" fmla="*/ 563 h 687"/>
              <a:gd name="T58" fmla="*/ 303 w 2268"/>
              <a:gd name="T59" fmla="*/ 623 h 687"/>
              <a:gd name="T60" fmla="*/ 468 w 2268"/>
              <a:gd name="T61" fmla="*/ 633 h 687"/>
              <a:gd name="T62" fmla="*/ 405 w 2268"/>
              <a:gd name="T63" fmla="*/ 563 h 687"/>
              <a:gd name="T64" fmla="*/ 610 w 2268"/>
              <a:gd name="T65" fmla="*/ 655 h 687"/>
              <a:gd name="T66" fmla="*/ 567 w 2268"/>
              <a:gd name="T67" fmla="*/ 570 h 687"/>
              <a:gd name="T68" fmla="*/ 692 w 2268"/>
              <a:gd name="T69" fmla="*/ 685 h 687"/>
              <a:gd name="T70" fmla="*/ 682 w 2268"/>
              <a:gd name="T71" fmla="*/ 674 h 687"/>
              <a:gd name="T72" fmla="*/ 877 w 2268"/>
              <a:gd name="T73" fmla="*/ 573 h 687"/>
              <a:gd name="T74" fmla="*/ 899 w 2268"/>
              <a:gd name="T75" fmla="*/ 665 h 687"/>
              <a:gd name="T76" fmla="*/ 1104 w 2268"/>
              <a:gd name="T77" fmla="*/ 675 h 687"/>
              <a:gd name="T78" fmla="*/ 1126 w 2268"/>
              <a:gd name="T79" fmla="*/ 582 h 687"/>
              <a:gd name="T80" fmla="*/ 1247 w 2268"/>
              <a:gd name="T81" fmla="*/ 686 h 687"/>
              <a:gd name="T82" fmla="*/ 1319 w 2268"/>
              <a:gd name="T83" fmla="*/ 582 h 687"/>
              <a:gd name="T84" fmla="*/ 1461 w 2268"/>
              <a:gd name="T85" fmla="*/ 675 h 687"/>
              <a:gd name="T86" fmla="*/ 1390 w 2268"/>
              <a:gd name="T87" fmla="*/ 582 h 687"/>
              <a:gd name="T88" fmla="*/ 1503 w 2268"/>
              <a:gd name="T89" fmla="*/ 675 h 687"/>
              <a:gd name="T90" fmla="*/ 1599 w 2268"/>
              <a:gd name="T91" fmla="*/ 668 h 687"/>
              <a:gd name="T92" fmla="*/ 1503 w 2268"/>
              <a:gd name="T93" fmla="*/ 675 h 687"/>
              <a:gd name="T94" fmla="*/ 1658 w 2268"/>
              <a:gd name="T95" fmla="*/ 685 h 687"/>
              <a:gd name="T96" fmla="*/ 1721 w 2268"/>
              <a:gd name="T97" fmla="*/ 614 h 687"/>
              <a:gd name="T98" fmla="*/ 1647 w 2268"/>
              <a:gd name="T99" fmla="*/ 674 h 687"/>
              <a:gd name="T100" fmla="*/ 1878 w 2268"/>
              <a:gd name="T101" fmla="*/ 686 h 687"/>
              <a:gd name="T102" fmla="*/ 1793 w 2268"/>
              <a:gd name="T103" fmla="*/ 562 h 687"/>
              <a:gd name="T104" fmla="*/ 1995 w 2268"/>
              <a:gd name="T105" fmla="*/ 667 h 687"/>
              <a:gd name="T106" fmla="*/ 1995 w 2268"/>
              <a:gd name="T107" fmla="*/ 560 h 687"/>
              <a:gd name="T108" fmla="*/ 2106 w 2268"/>
              <a:gd name="T109" fmla="*/ 666 h 687"/>
              <a:gd name="T110" fmla="*/ 2176 w 2268"/>
              <a:gd name="T111" fmla="*/ 572 h 6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2268" h="687">
                <a:moveTo>
                  <a:pt x="394" y="374"/>
                </a:moveTo>
                <a:cubicBezTo>
                  <a:pt x="391" y="382"/>
                  <a:pt x="388" y="392"/>
                  <a:pt x="364" y="392"/>
                </a:cubicBezTo>
                <a:cubicBezTo>
                  <a:pt x="342" y="392"/>
                  <a:pt x="337" y="383"/>
                  <a:pt x="334" y="374"/>
                </a:cubicBezTo>
                <a:cubicBezTo>
                  <a:pt x="269" y="154"/>
                  <a:pt x="269" y="154"/>
                  <a:pt x="269" y="154"/>
                </a:cubicBezTo>
                <a:cubicBezTo>
                  <a:pt x="260" y="126"/>
                  <a:pt x="254" y="98"/>
                  <a:pt x="250" y="69"/>
                </a:cubicBezTo>
                <a:cubicBezTo>
                  <a:pt x="245" y="103"/>
                  <a:pt x="238" y="133"/>
                  <a:pt x="233" y="152"/>
                </a:cubicBezTo>
                <a:cubicBezTo>
                  <a:pt x="172" y="373"/>
                  <a:pt x="172" y="373"/>
                  <a:pt x="172" y="373"/>
                </a:cubicBezTo>
                <a:cubicBezTo>
                  <a:pt x="170" y="382"/>
                  <a:pt x="166" y="392"/>
                  <a:pt x="142" y="392"/>
                </a:cubicBezTo>
                <a:cubicBezTo>
                  <a:pt x="118" y="392"/>
                  <a:pt x="115" y="382"/>
                  <a:pt x="112" y="374"/>
                </a:cubicBezTo>
                <a:cubicBezTo>
                  <a:pt x="2" y="32"/>
                  <a:pt x="2" y="32"/>
                  <a:pt x="2" y="32"/>
                </a:cubicBezTo>
                <a:cubicBezTo>
                  <a:pt x="0" y="29"/>
                  <a:pt x="0" y="26"/>
                  <a:pt x="0" y="22"/>
                </a:cubicBezTo>
                <a:cubicBezTo>
                  <a:pt x="0" y="12"/>
                  <a:pt x="11" y="1"/>
                  <a:pt x="27" y="1"/>
                </a:cubicBezTo>
                <a:cubicBezTo>
                  <a:pt x="43" y="1"/>
                  <a:pt x="48" y="11"/>
                  <a:pt x="51" y="18"/>
                </a:cubicBezTo>
                <a:cubicBezTo>
                  <a:pt x="124" y="249"/>
                  <a:pt x="124" y="249"/>
                  <a:pt x="124" y="249"/>
                </a:cubicBezTo>
                <a:cubicBezTo>
                  <a:pt x="136" y="290"/>
                  <a:pt x="139" y="306"/>
                  <a:pt x="141" y="321"/>
                </a:cubicBezTo>
                <a:cubicBezTo>
                  <a:pt x="142" y="314"/>
                  <a:pt x="145" y="302"/>
                  <a:pt x="147" y="293"/>
                </a:cubicBezTo>
                <a:cubicBezTo>
                  <a:pt x="148" y="289"/>
                  <a:pt x="152" y="274"/>
                  <a:pt x="153" y="272"/>
                </a:cubicBezTo>
                <a:cubicBezTo>
                  <a:pt x="221" y="19"/>
                  <a:pt x="221" y="19"/>
                  <a:pt x="221" y="19"/>
                </a:cubicBezTo>
                <a:cubicBezTo>
                  <a:pt x="223" y="11"/>
                  <a:pt x="228" y="0"/>
                  <a:pt x="250" y="0"/>
                </a:cubicBezTo>
                <a:cubicBezTo>
                  <a:pt x="272" y="0"/>
                  <a:pt x="277" y="11"/>
                  <a:pt x="280" y="19"/>
                </a:cubicBezTo>
                <a:cubicBezTo>
                  <a:pt x="349" y="260"/>
                  <a:pt x="349" y="260"/>
                  <a:pt x="349" y="260"/>
                </a:cubicBezTo>
                <a:cubicBezTo>
                  <a:pt x="357" y="286"/>
                  <a:pt x="360" y="305"/>
                  <a:pt x="362" y="318"/>
                </a:cubicBezTo>
                <a:cubicBezTo>
                  <a:pt x="365" y="309"/>
                  <a:pt x="379" y="261"/>
                  <a:pt x="382" y="250"/>
                </a:cubicBezTo>
                <a:cubicBezTo>
                  <a:pt x="451" y="18"/>
                  <a:pt x="451" y="18"/>
                  <a:pt x="451" y="18"/>
                </a:cubicBezTo>
                <a:cubicBezTo>
                  <a:pt x="453" y="11"/>
                  <a:pt x="458" y="1"/>
                  <a:pt x="474" y="1"/>
                </a:cubicBezTo>
                <a:cubicBezTo>
                  <a:pt x="487" y="1"/>
                  <a:pt x="500" y="9"/>
                  <a:pt x="500" y="22"/>
                </a:cubicBezTo>
                <a:cubicBezTo>
                  <a:pt x="500" y="26"/>
                  <a:pt x="499" y="28"/>
                  <a:pt x="499" y="31"/>
                </a:cubicBezTo>
                <a:lnTo>
                  <a:pt x="394" y="374"/>
                </a:lnTo>
                <a:close/>
                <a:moveTo>
                  <a:pt x="521" y="220"/>
                </a:moveTo>
                <a:cubicBezTo>
                  <a:pt x="524" y="208"/>
                  <a:pt x="529" y="182"/>
                  <a:pt x="550" y="163"/>
                </a:cubicBezTo>
                <a:cubicBezTo>
                  <a:pt x="570" y="146"/>
                  <a:pt x="592" y="145"/>
                  <a:pt x="603" y="145"/>
                </a:cubicBezTo>
                <a:cubicBezTo>
                  <a:pt x="655" y="145"/>
                  <a:pt x="675" y="184"/>
                  <a:pt x="677" y="220"/>
                </a:cubicBezTo>
                <a:lnTo>
                  <a:pt x="521" y="220"/>
                </a:lnTo>
                <a:close/>
                <a:moveTo>
                  <a:pt x="704" y="261"/>
                </a:moveTo>
                <a:cubicBezTo>
                  <a:pt x="711" y="261"/>
                  <a:pt x="728" y="260"/>
                  <a:pt x="728" y="237"/>
                </a:cubicBezTo>
                <a:cubicBezTo>
                  <a:pt x="728" y="206"/>
                  <a:pt x="719" y="171"/>
                  <a:pt x="701" y="146"/>
                </a:cubicBezTo>
                <a:cubicBezTo>
                  <a:pt x="684" y="123"/>
                  <a:pt x="663" y="111"/>
                  <a:pt x="638" y="105"/>
                </a:cubicBezTo>
                <a:cubicBezTo>
                  <a:pt x="627" y="102"/>
                  <a:pt x="615" y="101"/>
                  <a:pt x="603" y="101"/>
                </a:cubicBezTo>
                <a:cubicBezTo>
                  <a:pt x="506" y="101"/>
                  <a:pt x="469" y="181"/>
                  <a:pt x="469" y="250"/>
                </a:cubicBezTo>
                <a:cubicBezTo>
                  <a:pt x="469" y="289"/>
                  <a:pt x="481" y="328"/>
                  <a:pt x="505" y="356"/>
                </a:cubicBezTo>
                <a:cubicBezTo>
                  <a:pt x="533" y="387"/>
                  <a:pt x="569" y="394"/>
                  <a:pt x="604" y="394"/>
                </a:cubicBezTo>
                <a:cubicBezTo>
                  <a:pt x="620" y="394"/>
                  <a:pt x="669" y="394"/>
                  <a:pt x="706" y="352"/>
                </a:cubicBezTo>
                <a:cubicBezTo>
                  <a:pt x="712" y="345"/>
                  <a:pt x="722" y="333"/>
                  <a:pt x="724" y="323"/>
                </a:cubicBezTo>
                <a:cubicBezTo>
                  <a:pt x="724" y="321"/>
                  <a:pt x="724" y="320"/>
                  <a:pt x="724" y="317"/>
                </a:cubicBezTo>
                <a:cubicBezTo>
                  <a:pt x="724" y="302"/>
                  <a:pt x="708" y="295"/>
                  <a:pt x="696" y="295"/>
                </a:cubicBezTo>
                <a:cubicBezTo>
                  <a:pt x="684" y="295"/>
                  <a:pt x="681" y="300"/>
                  <a:pt x="673" y="315"/>
                </a:cubicBezTo>
                <a:cubicBezTo>
                  <a:pt x="663" y="330"/>
                  <a:pt x="648" y="352"/>
                  <a:pt x="604" y="352"/>
                </a:cubicBezTo>
                <a:cubicBezTo>
                  <a:pt x="583" y="352"/>
                  <a:pt x="560" y="348"/>
                  <a:pt x="542" y="326"/>
                </a:cubicBezTo>
                <a:cubicBezTo>
                  <a:pt x="527" y="308"/>
                  <a:pt x="522" y="286"/>
                  <a:pt x="521" y="261"/>
                </a:cubicBezTo>
                <a:lnTo>
                  <a:pt x="704" y="261"/>
                </a:lnTo>
                <a:close/>
                <a:moveTo>
                  <a:pt x="813" y="25"/>
                </a:moveTo>
                <a:cubicBezTo>
                  <a:pt x="813" y="18"/>
                  <a:pt x="811" y="1"/>
                  <a:pt x="788" y="1"/>
                </a:cubicBezTo>
                <a:cubicBezTo>
                  <a:pt x="766" y="1"/>
                  <a:pt x="763" y="18"/>
                  <a:pt x="763" y="25"/>
                </a:cubicBezTo>
                <a:cubicBezTo>
                  <a:pt x="763" y="368"/>
                  <a:pt x="763" y="368"/>
                  <a:pt x="763" y="368"/>
                </a:cubicBezTo>
                <a:cubicBezTo>
                  <a:pt x="763" y="384"/>
                  <a:pt x="774" y="392"/>
                  <a:pt x="788" y="392"/>
                </a:cubicBezTo>
                <a:cubicBezTo>
                  <a:pt x="811" y="392"/>
                  <a:pt x="813" y="374"/>
                  <a:pt x="813" y="368"/>
                </a:cubicBezTo>
                <a:lnTo>
                  <a:pt x="813" y="25"/>
                </a:lnTo>
                <a:close/>
                <a:moveTo>
                  <a:pt x="919" y="25"/>
                </a:moveTo>
                <a:cubicBezTo>
                  <a:pt x="919" y="18"/>
                  <a:pt x="917" y="1"/>
                  <a:pt x="894" y="1"/>
                </a:cubicBezTo>
                <a:cubicBezTo>
                  <a:pt x="872" y="1"/>
                  <a:pt x="869" y="18"/>
                  <a:pt x="869" y="25"/>
                </a:cubicBezTo>
                <a:cubicBezTo>
                  <a:pt x="869" y="368"/>
                  <a:pt x="869" y="368"/>
                  <a:pt x="869" y="368"/>
                </a:cubicBezTo>
                <a:cubicBezTo>
                  <a:pt x="869" y="384"/>
                  <a:pt x="880" y="392"/>
                  <a:pt x="894" y="392"/>
                </a:cubicBezTo>
                <a:cubicBezTo>
                  <a:pt x="917" y="392"/>
                  <a:pt x="919" y="374"/>
                  <a:pt x="919" y="368"/>
                </a:cubicBezTo>
                <a:lnTo>
                  <a:pt x="919" y="25"/>
                </a:lnTo>
                <a:close/>
                <a:moveTo>
                  <a:pt x="1063" y="215"/>
                </a:moveTo>
                <a:cubicBezTo>
                  <a:pt x="1038" y="207"/>
                  <a:pt x="1016" y="201"/>
                  <a:pt x="1016" y="176"/>
                </a:cubicBezTo>
                <a:cubicBezTo>
                  <a:pt x="1016" y="164"/>
                  <a:pt x="1023" y="153"/>
                  <a:pt x="1032" y="147"/>
                </a:cubicBezTo>
                <a:cubicBezTo>
                  <a:pt x="1042" y="140"/>
                  <a:pt x="1057" y="139"/>
                  <a:pt x="1063" y="139"/>
                </a:cubicBezTo>
                <a:cubicBezTo>
                  <a:pt x="1107" y="139"/>
                  <a:pt x="1121" y="165"/>
                  <a:pt x="1126" y="174"/>
                </a:cubicBezTo>
                <a:cubicBezTo>
                  <a:pt x="1134" y="190"/>
                  <a:pt x="1138" y="196"/>
                  <a:pt x="1150" y="196"/>
                </a:cubicBezTo>
                <a:cubicBezTo>
                  <a:pt x="1158" y="196"/>
                  <a:pt x="1173" y="191"/>
                  <a:pt x="1173" y="175"/>
                </a:cubicBezTo>
                <a:cubicBezTo>
                  <a:pt x="1173" y="164"/>
                  <a:pt x="1158" y="101"/>
                  <a:pt x="1066" y="101"/>
                </a:cubicBezTo>
                <a:cubicBezTo>
                  <a:pt x="972" y="101"/>
                  <a:pt x="966" y="168"/>
                  <a:pt x="966" y="182"/>
                </a:cubicBezTo>
                <a:cubicBezTo>
                  <a:pt x="966" y="235"/>
                  <a:pt x="1013" y="250"/>
                  <a:pt x="1043" y="260"/>
                </a:cubicBezTo>
                <a:cubicBezTo>
                  <a:pt x="1074" y="269"/>
                  <a:pt x="1074" y="269"/>
                  <a:pt x="1074" y="269"/>
                </a:cubicBezTo>
                <a:cubicBezTo>
                  <a:pt x="1102" y="277"/>
                  <a:pt x="1127" y="284"/>
                  <a:pt x="1127" y="313"/>
                </a:cubicBezTo>
                <a:cubicBezTo>
                  <a:pt x="1127" y="338"/>
                  <a:pt x="1103" y="355"/>
                  <a:pt x="1071" y="355"/>
                </a:cubicBezTo>
                <a:cubicBezTo>
                  <a:pt x="1048" y="355"/>
                  <a:pt x="1025" y="347"/>
                  <a:pt x="1013" y="328"/>
                </a:cubicBezTo>
                <a:cubicBezTo>
                  <a:pt x="1009" y="322"/>
                  <a:pt x="1008" y="320"/>
                  <a:pt x="1001" y="299"/>
                </a:cubicBezTo>
                <a:cubicBezTo>
                  <a:pt x="998" y="294"/>
                  <a:pt x="995" y="287"/>
                  <a:pt x="982" y="287"/>
                </a:cubicBezTo>
                <a:cubicBezTo>
                  <a:pt x="974" y="287"/>
                  <a:pt x="956" y="292"/>
                  <a:pt x="956" y="310"/>
                </a:cubicBezTo>
                <a:cubicBezTo>
                  <a:pt x="956" y="318"/>
                  <a:pt x="960" y="348"/>
                  <a:pt x="986" y="369"/>
                </a:cubicBezTo>
                <a:cubicBezTo>
                  <a:pt x="1013" y="393"/>
                  <a:pt x="1052" y="394"/>
                  <a:pt x="1068" y="394"/>
                </a:cubicBezTo>
                <a:cubicBezTo>
                  <a:pt x="1093" y="394"/>
                  <a:pt x="1122" y="389"/>
                  <a:pt x="1143" y="375"/>
                </a:cubicBezTo>
                <a:cubicBezTo>
                  <a:pt x="1159" y="364"/>
                  <a:pt x="1177" y="343"/>
                  <a:pt x="1177" y="308"/>
                </a:cubicBezTo>
                <a:cubicBezTo>
                  <a:pt x="1177" y="249"/>
                  <a:pt x="1124" y="233"/>
                  <a:pt x="1095" y="225"/>
                </a:cubicBezTo>
                <a:lnTo>
                  <a:pt x="1063" y="215"/>
                </a:lnTo>
                <a:close/>
                <a:moveTo>
                  <a:pt x="1337" y="142"/>
                </a:moveTo>
                <a:cubicBezTo>
                  <a:pt x="1411" y="142"/>
                  <a:pt x="1413" y="219"/>
                  <a:pt x="1413" y="248"/>
                </a:cubicBezTo>
                <a:cubicBezTo>
                  <a:pt x="1413" y="274"/>
                  <a:pt x="1410" y="304"/>
                  <a:pt x="1394" y="325"/>
                </a:cubicBezTo>
                <a:cubicBezTo>
                  <a:pt x="1384" y="339"/>
                  <a:pt x="1365" y="354"/>
                  <a:pt x="1337" y="354"/>
                </a:cubicBezTo>
                <a:cubicBezTo>
                  <a:pt x="1284" y="354"/>
                  <a:pt x="1258" y="308"/>
                  <a:pt x="1258" y="244"/>
                </a:cubicBezTo>
                <a:cubicBezTo>
                  <a:pt x="1258" y="182"/>
                  <a:pt x="1286" y="142"/>
                  <a:pt x="1337" y="142"/>
                </a:cubicBezTo>
                <a:moveTo>
                  <a:pt x="1208" y="470"/>
                </a:moveTo>
                <a:cubicBezTo>
                  <a:pt x="1208" y="478"/>
                  <a:pt x="1210" y="486"/>
                  <a:pt x="1221" y="492"/>
                </a:cubicBezTo>
                <a:cubicBezTo>
                  <a:pt x="1225" y="494"/>
                  <a:pt x="1229" y="495"/>
                  <a:pt x="1234" y="495"/>
                </a:cubicBezTo>
                <a:cubicBezTo>
                  <a:pt x="1257" y="495"/>
                  <a:pt x="1259" y="477"/>
                  <a:pt x="1259" y="470"/>
                </a:cubicBezTo>
                <a:cubicBezTo>
                  <a:pt x="1259" y="356"/>
                  <a:pt x="1259" y="356"/>
                  <a:pt x="1259" y="356"/>
                </a:cubicBezTo>
                <a:cubicBezTo>
                  <a:pt x="1283" y="376"/>
                  <a:pt x="1304" y="394"/>
                  <a:pt x="1349" y="394"/>
                </a:cubicBezTo>
                <a:cubicBezTo>
                  <a:pt x="1435" y="394"/>
                  <a:pt x="1465" y="315"/>
                  <a:pt x="1465" y="247"/>
                </a:cubicBezTo>
                <a:cubicBezTo>
                  <a:pt x="1465" y="154"/>
                  <a:pt x="1413" y="100"/>
                  <a:pt x="1343" y="100"/>
                </a:cubicBezTo>
                <a:cubicBezTo>
                  <a:pt x="1308" y="100"/>
                  <a:pt x="1281" y="112"/>
                  <a:pt x="1259" y="139"/>
                </a:cubicBezTo>
                <a:cubicBezTo>
                  <a:pt x="1259" y="122"/>
                  <a:pt x="1259" y="112"/>
                  <a:pt x="1247" y="106"/>
                </a:cubicBezTo>
                <a:cubicBezTo>
                  <a:pt x="1241" y="103"/>
                  <a:pt x="1236" y="103"/>
                  <a:pt x="1234" y="103"/>
                </a:cubicBezTo>
                <a:cubicBezTo>
                  <a:pt x="1211" y="103"/>
                  <a:pt x="1208" y="121"/>
                  <a:pt x="1208" y="128"/>
                </a:cubicBezTo>
                <a:lnTo>
                  <a:pt x="1208" y="470"/>
                </a:lnTo>
                <a:close/>
                <a:moveTo>
                  <a:pt x="1537" y="220"/>
                </a:moveTo>
                <a:cubicBezTo>
                  <a:pt x="1540" y="208"/>
                  <a:pt x="1545" y="182"/>
                  <a:pt x="1567" y="163"/>
                </a:cubicBezTo>
                <a:cubicBezTo>
                  <a:pt x="1586" y="146"/>
                  <a:pt x="1608" y="145"/>
                  <a:pt x="1619" y="145"/>
                </a:cubicBezTo>
                <a:cubicBezTo>
                  <a:pt x="1671" y="145"/>
                  <a:pt x="1691" y="184"/>
                  <a:pt x="1693" y="220"/>
                </a:cubicBezTo>
                <a:lnTo>
                  <a:pt x="1537" y="220"/>
                </a:lnTo>
                <a:close/>
                <a:moveTo>
                  <a:pt x="1720" y="261"/>
                </a:moveTo>
                <a:cubicBezTo>
                  <a:pt x="1727" y="261"/>
                  <a:pt x="1744" y="260"/>
                  <a:pt x="1744" y="237"/>
                </a:cubicBezTo>
                <a:cubicBezTo>
                  <a:pt x="1744" y="206"/>
                  <a:pt x="1735" y="171"/>
                  <a:pt x="1717" y="146"/>
                </a:cubicBezTo>
                <a:cubicBezTo>
                  <a:pt x="1700" y="123"/>
                  <a:pt x="1679" y="111"/>
                  <a:pt x="1654" y="105"/>
                </a:cubicBezTo>
                <a:cubicBezTo>
                  <a:pt x="1643" y="102"/>
                  <a:pt x="1631" y="101"/>
                  <a:pt x="1619" y="101"/>
                </a:cubicBezTo>
                <a:cubicBezTo>
                  <a:pt x="1522" y="101"/>
                  <a:pt x="1485" y="181"/>
                  <a:pt x="1485" y="250"/>
                </a:cubicBezTo>
                <a:cubicBezTo>
                  <a:pt x="1485" y="289"/>
                  <a:pt x="1497" y="328"/>
                  <a:pt x="1521" y="356"/>
                </a:cubicBezTo>
                <a:cubicBezTo>
                  <a:pt x="1549" y="387"/>
                  <a:pt x="1585" y="394"/>
                  <a:pt x="1621" y="394"/>
                </a:cubicBezTo>
                <a:cubicBezTo>
                  <a:pt x="1636" y="394"/>
                  <a:pt x="1685" y="394"/>
                  <a:pt x="1723" y="352"/>
                </a:cubicBezTo>
                <a:cubicBezTo>
                  <a:pt x="1729" y="345"/>
                  <a:pt x="1738" y="333"/>
                  <a:pt x="1740" y="323"/>
                </a:cubicBezTo>
                <a:cubicBezTo>
                  <a:pt x="1741" y="321"/>
                  <a:pt x="1741" y="320"/>
                  <a:pt x="1741" y="317"/>
                </a:cubicBezTo>
                <a:cubicBezTo>
                  <a:pt x="1741" y="302"/>
                  <a:pt x="1724" y="295"/>
                  <a:pt x="1712" y="295"/>
                </a:cubicBezTo>
                <a:cubicBezTo>
                  <a:pt x="1700" y="295"/>
                  <a:pt x="1697" y="300"/>
                  <a:pt x="1689" y="315"/>
                </a:cubicBezTo>
                <a:cubicBezTo>
                  <a:pt x="1679" y="330"/>
                  <a:pt x="1664" y="352"/>
                  <a:pt x="1621" y="352"/>
                </a:cubicBezTo>
                <a:cubicBezTo>
                  <a:pt x="1599" y="352"/>
                  <a:pt x="1576" y="348"/>
                  <a:pt x="1558" y="326"/>
                </a:cubicBezTo>
                <a:cubicBezTo>
                  <a:pt x="1543" y="308"/>
                  <a:pt x="1538" y="286"/>
                  <a:pt x="1537" y="261"/>
                </a:cubicBezTo>
                <a:lnTo>
                  <a:pt x="1720" y="261"/>
                </a:lnTo>
                <a:close/>
                <a:moveTo>
                  <a:pt x="1969" y="302"/>
                </a:moveTo>
                <a:cubicBezTo>
                  <a:pt x="1961" y="320"/>
                  <a:pt x="1947" y="352"/>
                  <a:pt x="1897" y="352"/>
                </a:cubicBezTo>
                <a:cubicBezTo>
                  <a:pt x="1831" y="352"/>
                  <a:pt x="1817" y="292"/>
                  <a:pt x="1817" y="245"/>
                </a:cubicBezTo>
                <a:cubicBezTo>
                  <a:pt x="1817" y="192"/>
                  <a:pt x="1839" y="142"/>
                  <a:pt x="1897" y="142"/>
                </a:cubicBezTo>
                <a:cubicBezTo>
                  <a:pt x="1940" y="142"/>
                  <a:pt x="1955" y="170"/>
                  <a:pt x="1960" y="181"/>
                </a:cubicBezTo>
                <a:cubicBezTo>
                  <a:pt x="1966" y="194"/>
                  <a:pt x="1971" y="204"/>
                  <a:pt x="1986" y="204"/>
                </a:cubicBezTo>
                <a:cubicBezTo>
                  <a:pt x="2001" y="204"/>
                  <a:pt x="2013" y="194"/>
                  <a:pt x="2013" y="180"/>
                </a:cubicBezTo>
                <a:cubicBezTo>
                  <a:pt x="2013" y="176"/>
                  <a:pt x="2013" y="170"/>
                  <a:pt x="2002" y="152"/>
                </a:cubicBezTo>
                <a:cubicBezTo>
                  <a:pt x="1987" y="128"/>
                  <a:pt x="1962" y="101"/>
                  <a:pt x="1899" y="101"/>
                </a:cubicBezTo>
                <a:cubicBezTo>
                  <a:pt x="1878" y="101"/>
                  <a:pt x="1804" y="101"/>
                  <a:pt x="1774" y="184"/>
                </a:cubicBezTo>
                <a:cubicBezTo>
                  <a:pt x="1767" y="204"/>
                  <a:pt x="1764" y="225"/>
                  <a:pt x="1764" y="247"/>
                </a:cubicBezTo>
                <a:cubicBezTo>
                  <a:pt x="1764" y="315"/>
                  <a:pt x="1797" y="394"/>
                  <a:pt x="1896" y="394"/>
                </a:cubicBezTo>
                <a:cubicBezTo>
                  <a:pt x="1973" y="394"/>
                  <a:pt x="1998" y="352"/>
                  <a:pt x="2007" y="337"/>
                </a:cubicBezTo>
                <a:cubicBezTo>
                  <a:pt x="2015" y="323"/>
                  <a:pt x="2019" y="311"/>
                  <a:pt x="2019" y="304"/>
                </a:cubicBezTo>
                <a:cubicBezTo>
                  <a:pt x="2019" y="285"/>
                  <a:pt x="1999" y="281"/>
                  <a:pt x="1992" y="281"/>
                </a:cubicBezTo>
                <a:cubicBezTo>
                  <a:pt x="1978" y="281"/>
                  <a:pt x="1973" y="292"/>
                  <a:pt x="1969" y="302"/>
                </a:cubicBezTo>
                <a:moveTo>
                  <a:pt x="2047" y="149"/>
                </a:moveTo>
                <a:cubicBezTo>
                  <a:pt x="2047" y="309"/>
                  <a:pt x="2047" y="309"/>
                  <a:pt x="2047" y="309"/>
                </a:cubicBezTo>
                <a:cubicBezTo>
                  <a:pt x="2047" y="351"/>
                  <a:pt x="2052" y="392"/>
                  <a:pt x="2127" y="392"/>
                </a:cubicBezTo>
                <a:cubicBezTo>
                  <a:pt x="2132" y="392"/>
                  <a:pt x="2141" y="391"/>
                  <a:pt x="2144" y="391"/>
                </a:cubicBezTo>
                <a:cubicBezTo>
                  <a:pt x="2156" y="389"/>
                  <a:pt x="2174" y="386"/>
                  <a:pt x="2174" y="370"/>
                </a:cubicBezTo>
                <a:cubicBezTo>
                  <a:pt x="2174" y="351"/>
                  <a:pt x="2161" y="350"/>
                  <a:pt x="2148" y="349"/>
                </a:cubicBezTo>
                <a:cubicBezTo>
                  <a:pt x="2144" y="349"/>
                  <a:pt x="2132" y="350"/>
                  <a:pt x="2128" y="350"/>
                </a:cubicBezTo>
                <a:cubicBezTo>
                  <a:pt x="2115" y="349"/>
                  <a:pt x="2103" y="347"/>
                  <a:pt x="2099" y="331"/>
                </a:cubicBezTo>
                <a:cubicBezTo>
                  <a:pt x="2098" y="324"/>
                  <a:pt x="2097" y="320"/>
                  <a:pt x="2097" y="287"/>
                </a:cubicBezTo>
                <a:cubicBezTo>
                  <a:pt x="2097" y="149"/>
                  <a:pt x="2097" y="149"/>
                  <a:pt x="2097" y="149"/>
                </a:cubicBezTo>
                <a:cubicBezTo>
                  <a:pt x="2154" y="149"/>
                  <a:pt x="2154" y="149"/>
                  <a:pt x="2154" y="149"/>
                </a:cubicBezTo>
                <a:cubicBezTo>
                  <a:pt x="2160" y="149"/>
                  <a:pt x="2174" y="147"/>
                  <a:pt x="2174" y="128"/>
                </a:cubicBezTo>
                <a:cubicBezTo>
                  <a:pt x="2174" y="108"/>
                  <a:pt x="2160" y="106"/>
                  <a:pt x="2154" y="106"/>
                </a:cubicBezTo>
                <a:cubicBezTo>
                  <a:pt x="2097" y="106"/>
                  <a:pt x="2097" y="106"/>
                  <a:pt x="2097" y="106"/>
                </a:cubicBezTo>
                <a:cubicBezTo>
                  <a:pt x="2097" y="43"/>
                  <a:pt x="2097" y="43"/>
                  <a:pt x="2097" y="43"/>
                </a:cubicBezTo>
                <a:cubicBezTo>
                  <a:pt x="2097" y="35"/>
                  <a:pt x="2096" y="19"/>
                  <a:pt x="2072" y="19"/>
                </a:cubicBezTo>
                <a:cubicBezTo>
                  <a:pt x="2050" y="19"/>
                  <a:pt x="2048" y="36"/>
                  <a:pt x="2048" y="43"/>
                </a:cubicBezTo>
                <a:cubicBezTo>
                  <a:pt x="2048" y="106"/>
                  <a:pt x="2048" y="106"/>
                  <a:pt x="2048" y="106"/>
                </a:cubicBezTo>
                <a:lnTo>
                  <a:pt x="2047" y="149"/>
                </a:lnTo>
                <a:close/>
                <a:moveTo>
                  <a:pt x="2227" y="45"/>
                </a:moveTo>
                <a:cubicBezTo>
                  <a:pt x="2232" y="45"/>
                  <a:pt x="2236" y="42"/>
                  <a:pt x="2236" y="38"/>
                </a:cubicBezTo>
                <a:cubicBezTo>
                  <a:pt x="2236" y="33"/>
                  <a:pt x="2232" y="31"/>
                  <a:pt x="2227" y="31"/>
                </a:cubicBezTo>
                <a:cubicBezTo>
                  <a:pt x="2216" y="31"/>
                  <a:pt x="2216" y="31"/>
                  <a:pt x="2216" y="31"/>
                </a:cubicBezTo>
                <a:cubicBezTo>
                  <a:pt x="2216" y="45"/>
                  <a:pt x="2216" y="45"/>
                  <a:pt x="2216" y="45"/>
                </a:cubicBezTo>
                <a:lnTo>
                  <a:pt x="2227" y="45"/>
                </a:lnTo>
                <a:close/>
                <a:moveTo>
                  <a:pt x="2208" y="28"/>
                </a:moveTo>
                <a:cubicBezTo>
                  <a:pt x="2208" y="26"/>
                  <a:pt x="2209" y="24"/>
                  <a:pt x="2212" y="24"/>
                </a:cubicBezTo>
                <a:cubicBezTo>
                  <a:pt x="2227" y="24"/>
                  <a:pt x="2227" y="24"/>
                  <a:pt x="2227" y="24"/>
                </a:cubicBezTo>
                <a:cubicBezTo>
                  <a:pt x="2237" y="24"/>
                  <a:pt x="2244" y="28"/>
                  <a:pt x="2244" y="37"/>
                </a:cubicBezTo>
                <a:cubicBezTo>
                  <a:pt x="2244" y="44"/>
                  <a:pt x="2241" y="49"/>
                  <a:pt x="2235" y="51"/>
                </a:cubicBezTo>
                <a:cubicBezTo>
                  <a:pt x="2243" y="61"/>
                  <a:pt x="2243" y="61"/>
                  <a:pt x="2243" y="61"/>
                </a:cubicBezTo>
                <a:cubicBezTo>
                  <a:pt x="2244" y="62"/>
                  <a:pt x="2244" y="63"/>
                  <a:pt x="2244" y="64"/>
                </a:cubicBezTo>
                <a:cubicBezTo>
                  <a:pt x="2244" y="66"/>
                  <a:pt x="2243" y="68"/>
                  <a:pt x="2240" y="68"/>
                </a:cubicBezTo>
                <a:cubicBezTo>
                  <a:pt x="2239" y="68"/>
                  <a:pt x="2237" y="67"/>
                  <a:pt x="2236" y="66"/>
                </a:cubicBezTo>
                <a:cubicBezTo>
                  <a:pt x="2225" y="52"/>
                  <a:pt x="2225" y="52"/>
                  <a:pt x="2225" y="52"/>
                </a:cubicBezTo>
                <a:cubicBezTo>
                  <a:pt x="2216" y="52"/>
                  <a:pt x="2216" y="52"/>
                  <a:pt x="2216" y="52"/>
                </a:cubicBezTo>
                <a:cubicBezTo>
                  <a:pt x="2216" y="64"/>
                  <a:pt x="2216" y="64"/>
                  <a:pt x="2216" y="64"/>
                </a:cubicBezTo>
                <a:cubicBezTo>
                  <a:pt x="2216" y="66"/>
                  <a:pt x="2214" y="68"/>
                  <a:pt x="2212" y="68"/>
                </a:cubicBezTo>
                <a:cubicBezTo>
                  <a:pt x="2209" y="68"/>
                  <a:pt x="2208" y="66"/>
                  <a:pt x="2208" y="64"/>
                </a:cubicBezTo>
                <a:lnTo>
                  <a:pt x="2208" y="28"/>
                </a:lnTo>
                <a:close/>
                <a:moveTo>
                  <a:pt x="2224" y="85"/>
                </a:moveTo>
                <a:cubicBezTo>
                  <a:pt x="2246" y="85"/>
                  <a:pt x="2263" y="67"/>
                  <a:pt x="2263" y="46"/>
                </a:cubicBezTo>
                <a:cubicBezTo>
                  <a:pt x="2263" y="46"/>
                  <a:pt x="2263" y="46"/>
                  <a:pt x="2263" y="46"/>
                </a:cubicBezTo>
                <a:cubicBezTo>
                  <a:pt x="2263" y="25"/>
                  <a:pt x="2246" y="8"/>
                  <a:pt x="2224" y="8"/>
                </a:cubicBezTo>
                <a:cubicBezTo>
                  <a:pt x="2203" y="8"/>
                  <a:pt x="2186" y="25"/>
                  <a:pt x="2186" y="46"/>
                </a:cubicBezTo>
                <a:cubicBezTo>
                  <a:pt x="2186" y="46"/>
                  <a:pt x="2186" y="46"/>
                  <a:pt x="2186" y="46"/>
                </a:cubicBezTo>
                <a:cubicBezTo>
                  <a:pt x="2186" y="68"/>
                  <a:pt x="2203" y="85"/>
                  <a:pt x="2224" y="85"/>
                </a:cubicBezTo>
                <a:moveTo>
                  <a:pt x="2224" y="90"/>
                </a:moveTo>
                <a:cubicBezTo>
                  <a:pt x="2200" y="90"/>
                  <a:pt x="2181" y="70"/>
                  <a:pt x="2181" y="46"/>
                </a:cubicBezTo>
                <a:cubicBezTo>
                  <a:pt x="2181" y="46"/>
                  <a:pt x="2181" y="46"/>
                  <a:pt x="2181" y="46"/>
                </a:cubicBezTo>
                <a:cubicBezTo>
                  <a:pt x="2181" y="23"/>
                  <a:pt x="2200" y="3"/>
                  <a:pt x="2224" y="3"/>
                </a:cubicBezTo>
                <a:cubicBezTo>
                  <a:pt x="2249" y="3"/>
                  <a:pt x="2268" y="23"/>
                  <a:pt x="2268" y="46"/>
                </a:cubicBezTo>
                <a:cubicBezTo>
                  <a:pt x="2268" y="46"/>
                  <a:pt x="2268" y="46"/>
                  <a:pt x="2268" y="46"/>
                </a:cubicBezTo>
                <a:cubicBezTo>
                  <a:pt x="2268" y="70"/>
                  <a:pt x="2249" y="90"/>
                  <a:pt x="2224" y="90"/>
                </a:cubicBezTo>
                <a:moveTo>
                  <a:pt x="19" y="676"/>
                </a:moveTo>
                <a:cubicBezTo>
                  <a:pt x="19" y="681"/>
                  <a:pt x="24" y="686"/>
                  <a:pt x="29" y="686"/>
                </a:cubicBezTo>
                <a:cubicBezTo>
                  <a:pt x="34" y="686"/>
                  <a:pt x="38" y="683"/>
                  <a:pt x="39" y="679"/>
                </a:cubicBezTo>
                <a:cubicBezTo>
                  <a:pt x="50" y="655"/>
                  <a:pt x="50" y="655"/>
                  <a:pt x="50" y="655"/>
                </a:cubicBezTo>
                <a:cubicBezTo>
                  <a:pt x="109" y="655"/>
                  <a:pt x="109" y="655"/>
                  <a:pt x="109" y="655"/>
                </a:cubicBezTo>
                <a:cubicBezTo>
                  <a:pt x="119" y="678"/>
                  <a:pt x="119" y="678"/>
                  <a:pt x="119" y="678"/>
                </a:cubicBezTo>
                <a:cubicBezTo>
                  <a:pt x="121" y="683"/>
                  <a:pt x="124" y="686"/>
                  <a:pt x="129" y="686"/>
                </a:cubicBezTo>
                <a:cubicBezTo>
                  <a:pt x="135" y="686"/>
                  <a:pt x="140" y="681"/>
                  <a:pt x="140" y="675"/>
                </a:cubicBezTo>
                <a:cubicBezTo>
                  <a:pt x="140" y="674"/>
                  <a:pt x="139" y="672"/>
                  <a:pt x="138" y="671"/>
                </a:cubicBezTo>
                <a:cubicBezTo>
                  <a:pt x="93" y="570"/>
                  <a:pt x="93" y="570"/>
                  <a:pt x="93" y="570"/>
                </a:cubicBezTo>
                <a:cubicBezTo>
                  <a:pt x="90" y="564"/>
                  <a:pt x="86" y="561"/>
                  <a:pt x="80" y="561"/>
                </a:cubicBezTo>
                <a:cubicBezTo>
                  <a:pt x="79" y="561"/>
                  <a:pt x="79" y="561"/>
                  <a:pt x="79" y="561"/>
                </a:cubicBezTo>
                <a:cubicBezTo>
                  <a:pt x="73" y="561"/>
                  <a:pt x="69" y="564"/>
                  <a:pt x="66" y="570"/>
                </a:cubicBezTo>
                <a:cubicBezTo>
                  <a:pt x="21" y="671"/>
                  <a:pt x="21" y="671"/>
                  <a:pt x="21" y="671"/>
                </a:cubicBezTo>
                <a:cubicBezTo>
                  <a:pt x="20" y="673"/>
                  <a:pt x="19" y="674"/>
                  <a:pt x="19" y="676"/>
                </a:cubicBezTo>
                <a:close/>
                <a:moveTo>
                  <a:pt x="58" y="636"/>
                </a:moveTo>
                <a:cubicBezTo>
                  <a:pt x="79" y="587"/>
                  <a:pt x="79" y="587"/>
                  <a:pt x="79" y="587"/>
                </a:cubicBezTo>
                <a:cubicBezTo>
                  <a:pt x="101" y="636"/>
                  <a:pt x="101" y="636"/>
                  <a:pt x="101" y="636"/>
                </a:cubicBezTo>
                <a:lnTo>
                  <a:pt x="58" y="636"/>
                </a:lnTo>
                <a:close/>
                <a:moveTo>
                  <a:pt x="250" y="675"/>
                </a:moveTo>
                <a:cubicBezTo>
                  <a:pt x="250" y="681"/>
                  <a:pt x="255" y="686"/>
                  <a:pt x="261" y="686"/>
                </a:cubicBezTo>
                <a:cubicBezTo>
                  <a:pt x="267" y="686"/>
                  <a:pt x="272" y="681"/>
                  <a:pt x="272" y="675"/>
                </a:cubicBezTo>
                <a:cubicBezTo>
                  <a:pt x="272" y="642"/>
                  <a:pt x="272" y="642"/>
                  <a:pt x="272" y="642"/>
                </a:cubicBezTo>
                <a:cubicBezTo>
                  <a:pt x="299" y="642"/>
                  <a:pt x="299" y="642"/>
                  <a:pt x="299" y="642"/>
                </a:cubicBezTo>
                <a:cubicBezTo>
                  <a:pt x="329" y="680"/>
                  <a:pt x="329" y="680"/>
                  <a:pt x="329" y="680"/>
                </a:cubicBezTo>
                <a:cubicBezTo>
                  <a:pt x="331" y="683"/>
                  <a:pt x="334" y="686"/>
                  <a:pt x="339" y="686"/>
                </a:cubicBezTo>
                <a:cubicBezTo>
                  <a:pt x="344" y="686"/>
                  <a:pt x="349" y="682"/>
                  <a:pt x="349" y="676"/>
                </a:cubicBezTo>
                <a:cubicBezTo>
                  <a:pt x="349" y="672"/>
                  <a:pt x="348" y="670"/>
                  <a:pt x="346" y="668"/>
                </a:cubicBezTo>
                <a:cubicBezTo>
                  <a:pt x="323" y="638"/>
                  <a:pt x="323" y="638"/>
                  <a:pt x="323" y="638"/>
                </a:cubicBezTo>
                <a:cubicBezTo>
                  <a:pt x="339" y="633"/>
                  <a:pt x="350" y="621"/>
                  <a:pt x="350" y="602"/>
                </a:cubicBezTo>
                <a:cubicBezTo>
                  <a:pt x="350" y="601"/>
                  <a:pt x="350" y="601"/>
                  <a:pt x="350" y="601"/>
                </a:cubicBezTo>
                <a:cubicBezTo>
                  <a:pt x="350" y="591"/>
                  <a:pt x="347" y="581"/>
                  <a:pt x="340" y="575"/>
                </a:cubicBezTo>
                <a:cubicBezTo>
                  <a:pt x="332" y="567"/>
                  <a:pt x="320" y="563"/>
                  <a:pt x="305" y="563"/>
                </a:cubicBezTo>
                <a:cubicBezTo>
                  <a:pt x="261" y="563"/>
                  <a:pt x="261" y="563"/>
                  <a:pt x="261" y="563"/>
                </a:cubicBezTo>
                <a:cubicBezTo>
                  <a:pt x="255" y="563"/>
                  <a:pt x="250" y="567"/>
                  <a:pt x="250" y="573"/>
                </a:cubicBezTo>
                <a:lnTo>
                  <a:pt x="250" y="675"/>
                </a:lnTo>
                <a:close/>
                <a:moveTo>
                  <a:pt x="272" y="623"/>
                </a:moveTo>
                <a:cubicBezTo>
                  <a:pt x="272" y="582"/>
                  <a:pt x="272" y="582"/>
                  <a:pt x="272" y="582"/>
                </a:cubicBezTo>
                <a:cubicBezTo>
                  <a:pt x="303" y="582"/>
                  <a:pt x="303" y="582"/>
                  <a:pt x="303" y="582"/>
                </a:cubicBezTo>
                <a:cubicBezTo>
                  <a:pt x="319" y="582"/>
                  <a:pt x="328" y="589"/>
                  <a:pt x="328" y="602"/>
                </a:cubicBezTo>
                <a:cubicBezTo>
                  <a:pt x="328" y="603"/>
                  <a:pt x="328" y="603"/>
                  <a:pt x="328" y="603"/>
                </a:cubicBezTo>
                <a:cubicBezTo>
                  <a:pt x="328" y="615"/>
                  <a:pt x="319" y="623"/>
                  <a:pt x="303" y="623"/>
                </a:cubicBezTo>
                <a:lnTo>
                  <a:pt x="272" y="623"/>
                </a:lnTo>
                <a:close/>
                <a:moveTo>
                  <a:pt x="405" y="685"/>
                </a:moveTo>
                <a:cubicBezTo>
                  <a:pt x="477" y="685"/>
                  <a:pt x="477" y="685"/>
                  <a:pt x="477" y="685"/>
                </a:cubicBezTo>
                <a:cubicBezTo>
                  <a:pt x="482" y="685"/>
                  <a:pt x="487" y="681"/>
                  <a:pt x="487" y="675"/>
                </a:cubicBezTo>
                <a:cubicBezTo>
                  <a:pt x="487" y="670"/>
                  <a:pt x="482" y="666"/>
                  <a:pt x="477" y="666"/>
                </a:cubicBezTo>
                <a:cubicBezTo>
                  <a:pt x="416" y="666"/>
                  <a:pt x="416" y="666"/>
                  <a:pt x="416" y="666"/>
                </a:cubicBezTo>
                <a:cubicBezTo>
                  <a:pt x="416" y="633"/>
                  <a:pt x="416" y="633"/>
                  <a:pt x="416" y="633"/>
                </a:cubicBezTo>
                <a:cubicBezTo>
                  <a:pt x="468" y="633"/>
                  <a:pt x="468" y="633"/>
                  <a:pt x="468" y="633"/>
                </a:cubicBezTo>
                <a:cubicBezTo>
                  <a:pt x="474" y="633"/>
                  <a:pt x="478" y="629"/>
                  <a:pt x="478" y="623"/>
                </a:cubicBezTo>
                <a:cubicBezTo>
                  <a:pt x="478" y="618"/>
                  <a:pt x="474" y="614"/>
                  <a:pt x="468" y="614"/>
                </a:cubicBezTo>
                <a:cubicBezTo>
                  <a:pt x="416" y="614"/>
                  <a:pt x="416" y="614"/>
                  <a:pt x="416" y="614"/>
                </a:cubicBezTo>
                <a:cubicBezTo>
                  <a:pt x="416" y="582"/>
                  <a:pt x="416" y="582"/>
                  <a:pt x="416" y="582"/>
                </a:cubicBezTo>
                <a:cubicBezTo>
                  <a:pt x="476" y="582"/>
                  <a:pt x="476" y="582"/>
                  <a:pt x="476" y="582"/>
                </a:cubicBezTo>
                <a:cubicBezTo>
                  <a:pt x="481" y="582"/>
                  <a:pt x="486" y="578"/>
                  <a:pt x="486" y="572"/>
                </a:cubicBezTo>
                <a:cubicBezTo>
                  <a:pt x="486" y="567"/>
                  <a:pt x="481" y="563"/>
                  <a:pt x="476" y="563"/>
                </a:cubicBezTo>
                <a:cubicBezTo>
                  <a:pt x="405" y="563"/>
                  <a:pt x="405" y="563"/>
                  <a:pt x="405" y="563"/>
                </a:cubicBezTo>
                <a:cubicBezTo>
                  <a:pt x="399" y="563"/>
                  <a:pt x="394" y="567"/>
                  <a:pt x="394" y="573"/>
                </a:cubicBezTo>
                <a:cubicBezTo>
                  <a:pt x="394" y="674"/>
                  <a:pt x="394" y="674"/>
                  <a:pt x="394" y="674"/>
                </a:cubicBezTo>
                <a:cubicBezTo>
                  <a:pt x="394" y="680"/>
                  <a:pt x="399" y="685"/>
                  <a:pt x="405" y="685"/>
                </a:cubicBezTo>
                <a:close/>
                <a:moveTo>
                  <a:pt x="521" y="676"/>
                </a:moveTo>
                <a:cubicBezTo>
                  <a:pt x="521" y="681"/>
                  <a:pt x="525" y="686"/>
                  <a:pt x="530" y="686"/>
                </a:cubicBezTo>
                <a:cubicBezTo>
                  <a:pt x="535" y="686"/>
                  <a:pt x="539" y="683"/>
                  <a:pt x="540" y="679"/>
                </a:cubicBezTo>
                <a:cubicBezTo>
                  <a:pt x="551" y="655"/>
                  <a:pt x="551" y="655"/>
                  <a:pt x="551" y="655"/>
                </a:cubicBezTo>
                <a:cubicBezTo>
                  <a:pt x="610" y="655"/>
                  <a:pt x="610" y="655"/>
                  <a:pt x="610" y="655"/>
                </a:cubicBezTo>
                <a:cubicBezTo>
                  <a:pt x="620" y="678"/>
                  <a:pt x="620" y="678"/>
                  <a:pt x="620" y="678"/>
                </a:cubicBezTo>
                <a:cubicBezTo>
                  <a:pt x="622" y="683"/>
                  <a:pt x="626" y="686"/>
                  <a:pt x="631" y="686"/>
                </a:cubicBezTo>
                <a:cubicBezTo>
                  <a:pt x="636" y="686"/>
                  <a:pt x="641" y="681"/>
                  <a:pt x="641" y="675"/>
                </a:cubicBezTo>
                <a:cubicBezTo>
                  <a:pt x="641" y="674"/>
                  <a:pt x="640" y="672"/>
                  <a:pt x="640" y="671"/>
                </a:cubicBezTo>
                <a:cubicBezTo>
                  <a:pt x="594" y="570"/>
                  <a:pt x="594" y="570"/>
                  <a:pt x="594" y="570"/>
                </a:cubicBezTo>
                <a:cubicBezTo>
                  <a:pt x="592" y="564"/>
                  <a:pt x="587" y="561"/>
                  <a:pt x="581" y="561"/>
                </a:cubicBezTo>
                <a:cubicBezTo>
                  <a:pt x="580" y="561"/>
                  <a:pt x="580" y="561"/>
                  <a:pt x="580" y="561"/>
                </a:cubicBezTo>
                <a:cubicBezTo>
                  <a:pt x="574" y="561"/>
                  <a:pt x="570" y="564"/>
                  <a:pt x="567" y="570"/>
                </a:cubicBezTo>
                <a:cubicBezTo>
                  <a:pt x="522" y="671"/>
                  <a:pt x="522" y="671"/>
                  <a:pt x="522" y="671"/>
                </a:cubicBezTo>
                <a:cubicBezTo>
                  <a:pt x="521" y="673"/>
                  <a:pt x="521" y="674"/>
                  <a:pt x="521" y="676"/>
                </a:cubicBezTo>
                <a:close/>
                <a:moveTo>
                  <a:pt x="559" y="636"/>
                </a:moveTo>
                <a:cubicBezTo>
                  <a:pt x="580" y="587"/>
                  <a:pt x="580" y="587"/>
                  <a:pt x="580" y="587"/>
                </a:cubicBezTo>
                <a:cubicBezTo>
                  <a:pt x="602" y="636"/>
                  <a:pt x="602" y="636"/>
                  <a:pt x="602" y="636"/>
                </a:cubicBezTo>
                <a:lnTo>
                  <a:pt x="559" y="636"/>
                </a:lnTo>
                <a:close/>
                <a:moveTo>
                  <a:pt x="682" y="674"/>
                </a:moveTo>
                <a:cubicBezTo>
                  <a:pt x="682" y="680"/>
                  <a:pt x="686" y="685"/>
                  <a:pt x="692" y="685"/>
                </a:cubicBezTo>
                <a:cubicBezTo>
                  <a:pt x="758" y="685"/>
                  <a:pt x="758" y="685"/>
                  <a:pt x="758" y="685"/>
                </a:cubicBezTo>
                <a:cubicBezTo>
                  <a:pt x="764" y="685"/>
                  <a:pt x="768" y="680"/>
                  <a:pt x="768" y="675"/>
                </a:cubicBezTo>
                <a:cubicBezTo>
                  <a:pt x="768" y="670"/>
                  <a:pt x="764" y="665"/>
                  <a:pt x="758" y="665"/>
                </a:cubicBezTo>
                <a:cubicBezTo>
                  <a:pt x="703" y="665"/>
                  <a:pt x="703" y="665"/>
                  <a:pt x="703" y="665"/>
                </a:cubicBezTo>
                <a:cubicBezTo>
                  <a:pt x="703" y="572"/>
                  <a:pt x="703" y="572"/>
                  <a:pt x="703" y="572"/>
                </a:cubicBezTo>
                <a:cubicBezTo>
                  <a:pt x="703" y="566"/>
                  <a:pt x="698" y="562"/>
                  <a:pt x="692" y="562"/>
                </a:cubicBezTo>
                <a:cubicBezTo>
                  <a:pt x="686" y="562"/>
                  <a:pt x="682" y="566"/>
                  <a:pt x="682" y="572"/>
                </a:cubicBezTo>
                <a:lnTo>
                  <a:pt x="682" y="674"/>
                </a:lnTo>
                <a:close/>
                <a:moveTo>
                  <a:pt x="877" y="674"/>
                </a:moveTo>
                <a:cubicBezTo>
                  <a:pt x="877" y="680"/>
                  <a:pt x="882" y="685"/>
                  <a:pt x="888" y="685"/>
                </a:cubicBezTo>
                <a:cubicBezTo>
                  <a:pt x="923" y="685"/>
                  <a:pt x="923" y="685"/>
                  <a:pt x="923" y="685"/>
                </a:cubicBezTo>
                <a:cubicBezTo>
                  <a:pt x="961" y="685"/>
                  <a:pt x="988" y="658"/>
                  <a:pt x="988" y="624"/>
                </a:cubicBezTo>
                <a:cubicBezTo>
                  <a:pt x="988" y="623"/>
                  <a:pt x="988" y="623"/>
                  <a:pt x="988" y="623"/>
                </a:cubicBezTo>
                <a:cubicBezTo>
                  <a:pt x="988" y="589"/>
                  <a:pt x="961" y="563"/>
                  <a:pt x="923" y="563"/>
                </a:cubicBezTo>
                <a:cubicBezTo>
                  <a:pt x="888" y="563"/>
                  <a:pt x="888" y="563"/>
                  <a:pt x="888" y="563"/>
                </a:cubicBezTo>
                <a:cubicBezTo>
                  <a:pt x="882" y="563"/>
                  <a:pt x="877" y="567"/>
                  <a:pt x="877" y="573"/>
                </a:cubicBezTo>
                <a:lnTo>
                  <a:pt x="877" y="674"/>
                </a:lnTo>
                <a:close/>
                <a:moveTo>
                  <a:pt x="899" y="665"/>
                </a:moveTo>
                <a:cubicBezTo>
                  <a:pt x="899" y="582"/>
                  <a:pt x="899" y="582"/>
                  <a:pt x="899" y="582"/>
                </a:cubicBezTo>
                <a:cubicBezTo>
                  <a:pt x="923" y="582"/>
                  <a:pt x="923" y="582"/>
                  <a:pt x="923" y="582"/>
                </a:cubicBezTo>
                <a:cubicBezTo>
                  <a:pt x="949" y="582"/>
                  <a:pt x="965" y="600"/>
                  <a:pt x="965" y="624"/>
                </a:cubicBezTo>
                <a:cubicBezTo>
                  <a:pt x="965" y="624"/>
                  <a:pt x="965" y="624"/>
                  <a:pt x="965" y="624"/>
                </a:cubicBezTo>
                <a:cubicBezTo>
                  <a:pt x="965" y="648"/>
                  <a:pt x="949" y="665"/>
                  <a:pt x="923" y="665"/>
                </a:cubicBezTo>
                <a:lnTo>
                  <a:pt x="899" y="665"/>
                </a:lnTo>
                <a:close/>
                <a:moveTo>
                  <a:pt x="1033" y="675"/>
                </a:moveTo>
                <a:cubicBezTo>
                  <a:pt x="1033" y="681"/>
                  <a:pt x="1037" y="686"/>
                  <a:pt x="1043" y="686"/>
                </a:cubicBezTo>
                <a:cubicBezTo>
                  <a:pt x="1049" y="686"/>
                  <a:pt x="1054" y="681"/>
                  <a:pt x="1054" y="675"/>
                </a:cubicBezTo>
                <a:cubicBezTo>
                  <a:pt x="1054" y="572"/>
                  <a:pt x="1054" y="572"/>
                  <a:pt x="1054" y="572"/>
                </a:cubicBezTo>
                <a:cubicBezTo>
                  <a:pt x="1054" y="566"/>
                  <a:pt x="1049" y="562"/>
                  <a:pt x="1043" y="562"/>
                </a:cubicBezTo>
                <a:cubicBezTo>
                  <a:pt x="1037" y="562"/>
                  <a:pt x="1033" y="566"/>
                  <a:pt x="1033" y="572"/>
                </a:cubicBezTo>
                <a:lnTo>
                  <a:pt x="1033" y="675"/>
                </a:lnTo>
                <a:close/>
                <a:moveTo>
                  <a:pt x="1104" y="675"/>
                </a:moveTo>
                <a:cubicBezTo>
                  <a:pt x="1104" y="681"/>
                  <a:pt x="1109" y="686"/>
                  <a:pt x="1115" y="686"/>
                </a:cubicBezTo>
                <a:cubicBezTo>
                  <a:pt x="1121" y="686"/>
                  <a:pt x="1126" y="681"/>
                  <a:pt x="1126" y="675"/>
                </a:cubicBezTo>
                <a:cubicBezTo>
                  <a:pt x="1126" y="635"/>
                  <a:pt x="1126" y="635"/>
                  <a:pt x="1126" y="635"/>
                </a:cubicBezTo>
                <a:cubicBezTo>
                  <a:pt x="1179" y="635"/>
                  <a:pt x="1179" y="635"/>
                  <a:pt x="1179" y="635"/>
                </a:cubicBezTo>
                <a:cubicBezTo>
                  <a:pt x="1184" y="635"/>
                  <a:pt x="1188" y="631"/>
                  <a:pt x="1188" y="625"/>
                </a:cubicBezTo>
                <a:cubicBezTo>
                  <a:pt x="1188" y="620"/>
                  <a:pt x="1184" y="615"/>
                  <a:pt x="1179" y="615"/>
                </a:cubicBezTo>
                <a:cubicBezTo>
                  <a:pt x="1126" y="615"/>
                  <a:pt x="1126" y="615"/>
                  <a:pt x="1126" y="615"/>
                </a:cubicBezTo>
                <a:cubicBezTo>
                  <a:pt x="1126" y="582"/>
                  <a:pt x="1126" y="582"/>
                  <a:pt x="1126" y="582"/>
                </a:cubicBezTo>
                <a:cubicBezTo>
                  <a:pt x="1186" y="582"/>
                  <a:pt x="1186" y="582"/>
                  <a:pt x="1186" y="582"/>
                </a:cubicBezTo>
                <a:cubicBezTo>
                  <a:pt x="1192" y="582"/>
                  <a:pt x="1196" y="578"/>
                  <a:pt x="1196" y="572"/>
                </a:cubicBezTo>
                <a:cubicBezTo>
                  <a:pt x="1196" y="567"/>
                  <a:pt x="1192" y="563"/>
                  <a:pt x="1186" y="563"/>
                </a:cubicBezTo>
                <a:cubicBezTo>
                  <a:pt x="1115" y="563"/>
                  <a:pt x="1115" y="563"/>
                  <a:pt x="1115" y="563"/>
                </a:cubicBezTo>
                <a:cubicBezTo>
                  <a:pt x="1109" y="563"/>
                  <a:pt x="1104" y="567"/>
                  <a:pt x="1104" y="573"/>
                </a:cubicBezTo>
                <a:lnTo>
                  <a:pt x="1104" y="675"/>
                </a:lnTo>
                <a:close/>
                <a:moveTo>
                  <a:pt x="1237" y="675"/>
                </a:moveTo>
                <a:cubicBezTo>
                  <a:pt x="1237" y="681"/>
                  <a:pt x="1241" y="686"/>
                  <a:pt x="1247" y="686"/>
                </a:cubicBezTo>
                <a:cubicBezTo>
                  <a:pt x="1253" y="686"/>
                  <a:pt x="1258" y="681"/>
                  <a:pt x="1258" y="675"/>
                </a:cubicBezTo>
                <a:cubicBezTo>
                  <a:pt x="1258" y="635"/>
                  <a:pt x="1258" y="635"/>
                  <a:pt x="1258" y="635"/>
                </a:cubicBezTo>
                <a:cubicBezTo>
                  <a:pt x="1311" y="635"/>
                  <a:pt x="1311" y="635"/>
                  <a:pt x="1311" y="635"/>
                </a:cubicBezTo>
                <a:cubicBezTo>
                  <a:pt x="1316" y="635"/>
                  <a:pt x="1321" y="631"/>
                  <a:pt x="1321" y="625"/>
                </a:cubicBezTo>
                <a:cubicBezTo>
                  <a:pt x="1321" y="620"/>
                  <a:pt x="1316" y="615"/>
                  <a:pt x="1311" y="615"/>
                </a:cubicBezTo>
                <a:cubicBezTo>
                  <a:pt x="1258" y="615"/>
                  <a:pt x="1258" y="615"/>
                  <a:pt x="1258" y="615"/>
                </a:cubicBezTo>
                <a:cubicBezTo>
                  <a:pt x="1258" y="582"/>
                  <a:pt x="1258" y="582"/>
                  <a:pt x="1258" y="582"/>
                </a:cubicBezTo>
                <a:cubicBezTo>
                  <a:pt x="1319" y="582"/>
                  <a:pt x="1319" y="582"/>
                  <a:pt x="1319" y="582"/>
                </a:cubicBezTo>
                <a:cubicBezTo>
                  <a:pt x="1324" y="582"/>
                  <a:pt x="1328" y="578"/>
                  <a:pt x="1328" y="572"/>
                </a:cubicBezTo>
                <a:cubicBezTo>
                  <a:pt x="1328" y="567"/>
                  <a:pt x="1324" y="563"/>
                  <a:pt x="1319" y="563"/>
                </a:cubicBezTo>
                <a:cubicBezTo>
                  <a:pt x="1247" y="563"/>
                  <a:pt x="1247" y="563"/>
                  <a:pt x="1247" y="563"/>
                </a:cubicBezTo>
                <a:cubicBezTo>
                  <a:pt x="1241" y="563"/>
                  <a:pt x="1237" y="567"/>
                  <a:pt x="1237" y="573"/>
                </a:cubicBezTo>
                <a:lnTo>
                  <a:pt x="1237" y="675"/>
                </a:lnTo>
                <a:close/>
                <a:moveTo>
                  <a:pt x="1380" y="685"/>
                </a:moveTo>
                <a:cubicBezTo>
                  <a:pt x="1452" y="685"/>
                  <a:pt x="1452" y="685"/>
                  <a:pt x="1452" y="685"/>
                </a:cubicBezTo>
                <a:cubicBezTo>
                  <a:pt x="1457" y="685"/>
                  <a:pt x="1461" y="681"/>
                  <a:pt x="1461" y="675"/>
                </a:cubicBezTo>
                <a:cubicBezTo>
                  <a:pt x="1461" y="670"/>
                  <a:pt x="1457" y="666"/>
                  <a:pt x="1452" y="666"/>
                </a:cubicBezTo>
                <a:cubicBezTo>
                  <a:pt x="1390" y="666"/>
                  <a:pt x="1390" y="666"/>
                  <a:pt x="1390" y="666"/>
                </a:cubicBezTo>
                <a:cubicBezTo>
                  <a:pt x="1390" y="633"/>
                  <a:pt x="1390" y="633"/>
                  <a:pt x="1390" y="633"/>
                </a:cubicBezTo>
                <a:cubicBezTo>
                  <a:pt x="1443" y="633"/>
                  <a:pt x="1443" y="633"/>
                  <a:pt x="1443" y="633"/>
                </a:cubicBezTo>
                <a:cubicBezTo>
                  <a:pt x="1448" y="633"/>
                  <a:pt x="1452" y="629"/>
                  <a:pt x="1452" y="623"/>
                </a:cubicBezTo>
                <a:cubicBezTo>
                  <a:pt x="1452" y="618"/>
                  <a:pt x="1448" y="614"/>
                  <a:pt x="1443" y="614"/>
                </a:cubicBezTo>
                <a:cubicBezTo>
                  <a:pt x="1390" y="614"/>
                  <a:pt x="1390" y="614"/>
                  <a:pt x="1390" y="614"/>
                </a:cubicBezTo>
                <a:cubicBezTo>
                  <a:pt x="1390" y="582"/>
                  <a:pt x="1390" y="582"/>
                  <a:pt x="1390" y="582"/>
                </a:cubicBezTo>
                <a:cubicBezTo>
                  <a:pt x="1451" y="582"/>
                  <a:pt x="1451" y="582"/>
                  <a:pt x="1451" y="582"/>
                </a:cubicBezTo>
                <a:cubicBezTo>
                  <a:pt x="1456" y="582"/>
                  <a:pt x="1460" y="578"/>
                  <a:pt x="1460" y="572"/>
                </a:cubicBezTo>
                <a:cubicBezTo>
                  <a:pt x="1460" y="567"/>
                  <a:pt x="1456" y="563"/>
                  <a:pt x="1451" y="563"/>
                </a:cubicBezTo>
                <a:cubicBezTo>
                  <a:pt x="1380" y="563"/>
                  <a:pt x="1380" y="563"/>
                  <a:pt x="1380" y="563"/>
                </a:cubicBezTo>
                <a:cubicBezTo>
                  <a:pt x="1373" y="563"/>
                  <a:pt x="1369" y="567"/>
                  <a:pt x="1369" y="573"/>
                </a:cubicBezTo>
                <a:cubicBezTo>
                  <a:pt x="1369" y="674"/>
                  <a:pt x="1369" y="674"/>
                  <a:pt x="1369" y="674"/>
                </a:cubicBezTo>
                <a:cubicBezTo>
                  <a:pt x="1369" y="680"/>
                  <a:pt x="1373" y="685"/>
                  <a:pt x="1380" y="685"/>
                </a:cubicBezTo>
                <a:close/>
                <a:moveTo>
                  <a:pt x="1503" y="675"/>
                </a:moveTo>
                <a:cubicBezTo>
                  <a:pt x="1503" y="681"/>
                  <a:pt x="1508" y="686"/>
                  <a:pt x="1514" y="686"/>
                </a:cubicBezTo>
                <a:cubicBezTo>
                  <a:pt x="1520" y="686"/>
                  <a:pt x="1525" y="681"/>
                  <a:pt x="1525" y="675"/>
                </a:cubicBezTo>
                <a:cubicBezTo>
                  <a:pt x="1525" y="642"/>
                  <a:pt x="1525" y="642"/>
                  <a:pt x="1525" y="642"/>
                </a:cubicBezTo>
                <a:cubicBezTo>
                  <a:pt x="1552" y="642"/>
                  <a:pt x="1552" y="642"/>
                  <a:pt x="1552" y="642"/>
                </a:cubicBezTo>
                <a:cubicBezTo>
                  <a:pt x="1582" y="680"/>
                  <a:pt x="1582" y="680"/>
                  <a:pt x="1582" y="680"/>
                </a:cubicBezTo>
                <a:cubicBezTo>
                  <a:pt x="1584" y="683"/>
                  <a:pt x="1587" y="686"/>
                  <a:pt x="1592" y="686"/>
                </a:cubicBezTo>
                <a:cubicBezTo>
                  <a:pt x="1597" y="686"/>
                  <a:pt x="1602" y="682"/>
                  <a:pt x="1602" y="676"/>
                </a:cubicBezTo>
                <a:cubicBezTo>
                  <a:pt x="1602" y="672"/>
                  <a:pt x="1601" y="670"/>
                  <a:pt x="1599" y="668"/>
                </a:cubicBezTo>
                <a:cubicBezTo>
                  <a:pt x="1576" y="638"/>
                  <a:pt x="1576" y="638"/>
                  <a:pt x="1576" y="638"/>
                </a:cubicBezTo>
                <a:cubicBezTo>
                  <a:pt x="1592" y="633"/>
                  <a:pt x="1603" y="621"/>
                  <a:pt x="1603" y="602"/>
                </a:cubicBezTo>
                <a:cubicBezTo>
                  <a:pt x="1603" y="601"/>
                  <a:pt x="1603" y="601"/>
                  <a:pt x="1603" y="601"/>
                </a:cubicBezTo>
                <a:cubicBezTo>
                  <a:pt x="1603" y="591"/>
                  <a:pt x="1600" y="581"/>
                  <a:pt x="1593" y="575"/>
                </a:cubicBezTo>
                <a:cubicBezTo>
                  <a:pt x="1585" y="567"/>
                  <a:pt x="1573" y="563"/>
                  <a:pt x="1558" y="563"/>
                </a:cubicBezTo>
                <a:cubicBezTo>
                  <a:pt x="1514" y="563"/>
                  <a:pt x="1514" y="563"/>
                  <a:pt x="1514" y="563"/>
                </a:cubicBezTo>
                <a:cubicBezTo>
                  <a:pt x="1508" y="563"/>
                  <a:pt x="1503" y="567"/>
                  <a:pt x="1503" y="573"/>
                </a:cubicBezTo>
                <a:lnTo>
                  <a:pt x="1503" y="675"/>
                </a:lnTo>
                <a:close/>
                <a:moveTo>
                  <a:pt x="1525" y="623"/>
                </a:moveTo>
                <a:cubicBezTo>
                  <a:pt x="1525" y="582"/>
                  <a:pt x="1525" y="582"/>
                  <a:pt x="1525" y="582"/>
                </a:cubicBezTo>
                <a:cubicBezTo>
                  <a:pt x="1556" y="582"/>
                  <a:pt x="1556" y="582"/>
                  <a:pt x="1556" y="582"/>
                </a:cubicBezTo>
                <a:cubicBezTo>
                  <a:pt x="1572" y="582"/>
                  <a:pt x="1581" y="589"/>
                  <a:pt x="1581" y="602"/>
                </a:cubicBezTo>
                <a:cubicBezTo>
                  <a:pt x="1581" y="603"/>
                  <a:pt x="1581" y="603"/>
                  <a:pt x="1581" y="603"/>
                </a:cubicBezTo>
                <a:cubicBezTo>
                  <a:pt x="1581" y="615"/>
                  <a:pt x="1572" y="623"/>
                  <a:pt x="1556" y="623"/>
                </a:cubicBezTo>
                <a:lnTo>
                  <a:pt x="1525" y="623"/>
                </a:lnTo>
                <a:close/>
                <a:moveTo>
                  <a:pt x="1658" y="685"/>
                </a:moveTo>
                <a:cubicBezTo>
                  <a:pt x="1730" y="685"/>
                  <a:pt x="1730" y="685"/>
                  <a:pt x="1730" y="685"/>
                </a:cubicBezTo>
                <a:cubicBezTo>
                  <a:pt x="1735" y="685"/>
                  <a:pt x="1740" y="681"/>
                  <a:pt x="1740" y="675"/>
                </a:cubicBezTo>
                <a:cubicBezTo>
                  <a:pt x="1740" y="670"/>
                  <a:pt x="1735" y="666"/>
                  <a:pt x="1730" y="666"/>
                </a:cubicBezTo>
                <a:cubicBezTo>
                  <a:pt x="1669" y="666"/>
                  <a:pt x="1669" y="666"/>
                  <a:pt x="1669" y="666"/>
                </a:cubicBezTo>
                <a:cubicBezTo>
                  <a:pt x="1669" y="633"/>
                  <a:pt x="1669" y="633"/>
                  <a:pt x="1669" y="633"/>
                </a:cubicBezTo>
                <a:cubicBezTo>
                  <a:pt x="1721" y="633"/>
                  <a:pt x="1721" y="633"/>
                  <a:pt x="1721" y="633"/>
                </a:cubicBezTo>
                <a:cubicBezTo>
                  <a:pt x="1727" y="633"/>
                  <a:pt x="1731" y="629"/>
                  <a:pt x="1731" y="623"/>
                </a:cubicBezTo>
                <a:cubicBezTo>
                  <a:pt x="1731" y="618"/>
                  <a:pt x="1727" y="614"/>
                  <a:pt x="1721" y="614"/>
                </a:cubicBezTo>
                <a:cubicBezTo>
                  <a:pt x="1669" y="614"/>
                  <a:pt x="1669" y="614"/>
                  <a:pt x="1669" y="614"/>
                </a:cubicBezTo>
                <a:cubicBezTo>
                  <a:pt x="1669" y="582"/>
                  <a:pt x="1669" y="582"/>
                  <a:pt x="1669" y="582"/>
                </a:cubicBezTo>
                <a:cubicBezTo>
                  <a:pt x="1729" y="582"/>
                  <a:pt x="1729" y="582"/>
                  <a:pt x="1729" y="582"/>
                </a:cubicBezTo>
                <a:cubicBezTo>
                  <a:pt x="1734" y="582"/>
                  <a:pt x="1739" y="578"/>
                  <a:pt x="1739" y="572"/>
                </a:cubicBezTo>
                <a:cubicBezTo>
                  <a:pt x="1739" y="567"/>
                  <a:pt x="1734" y="563"/>
                  <a:pt x="1729" y="563"/>
                </a:cubicBezTo>
                <a:cubicBezTo>
                  <a:pt x="1658" y="563"/>
                  <a:pt x="1658" y="563"/>
                  <a:pt x="1658" y="563"/>
                </a:cubicBezTo>
                <a:cubicBezTo>
                  <a:pt x="1652" y="563"/>
                  <a:pt x="1647" y="567"/>
                  <a:pt x="1647" y="573"/>
                </a:cubicBezTo>
                <a:cubicBezTo>
                  <a:pt x="1647" y="674"/>
                  <a:pt x="1647" y="674"/>
                  <a:pt x="1647" y="674"/>
                </a:cubicBezTo>
                <a:cubicBezTo>
                  <a:pt x="1647" y="680"/>
                  <a:pt x="1652" y="685"/>
                  <a:pt x="1658" y="685"/>
                </a:cubicBezTo>
                <a:close/>
                <a:moveTo>
                  <a:pt x="1782" y="675"/>
                </a:moveTo>
                <a:cubicBezTo>
                  <a:pt x="1782" y="681"/>
                  <a:pt x="1787" y="686"/>
                  <a:pt x="1793" y="686"/>
                </a:cubicBezTo>
                <a:cubicBezTo>
                  <a:pt x="1798" y="686"/>
                  <a:pt x="1803" y="681"/>
                  <a:pt x="1803" y="675"/>
                </a:cubicBezTo>
                <a:cubicBezTo>
                  <a:pt x="1803" y="598"/>
                  <a:pt x="1803" y="598"/>
                  <a:pt x="1803" y="598"/>
                </a:cubicBezTo>
                <a:cubicBezTo>
                  <a:pt x="1866" y="679"/>
                  <a:pt x="1866" y="679"/>
                  <a:pt x="1866" y="679"/>
                </a:cubicBezTo>
                <a:cubicBezTo>
                  <a:pt x="1869" y="683"/>
                  <a:pt x="1872" y="686"/>
                  <a:pt x="1877" y="686"/>
                </a:cubicBezTo>
                <a:cubicBezTo>
                  <a:pt x="1878" y="686"/>
                  <a:pt x="1878" y="686"/>
                  <a:pt x="1878" y="686"/>
                </a:cubicBezTo>
                <a:cubicBezTo>
                  <a:pt x="1884" y="686"/>
                  <a:pt x="1889" y="681"/>
                  <a:pt x="1889" y="675"/>
                </a:cubicBezTo>
                <a:cubicBezTo>
                  <a:pt x="1889" y="572"/>
                  <a:pt x="1889" y="572"/>
                  <a:pt x="1889" y="572"/>
                </a:cubicBezTo>
                <a:cubicBezTo>
                  <a:pt x="1889" y="566"/>
                  <a:pt x="1884" y="562"/>
                  <a:pt x="1878" y="562"/>
                </a:cubicBezTo>
                <a:cubicBezTo>
                  <a:pt x="1872" y="562"/>
                  <a:pt x="1867" y="566"/>
                  <a:pt x="1867" y="572"/>
                </a:cubicBezTo>
                <a:cubicBezTo>
                  <a:pt x="1867" y="647"/>
                  <a:pt x="1867" y="647"/>
                  <a:pt x="1867" y="647"/>
                </a:cubicBezTo>
                <a:cubicBezTo>
                  <a:pt x="1806" y="568"/>
                  <a:pt x="1806" y="568"/>
                  <a:pt x="1806" y="568"/>
                </a:cubicBezTo>
                <a:cubicBezTo>
                  <a:pt x="1803" y="564"/>
                  <a:pt x="1800" y="562"/>
                  <a:pt x="1795" y="562"/>
                </a:cubicBezTo>
                <a:cubicBezTo>
                  <a:pt x="1793" y="562"/>
                  <a:pt x="1793" y="562"/>
                  <a:pt x="1793" y="562"/>
                </a:cubicBezTo>
                <a:cubicBezTo>
                  <a:pt x="1787" y="562"/>
                  <a:pt x="1782" y="567"/>
                  <a:pt x="1782" y="573"/>
                </a:cubicBezTo>
                <a:lnTo>
                  <a:pt x="1782" y="675"/>
                </a:lnTo>
                <a:close/>
                <a:moveTo>
                  <a:pt x="1994" y="687"/>
                </a:moveTo>
                <a:cubicBezTo>
                  <a:pt x="2014" y="687"/>
                  <a:pt x="2027" y="681"/>
                  <a:pt x="2039" y="671"/>
                </a:cubicBezTo>
                <a:cubicBezTo>
                  <a:pt x="2041" y="669"/>
                  <a:pt x="2042" y="666"/>
                  <a:pt x="2042" y="663"/>
                </a:cubicBezTo>
                <a:cubicBezTo>
                  <a:pt x="2042" y="657"/>
                  <a:pt x="2037" y="653"/>
                  <a:pt x="2032" y="653"/>
                </a:cubicBezTo>
                <a:cubicBezTo>
                  <a:pt x="2029" y="653"/>
                  <a:pt x="2027" y="654"/>
                  <a:pt x="2026" y="655"/>
                </a:cubicBezTo>
                <a:cubicBezTo>
                  <a:pt x="2017" y="663"/>
                  <a:pt x="2008" y="667"/>
                  <a:pt x="1995" y="667"/>
                </a:cubicBezTo>
                <a:cubicBezTo>
                  <a:pt x="1972" y="667"/>
                  <a:pt x="1955" y="648"/>
                  <a:pt x="1955" y="624"/>
                </a:cubicBezTo>
                <a:cubicBezTo>
                  <a:pt x="1955" y="623"/>
                  <a:pt x="1955" y="623"/>
                  <a:pt x="1955" y="623"/>
                </a:cubicBezTo>
                <a:cubicBezTo>
                  <a:pt x="1955" y="599"/>
                  <a:pt x="1972" y="580"/>
                  <a:pt x="1995" y="580"/>
                </a:cubicBezTo>
                <a:cubicBezTo>
                  <a:pt x="2007" y="580"/>
                  <a:pt x="2016" y="584"/>
                  <a:pt x="2024" y="591"/>
                </a:cubicBezTo>
                <a:cubicBezTo>
                  <a:pt x="2026" y="592"/>
                  <a:pt x="2028" y="593"/>
                  <a:pt x="2031" y="593"/>
                </a:cubicBezTo>
                <a:cubicBezTo>
                  <a:pt x="2037" y="593"/>
                  <a:pt x="2041" y="589"/>
                  <a:pt x="2041" y="583"/>
                </a:cubicBezTo>
                <a:cubicBezTo>
                  <a:pt x="2041" y="579"/>
                  <a:pt x="2039" y="576"/>
                  <a:pt x="2037" y="574"/>
                </a:cubicBezTo>
                <a:cubicBezTo>
                  <a:pt x="2026" y="566"/>
                  <a:pt x="2014" y="560"/>
                  <a:pt x="1995" y="560"/>
                </a:cubicBezTo>
                <a:cubicBezTo>
                  <a:pt x="1958" y="560"/>
                  <a:pt x="1932" y="589"/>
                  <a:pt x="1932" y="624"/>
                </a:cubicBezTo>
                <a:cubicBezTo>
                  <a:pt x="1932" y="624"/>
                  <a:pt x="1932" y="624"/>
                  <a:pt x="1932" y="624"/>
                </a:cubicBezTo>
                <a:cubicBezTo>
                  <a:pt x="1932" y="659"/>
                  <a:pt x="1959" y="687"/>
                  <a:pt x="1994" y="687"/>
                </a:cubicBezTo>
                <a:close/>
                <a:moveTo>
                  <a:pt x="2095" y="685"/>
                </a:moveTo>
                <a:cubicBezTo>
                  <a:pt x="2167" y="685"/>
                  <a:pt x="2167" y="685"/>
                  <a:pt x="2167" y="685"/>
                </a:cubicBezTo>
                <a:cubicBezTo>
                  <a:pt x="2172" y="685"/>
                  <a:pt x="2176" y="681"/>
                  <a:pt x="2176" y="675"/>
                </a:cubicBezTo>
                <a:cubicBezTo>
                  <a:pt x="2176" y="670"/>
                  <a:pt x="2172" y="666"/>
                  <a:pt x="2167" y="666"/>
                </a:cubicBezTo>
                <a:cubicBezTo>
                  <a:pt x="2106" y="666"/>
                  <a:pt x="2106" y="666"/>
                  <a:pt x="2106" y="666"/>
                </a:cubicBezTo>
                <a:cubicBezTo>
                  <a:pt x="2106" y="633"/>
                  <a:pt x="2106" y="633"/>
                  <a:pt x="2106" y="633"/>
                </a:cubicBezTo>
                <a:cubicBezTo>
                  <a:pt x="2158" y="633"/>
                  <a:pt x="2158" y="633"/>
                  <a:pt x="2158" y="633"/>
                </a:cubicBezTo>
                <a:cubicBezTo>
                  <a:pt x="2163" y="633"/>
                  <a:pt x="2168" y="629"/>
                  <a:pt x="2168" y="623"/>
                </a:cubicBezTo>
                <a:cubicBezTo>
                  <a:pt x="2168" y="618"/>
                  <a:pt x="2163" y="614"/>
                  <a:pt x="2158" y="614"/>
                </a:cubicBezTo>
                <a:cubicBezTo>
                  <a:pt x="2106" y="614"/>
                  <a:pt x="2106" y="614"/>
                  <a:pt x="2106" y="614"/>
                </a:cubicBezTo>
                <a:cubicBezTo>
                  <a:pt x="2106" y="582"/>
                  <a:pt x="2106" y="582"/>
                  <a:pt x="2106" y="582"/>
                </a:cubicBezTo>
                <a:cubicBezTo>
                  <a:pt x="2166" y="582"/>
                  <a:pt x="2166" y="582"/>
                  <a:pt x="2166" y="582"/>
                </a:cubicBezTo>
                <a:cubicBezTo>
                  <a:pt x="2171" y="582"/>
                  <a:pt x="2176" y="578"/>
                  <a:pt x="2176" y="572"/>
                </a:cubicBezTo>
                <a:cubicBezTo>
                  <a:pt x="2176" y="567"/>
                  <a:pt x="2171" y="563"/>
                  <a:pt x="2166" y="563"/>
                </a:cubicBezTo>
                <a:cubicBezTo>
                  <a:pt x="2095" y="563"/>
                  <a:pt x="2095" y="563"/>
                  <a:pt x="2095" y="563"/>
                </a:cubicBezTo>
                <a:cubicBezTo>
                  <a:pt x="2089" y="563"/>
                  <a:pt x="2084" y="567"/>
                  <a:pt x="2084" y="573"/>
                </a:cubicBezTo>
                <a:cubicBezTo>
                  <a:pt x="2084" y="674"/>
                  <a:pt x="2084" y="674"/>
                  <a:pt x="2084" y="674"/>
                </a:cubicBezTo>
                <a:cubicBezTo>
                  <a:pt x="2084" y="680"/>
                  <a:pt x="2089" y="685"/>
                  <a:pt x="2095" y="685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grpSp>
        <p:nvGrpSpPr>
          <p:cNvPr id="6" name="Group 4">
            <a:extLst>
              <a:ext uri="{FF2B5EF4-FFF2-40B4-BE49-F238E27FC236}">
                <a16:creationId xmlns:a16="http://schemas.microsoft.com/office/drawing/2014/main" id="{FE9882A9-B06A-4F63-BB9D-527537944B49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9975811" y="6146006"/>
            <a:ext cx="1890753" cy="336424"/>
            <a:chOff x="3477" y="2095"/>
            <a:chExt cx="725" cy="129"/>
          </a:xfrm>
        </p:grpSpPr>
        <p:sp>
          <p:nvSpPr>
            <p:cNvPr id="7" name="AutoShape 3">
              <a:extLst>
                <a:ext uri="{FF2B5EF4-FFF2-40B4-BE49-F238E27FC236}">
                  <a16:creationId xmlns:a16="http://schemas.microsoft.com/office/drawing/2014/main" id="{38DA5D97-5891-4D80-972E-38C7F4B21FD1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3479" y="2096"/>
              <a:ext cx="722" cy="1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0AEE7640-E1CB-4DB7-95A2-A8B10636475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976" y="2129"/>
              <a:ext cx="63" cy="91"/>
            </a:xfrm>
            <a:custGeom>
              <a:avLst/>
              <a:gdLst>
                <a:gd name="T0" fmla="*/ 10 w 51"/>
                <a:gd name="T1" fmla="*/ 9 h 73"/>
                <a:gd name="T2" fmla="*/ 10 w 51"/>
                <a:gd name="T3" fmla="*/ 31 h 73"/>
                <a:gd name="T4" fmla="*/ 43 w 51"/>
                <a:gd name="T5" fmla="*/ 31 h 73"/>
                <a:gd name="T6" fmla="*/ 47 w 51"/>
                <a:gd name="T7" fmla="*/ 36 h 73"/>
                <a:gd name="T8" fmla="*/ 43 w 51"/>
                <a:gd name="T9" fmla="*/ 40 h 73"/>
                <a:gd name="T10" fmla="*/ 10 w 51"/>
                <a:gd name="T11" fmla="*/ 40 h 73"/>
                <a:gd name="T12" fmla="*/ 10 w 51"/>
                <a:gd name="T13" fmla="*/ 64 h 73"/>
                <a:gd name="T14" fmla="*/ 47 w 51"/>
                <a:gd name="T15" fmla="*/ 64 h 73"/>
                <a:gd name="T16" fmla="*/ 51 w 51"/>
                <a:gd name="T17" fmla="*/ 69 h 73"/>
                <a:gd name="T18" fmla="*/ 47 w 51"/>
                <a:gd name="T19" fmla="*/ 73 h 73"/>
                <a:gd name="T20" fmla="*/ 5 w 51"/>
                <a:gd name="T21" fmla="*/ 73 h 73"/>
                <a:gd name="T22" fmla="*/ 0 w 51"/>
                <a:gd name="T23" fmla="*/ 68 h 73"/>
                <a:gd name="T24" fmla="*/ 0 w 51"/>
                <a:gd name="T25" fmla="*/ 5 h 73"/>
                <a:gd name="T26" fmla="*/ 5 w 51"/>
                <a:gd name="T27" fmla="*/ 0 h 73"/>
                <a:gd name="T28" fmla="*/ 45 w 51"/>
                <a:gd name="T29" fmla="*/ 0 h 73"/>
                <a:gd name="T30" fmla="*/ 49 w 51"/>
                <a:gd name="T31" fmla="*/ 5 h 73"/>
                <a:gd name="T32" fmla="*/ 45 w 51"/>
                <a:gd name="T33" fmla="*/ 9 h 73"/>
                <a:gd name="T34" fmla="*/ 10 w 51"/>
                <a:gd name="T35" fmla="*/ 9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1" h="73">
                  <a:moveTo>
                    <a:pt x="10" y="9"/>
                  </a:moveTo>
                  <a:cubicBezTo>
                    <a:pt x="10" y="31"/>
                    <a:pt x="10" y="31"/>
                    <a:pt x="10" y="31"/>
                  </a:cubicBezTo>
                  <a:cubicBezTo>
                    <a:pt x="43" y="31"/>
                    <a:pt x="43" y="31"/>
                    <a:pt x="43" y="31"/>
                  </a:cubicBezTo>
                  <a:cubicBezTo>
                    <a:pt x="44" y="31"/>
                    <a:pt x="47" y="32"/>
                    <a:pt x="47" y="36"/>
                  </a:cubicBezTo>
                  <a:cubicBezTo>
                    <a:pt x="47" y="40"/>
                    <a:pt x="44" y="40"/>
                    <a:pt x="43" y="40"/>
                  </a:cubicBezTo>
                  <a:cubicBezTo>
                    <a:pt x="10" y="40"/>
                    <a:pt x="10" y="40"/>
                    <a:pt x="10" y="40"/>
                  </a:cubicBezTo>
                  <a:cubicBezTo>
                    <a:pt x="10" y="64"/>
                    <a:pt x="10" y="64"/>
                    <a:pt x="10" y="64"/>
                  </a:cubicBezTo>
                  <a:cubicBezTo>
                    <a:pt x="47" y="64"/>
                    <a:pt x="47" y="64"/>
                    <a:pt x="47" y="64"/>
                  </a:cubicBezTo>
                  <a:cubicBezTo>
                    <a:pt x="48" y="64"/>
                    <a:pt x="51" y="65"/>
                    <a:pt x="51" y="69"/>
                  </a:cubicBezTo>
                  <a:cubicBezTo>
                    <a:pt x="51" y="73"/>
                    <a:pt x="48" y="73"/>
                    <a:pt x="47" y="73"/>
                  </a:cubicBezTo>
                  <a:cubicBezTo>
                    <a:pt x="5" y="73"/>
                    <a:pt x="5" y="73"/>
                    <a:pt x="5" y="73"/>
                  </a:cubicBezTo>
                  <a:cubicBezTo>
                    <a:pt x="1" y="73"/>
                    <a:pt x="0" y="71"/>
                    <a:pt x="0" y="68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1" y="0"/>
                    <a:pt x="5" y="0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46" y="0"/>
                    <a:pt x="49" y="1"/>
                    <a:pt x="49" y="5"/>
                  </a:cubicBezTo>
                  <a:cubicBezTo>
                    <a:pt x="49" y="9"/>
                    <a:pt x="46" y="9"/>
                    <a:pt x="45" y="9"/>
                  </a:cubicBezTo>
                  <a:lnTo>
                    <a:pt x="10" y="9"/>
                  </a:lnTo>
                  <a:close/>
                </a:path>
              </a:pathLst>
            </a:custGeom>
            <a:solidFill>
              <a:srgbClr val="A878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AB29E576-21F9-4975-B766-5C9F335ADF9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051" y="2127"/>
              <a:ext cx="12" cy="94"/>
            </a:xfrm>
            <a:custGeom>
              <a:avLst/>
              <a:gdLst>
                <a:gd name="T0" fmla="*/ 10 w 10"/>
                <a:gd name="T1" fmla="*/ 70 h 75"/>
                <a:gd name="T2" fmla="*/ 5 w 10"/>
                <a:gd name="T3" fmla="*/ 75 h 75"/>
                <a:gd name="T4" fmla="*/ 0 w 10"/>
                <a:gd name="T5" fmla="*/ 70 h 75"/>
                <a:gd name="T6" fmla="*/ 0 w 10"/>
                <a:gd name="T7" fmla="*/ 5 h 75"/>
                <a:gd name="T8" fmla="*/ 5 w 10"/>
                <a:gd name="T9" fmla="*/ 0 h 75"/>
                <a:gd name="T10" fmla="*/ 10 w 10"/>
                <a:gd name="T11" fmla="*/ 5 h 75"/>
                <a:gd name="T12" fmla="*/ 10 w 10"/>
                <a:gd name="T13" fmla="*/ 70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75">
                  <a:moveTo>
                    <a:pt x="10" y="70"/>
                  </a:moveTo>
                  <a:cubicBezTo>
                    <a:pt x="10" y="71"/>
                    <a:pt x="9" y="75"/>
                    <a:pt x="5" y="75"/>
                  </a:cubicBezTo>
                  <a:cubicBezTo>
                    <a:pt x="2" y="75"/>
                    <a:pt x="0" y="73"/>
                    <a:pt x="0" y="7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4"/>
                    <a:pt x="1" y="0"/>
                    <a:pt x="5" y="0"/>
                  </a:cubicBezTo>
                  <a:cubicBezTo>
                    <a:pt x="9" y="0"/>
                    <a:pt x="10" y="4"/>
                    <a:pt x="10" y="5"/>
                  </a:cubicBezTo>
                  <a:lnTo>
                    <a:pt x="10" y="70"/>
                  </a:lnTo>
                  <a:close/>
                </a:path>
              </a:pathLst>
            </a:custGeom>
            <a:solidFill>
              <a:srgbClr val="A878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98625D53-A40F-4BB4-882E-4FC30E85D02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080" y="2127"/>
              <a:ext cx="12" cy="94"/>
            </a:xfrm>
            <a:custGeom>
              <a:avLst/>
              <a:gdLst>
                <a:gd name="T0" fmla="*/ 10 w 10"/>
                <a:gd name="T1" fmla="*/ 70 h 75"/>
                <a:gd name="T2" fmla="*/ 5 w 10"/>
                <a:gd name="T3" fmla="*/ 75 h 75"/>
                <a:gd name="T4" fmla="*/ 0 w 10"/>
                <a:gd name="T5" fmla="*/ 70 h 75"/>
                <a:gd name="T6" fmla="*/ 0 w 10"/>
                <a:gd name="T7" fmla="*/ 5 h 75"/>
                <a:gd name="T8" fmla="*/ 5 w 10"/>
                <a:gd name="T9" fmla="*/ 0 h 75"/>
                <a:gd name="T10" fmla="*/ 10 w 10"/>
                <a:gd name="T11" fmla="*/ 5 h 75"/>
                <a:gd name="T12" fmla="*/ 10 w 10"/>
                <a:gd name="T13" fmla="*/ 70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75">
                  <a:moveTo>
                    <a:pt x="10" y="70"/>
                  </a:moveTo>
                  <a:cubicBezTo>
                    <a:pt x="10" y="71"/>
                    <a:pt x="9" y="75"/>
                    <a:pt x="5" y="75"/>
                  </a:cubicBezTo>
                  <a:cubicBezTo>
                    <a:pt x="2" y="75"/>
                    <a:pt x="0" y="73"/>
                    <a:pt x="0" y="7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4"/>
                    <a:pt x="1" y="0"/>
                    <a:pt x="5" y="0"/>
                  </a:cubicBezTo>
                  <a:cubicBezTo>
                    <a:pt x="9" y="0"/>
                    <a:pt x="10" y="4"/>
                    <a:pt x="10" y="5"/>
                  </a:cubicBezTo>
                  <a:lnTo>
                    <a:pt x="10" y="70"/>
                  </a:lnTo>
                  <a:close/>
                </a:path>
              </a:pathLst>
            </a:custGeom>
            <a:solidFill>
              <a:srgbClr val="A878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2DA55325-8ADD-44EB-BA52-B6504290417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106" y="2152"/>
              <a:ext cx="60" cy="69"/>
            </a:xfrm>
            <a:custGeom>
              <a:avLst/>
              <a:gdLst>
                <a:gd name="T0" fmla="*/ 10 w 49"/>
                <a:gd name="T1" fmla="*/ 30 h 55"/>
                <a:gd name="T2" fmla="*/ 14 w 49"/>
                <a:gd name="T3" fmla="*/ 42 h 55"/>
                <a:gd name="T4" fmla="*/ 26 w 49"/>
                <a:gd name="T5" fmla="*/ 47 h 55"/>
                <a:gd name="T6" fmla="*/ 39 w 49"/>
                <a:gd name="T7" fmla="*/ 40 h 55"/>
                <a:gd name="T8" fmla="*/ 43 w 49"/>
                <a:gd name="T9" fmla="*/ 36 h 55"/>
                <a:gd name="T10" fmla="*/ 49 w 49"/>
                <a:gd name="T11" fmla="*/ 41 h 55"/>
                <a:gd name="T12" fmla="*/ 49 w 49"/>
                <a:gd name="T13" fmla="*/ 42 h 55"/>
                <a:gd name="T14" fmla="*/ 45 w 49"/>
                <a:gd name="T15" fmla="*/ 47 h 55"/>
                <a:gd name="T16" fmla="*/ 26 w 49"/>
                <a:gd name="T17" fmla="*/ 55 h 55"/>
                <a:gd name="T18" fmla="*/ 7 w 49"/>
                <a:gd name="T19" fmla="*/ 48 h 55"/>
                <a:gd name="T20" fmla="*/ 0 w 49"/>
                <a:gd name="T21" fmla="*/ 28 h 55"/>
                <a:gd name="T22" fmla="*/ 26 w 49"/>
                <a:gd name="T23" fmla="*/ 0 h 55"/>
                <a:gd name="T24" fmla="*/ 32 w 49"/>
                <a:gd name="T25" fmla="*/ 0 h 55"/>
                <a:gd name="T26" fmla="*/ 44 w 49"/>
                <a:gd name="T27" fmla="*/ 8 h 55"/>
                <a:gd name="T28" fmla="*/ 49 w 49"/>
                <a:gd name="T29" fmla="*/ 25 h 55"/>
                <a:gd name="T30" fmla="*/ 45 w 49"/>
                <a:gd name="T31" fmla="*/ 30 h 55"/>
                <a:gd name="T32" fmla="*/ 10 w 49"/>
                <a:gd name="T33" fmla="*/ 30 h 55"/>
                <a:gd name="T34" fmla="*/ 40 w 49"/>
                <a:gd name="T35" fmla="*/ 22 h 55"/>
                <a:gd name="T36" fmla="*/ 26 w 49"/>
                <a:gd name="T37" fmla="*/ 8 h 55"/>
                <a:gd name="T38" fmla="*/ 16 w 49"/>
                <a:gd name="T39" fmla="*/ 11 h 55"/>
                <a:gd name="T40" fmla="*/ 10 w 49"/>
                <a:gd name="T41" fmla="*/ 22 h 55"/>
                <a:gd name="T42" fmla="*/ 40 w 49"/>
                <a:gd name="T43" fmla="*/ 22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9" h="55">
                  <a:moveTo>
                    <a:pt x="10" y="30"/>
                  </a:moveTo>
                  <a:cubicBezTo>
                    <a:pt x="10" y="35"/>
                    <a:pt x="11" y="39"/>
                    <a:pt x="14" y="42"/>
                  </a:cubicBezTo>
                  <a:cubicBezTo>
                    <a:pt x="18" y="46"/>
                    <a:pt x="22" y="47"/>
                    <a:pt x="26" y="47"/>
                  </a:cubicBezTo>
                  <a:cubicBezTo>
                    <a:pt x="34" y="47"/>
                    <a:pt x="37" y="43"/>
                    <a:pt x="39" y="40"/>
                  </a:cubicBezTo>
                  <a:cubicBezTo>
                    <a:pt x="40" y="37"/>
                    <a:pt x="41" y="36"/>
                    <a:pt x="43" y="36"/>
                  </a:cubicBezTo>
                  <a:cubicBezTo>
                    <a:pt x="46" y="36"/>
                    <a:pt x="49" y="38"/>
                    <a:pt x="49" y="41"/>
                  </a:cubicBezTo>
                  <a:cubicBezTo>
                    <a:pt x="49" y="41"/>
                    <a:pt x="49" y="41"/>
                    <a:pt x="49" y="42"/>
                  </a:cubicBezTo>
                  <a:cubicBezTo>
                    <a:pt x="48" y="44"/>
                    <a:pt x="46" y="46"/>
                    <a:pt x="45" y="47"/>
                  </a:cubicBezTo>
                  <a:cubicBezTo>
                    <a:pt x="38" y="55"/>
                    <a:pt x="29" y="55"/>
                    <a:pt x="26" y="55"/>
                  </a:cubicBezTo>
                  <a:cubicBezTo>
                    <a:pt x="19" y="55"/>
                    <a:pt x="12" y="54"/>
                    <a:pt x="7" y="48"/>
                  </a:cubicBezTo>
                  <a:cubicBezTo>
                    <a:pt x="2" y="43"/>
                    <a:pt x="0" y="35"/>
                    <a:pt x="0" y="28"/>
                  </a:cubicBezTo>
                  <a:cubicBezTo>
                    <a:pt x="0" y="15"/>
                    <a:pt x="7" y="0"/>
                    <a:pt x="26" y="0"/>
                  </a:cubicBezTo>
                  <a:cubicBezTo>
                    <a:pt x="28" y="0"/>
                    <a:pt x="30" y="0"/>
                    <a:pt x="32" y="0"/>
                  </a:cubicBezTo>
                  <a:cubicBezTo>
                    <a:pt x="37" y="1"/>
                    <a:pt x="41" y="4"/>
                    <a:pt x="44" y="8"/>
                  </a:cubicBezTo>
                  <a:cubicBezTo>
                    <a:pt x="48" y="13"/>
                    <a:pt x="49" y="19"/>
                    <a:pt x="49" y="25"/>
                  </a:cubicBezTo>
                  <a:cubicBezTo>
                    <a:pt x="49" y="30"/>
                    <a:pt x="46" y="30"/>
                    <a:pt x="45" y="30"/>
                  </a:cubicBezTo>
                  <a:lnTo>
                    <a:pt x="10" y="30"/>
                  </a:lnTo>
                  <a:close/>
                  <a:moveTo>
                    <a:pt x="40" y="22"/>
                  </a:moveTo>
                  <a:cubicBezTo>
                    <a:pt x="39" y="15"/>
                    <a:pt x="36" y="8"/>
                    <a:pt x="26" y="8"/>
                  </a:cubicBezTo>
                  <a:cubicBezTo>
                    <a:pt x="24" y="8"/>
                    <a:pt x="19" y="8"/>
                    <a:pt x="16" y="11"/>
                  </a:cubicBezTo>
                  <a:cubicBezTo>
                    <a:pt x="12" y="15"/>
                    <a:pt x="11" y="20"/>
                    <a:pt x="10" y="22"/>
                  </a:cubicBezTo>
                  <a:lnTo>
                    <a:pt x="40" y="22"/>
                  </a:lnTo>
                  <a:close/>
                </a:path>
              </a:pathLst>
            </a:custGeom>
            <a:solidFill>
              <a:srgbClr val="A878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366A8A00-74C8-4193-9B34-F00A4E8F0A6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169" y="2134"/>
              <a:ext cx="33" cy="17"/>
            </a:xfrm>
            <a:custGeom>
              <a:avLst/>
              <a:gdLst>
                <a:gd name="T0" fmla="*/ 11 w 27"/>
                <a:gd name="T1" fmla="*/ 0 h 14"/>
                <a:gd name="T2" fmla="*/ 0 w 27"/>
                <a:gd name="T3" fmla="*/ 0 h 14"/>
                <a:gd name="T4" fmla="*/ 0 w 27"/>
                <a:gd name="T5" fmla="*/ 2 h 14"/>
                <a:gd name="T6" fmla="*/ 4 w 27"/>
                <a:gd name="T7" fmla="*/ 2 h 14"/>
                <a:gd name="T8" fmla="*/ 4 w 27"/>
                <a:gd name="T9" fmla="*/ 14 h 14"/>
                <a:gd name="T10" fmla="*/ 7 w 27"/>
                <a:gd name="T11" fmla="*/ 14 h 14"/>
                <a:gd name="T12" fmla="*/ 7 w 27"/>
                <a:gd name="T13" fmla="*/ 2 h 14"/>
                <a:gd name="T14" fmla="*/ 11 w 27"/>
                <a:gd name="T15" fmla="*/ 2 h 14"/>
                <a:gd name="T16" fmla="*/ 11 w 27"/>
                <a:gd name="T17" fmla="*/ 0 h 14"/>
                <a:gd name="T18" fmla="*/ 27 w 27"/>
                <a:gd name="T19" fmla="*/ 0 h 14"/>
                <a:gd name="T20" fmla="*/ 23 w 27"/>
                <a:gd name="T21" fmla="*/ 0 h 14"/>
                <a:gd name="T22" fmla="*/ 20 w 27"/>
                <a:gd name="T23" fmla="*/ 11 h 14"/>
                <a:gd name="T24" fmla="*/ 16 w 27"/>
                <a:gd name="T25" fmla="*/ 0 h 14"/>
                <a:gd name="T26" fmla="*/ 13 w 27"/>
                <a:gd name="T27" fmla="*/ 0 h 14"/>
                <a:gd name="T28" fmla="*/ 13 w 27"/>
                <a:gd name="T29" fmla="*/ 14 h 14"/>
                <a:gd name="T30" fmla="*/ 15 w 27"/>
                <a:gd name="T31" fmla="*/ 14 h 14"/>
                <a:gd name="T32" fmla="*/ 15 w 27"/>
                <a:gd name="T33" fmla="*/ 5 h 14"/>
                <a:gd name="T34" fmla="*/ 15 w 27"/>
                <a:gd name="T35" fmla="*/ 2 h 14"/>
                <a:gd name="T36" fmla="*/ 16 w 27"/>
                <a:gd name="T37" fmla="*/ 5 h 14"/>
                <a:gd name="T38" fmla="*/ 19 w 27"/>
                <a:gd name="T39" fmla="*/ 14 h 14"/>
                <a:gd name="T40" fmla="*/ 21 w 27"/>
                <a:gd name="T41" fmla="*/ 14 h 14"/>
                <a:gd name="T42" fmla="*/ 24 w 27"/>
                <a:gd name="T43" fmla="*/ 5 h 14"/>
                <a:gd name="T44" fmla="*/ 25 w 27"/>
                <a:gd name="T45" fmla="*/ 2 h 14"/>
                <a:gd name="T46" fmla="*/ 24 w 27"/>
                <a:gd name="T47" fmla="*/ 5 h 14"/>
                <a:gd name="T48" fmla="*/ 24 w 27"/>
                <a:gd name="T49" fmla="*/ 14 h 14"/>
                <a:gd name="T50" fmla="*/ 27 w 27"/>
                <a:gd name="T51" fmla="*/ 14 h 14"/>
                <a:gd name="T52" fmla="*/ 27 w 27"/>
                <a:gd name="T53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7" h="14">
                  <a:moveTo>
                    <a:pt x="1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11" y="0"/>
                    <a:pt x="11" y="0"/>
                    <a:pt x="11" y="0"/>
                  </a:cubicBezTo>
                  <a:moveTo>
                    <a:pt x="27" y="0"/>
                  </a:moveTo>
                  <a:cubicBezTo>
                    <a:pt x="23" y="0"/>
                    <a:pt x="23" y="0"/>
                    <a:pt x="23" y="0"/>
                  </a:cubicBezTo>
                  <a:cubicBezTo>
                    <a:pt x="20" y="11"/>
                    <a:pt x="20" y="11"/>
                    <a:pt x="20" y="1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14"/>
                    <a:pt x="13" y="14"/>
                    <a:pt x="13" y="14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5" y="5"/>
                    <a:pt x="15" y="3"/>
                    <a:pt x="15" y="2"/>
                  </a:cubicBezTo>
                  <a:cubicBezTo>
                    <a:pt x="15" y="4"/>
                    <a:pt x="15" y="4"/>
                    <a:pt x="16" y="5"/>
                  </a:cubicBezTo>
                  <a:cubicBezTo>
                    <a:pt x="19" y="14"/>
                    <a:pt x="19" y="14"/>
                    <a:pt x="19" y="14"/>
                  </a:cubicBezTo>
                  <a:cubicBezTo>
                    <a:pt x="21" y="14"/>
                    <a:pt x="21" y="14"/>
                    <a:pt x="21" y="14"/>
                  </a:cubicBezTo>
                  <a:cubicBezTo>
                    <a:pt x="24" y="5"/>
                    <a:pt x="24" y="5"/>
                    <a:pt x="24" y="5"/>
                  </a:cubicBezTo>
                  <a:cubicBezTo>
                    <a:pt x="24" y="3"/>
                    <a:pt x="24" y="3"/>
                    <a:pt x="25" y="2"/>
                  </a:cubicBezTo>
                  <a:cubicBezTo>
                    <a:pt x="24" y="3"/>
                    <a:pt x="24" y="4"/>
                    <a:pt x="24" y="5"/>
                  </a:cubicBezTo>
                  <a:cubicBezTo>
                    <a:pt x="24" y="14"/>
                    <a:pt x="24" y="14"/>
                    <a:pt x="24" y="14"/>
                  </a:cubicBezTo>
                  <a:cubicBezTo>
                    <a:pt x="27" y="14"/>
                    <a:pt x="27" y="14"/>
                    <a:pt x="27" y="14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rgbClr val="A878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0">
              <a:extLst>
                <a:ext uri="{FF2B5EF4-FFF2-40B4-BE49-F238E27FC236}">
                  <a16:creationId xmlns:a16="http://schemas.microsoft.com/office/drawing/2014/main" id="{3393B43B-557A-4175-8E45-0BD264623F0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477" y="2095"/>
              <a:ext cx="489" cy="128"/>
            </a:xfrm>
            <a:custGeom>
              <a:avLst/>
              <a:gdLst>
                <a:gd name="T0" fmla="*/ 388 w 401"/>
                <a:gd name="T1" fmla="*/ 4 h 102"/>
                <a:gd name="T2" fmla="*/ 401 w 401"/>
                <a:gd name="T3" fmla="*/ 15 h 102"/>
                <a:gd name="T4" fmla="*/ 388 w 401"/>
                <a:gd name="T5" fmla="*/ 28 h 102"/>
                <a:gd name="T6" fmla="*/ 387 w 401"/>
                <a:gd name="T7" fmla="*/ 10 h 102"/>
                <a:gd name="T8" fmla="*/ 390 w 401"/>
                <a:gd name="T9" fmla="*/ 13 h 102"/>
                <a:gd name="T10" fmla="*/ 386 w 401"/>
                <a:gd name="T11" fmla="*/ 10 h 102"/>
                <a:gd name="T12" fmla="*/ 386 w 401"/>
                <a:gd name="T13" fmla="*/ 23 h 102"/>
                <a:gd name="T14" fmla="*/ 390 w 401"/>
                <a:gd name="T15" fmla="*/ 23 h 102"/>
                <a:gd name="T16" fmla="*/ 392 w 401"/>
                <a:gd name="T17" fmla="*/ 15 h 102"/>
                <a:gd name="T18" fmla="*/ 388 w 401"/>
                <a:gd name="T19" fmla="*/ 7 h 102"/>
                <a:gd name="T20" fmla="*/ 332 w 401"/>
                <a:gd name="T21" fmla="*/ 65 h 102"/>
                <a:gd name="T22" fmla="*/ 362 w 401"/>
                <a:gd name="T23" fmla="*/ 48 h 102"/>
                <a:gd name="T24" fmla="*/ 381 w 401"/>
                <a:gd name="T25" fmla="*/ 45 h 102"/>
                <a:gd name="T26" fmla="*/ 311 w 401"/>
                <a:gd name="T27" fmla="*/ 65 h 102"/>
                <a:gd name="T28" fmla="*/ 364 w 401"/>
                <a:gd name="T29" fmla="*/ 73 h 102"/>
                <a:gd name="T30" fmla="*/ 304 w 401"/>
                <a:gd name="T31" fmla="*/ 21 h 102"/>
                <a:gd name="T32" fmla="*/ 296 w 401"/>
                <a:gd name="T33" fmla="*/ 10 h 102"/>
                <a:gd name="T34" fmla="*/ 278 w 401"/>
                <a:gd name="T35" fmla="*/ 100 h 102"/>
                <a:gd name="T36" fmla="*/ 296 w 401"/>
                <a:gd name="T37" fmla="*/ 88 h 102"/>
                <a:gd name="T38" fmla="*/ 302 w 401"/>
                <a:gd name="T39" fmla="*/ 28 h 102"/>
                <a:gd name="T40" fmla="*/ 276 w 401"/>
                <a:gd name="T41" fmla="*/ 88 h 102"/>
                <a:gd name="T42" fmla="*/ 232 w 401"/>
                <a:gd name="T43" fmla="*/ 101 h 102"/>
                <a:gd name="T44" fmla="*/ 252 w 401"/>
                <a:gd name="T45" fmla="*/ 66 h 102"/>
                <a:gd name="T46" fmla="*/ 282 w 401"/>
                <a:gd name="T47" fmla="*/ 43 h 102"/>
                <a:gd name="T48" fmla="*/ 261 w 401"/>
                <a:gd name="T49" fmla="*/ 35 h 102"/>
                <a:gd name="T50" fmla="*/ 255 w 401"/>
                <a:gd name="T51" fmla="*/ 29 h 102"/>
                <a:gd name="T52" fmla="*/ 238 w 401"/>
                <a:gd name="T53" fmla="*/ 40 h 102"/>
                <a:gd name="T54" fmla="*/ 240 w 401"/>
                <a:gd name="T55" fmla="*/ 16 h 102"/>
                <a:gd name="T56" fmla="*/ 233 w 401"/>
                <a:gd name="T57" fmla="*/ 2 h 102"/>
                <a:gd name="T58" fmla="*/ 171 w 401"/>
                <a:gd name="T59" fmla="*/ 16 h 102"/>
                <a:gd name="T60" fmla="*/ 159 w 401"/>
                <a:gd name="T61" fmla="*/ 101 h 102"/>
                <a:gd name="T62" fmla="*/ 181 w 401"/>
                <a:gd name="T63" fmla="*/ 59 h 102"/>
                <a:gd name="T64" fmla="*/ 228 w 401"/>
                <a:gd name="T65" fmla="*/ 46 h 102"/>
                <a:gd name="T66" fmla="*/ 192 w 401"/>
                <a:gd name="T67" fmla="*/ 20 h 102"/>
                <a:gd name="T68" fmla="*/ 129 w 401"/>
                <a:gd name="T69" fmla="*/ 51 h 102"/>
                <a:gd name="T70" fmla="*/ 106 w 401"/>
                <a:gd name="T71" fmla="*/ 85 h 102"/>
                <a:gd name="T72" fmla="*/ 118 w 401"/>
                <a:gd name="T73" fmla="*/ 43 h 102"/>
                <a:gd name="T74" fmla="*/ 149 w 401"/>
                <a:gd name="T75" fmla="*/ 64 h 102"/>
                <a:gd name="T76" fmla="*/ 75 w 401"/>
                <a:gd name="T77" fmla="*/ 64 h 102"/>
                <a:gd name="T78" fmla="*/ 36 w 401"/>
                <a:gd name="T79" fmla="*/ 2 h 102"/>
                <a:gd name="T80" fmla="*/ 2 w 401"/>
                <a:gd name="T81" fmla="*/ 86 h 102"/>
                <a:gd name="T82" fmla="*/ 55 w 401"/>
                <a:gd name="T83" fmla="*/ 100 h 102"/>
                <a:gd name="T84" fmla="*/ 68 w 401"/>
                <a:gd name="T85" fmla="*/ 87 h 102"/>
                <a:gd name="T86" fmla="*/ 43 w 401"/>
                <a:gd name="T87" fmla="*/ 1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01" h="102">
                  <a:moveTo>
                    <a:pt x="388" y="27"/>
                  </a:moveTo>
                  <a:cubicBezTo>
                    <a:pt x="381" y="27"/>
                    <a:pt x="376" y="22"/>
                    <a:pt x="376" y="15"/>
                  </a:cubicBezTo>
                  <a:cubicBezTo>
                    <a:pt x="376" y="9"/>
                    <a:pt x="381" y="4"/>
                    <a:pt x="388" y="4"/>
                  </a:cubicBezTo>
                  <a:cubicBezTo>
                    <a:pt x="394" y="4"/>
                    <a:pt x="399" y="9"/>
                    <a:pt x="399" y="15"/>
                  </a:cubicBezTo>
                  <a:cubicBezTo>
                    <a:pt x="399" y="22"/>
                    <a:pt x="394" y="27"/>
                    <a:pt x="388" y="27"/>
                  </a:cubicBezTo>
                  <a:moveTo>
                    <a:pt x="401" y="15"/>
                  </a:moveTo>
                  <a:cubicBezTo>
                    <a:pt x="401" y="8"/>
                    <a:pt x="395" y="2"/>
                    <a:pt x="388" y="2"/>
                  </a:cubicBezTo>
                  <a:cubicBezTo>
                    <a:pt x="381" y="2"/>
                    <a:pt x="375" y="8"/>
                    <a:pt x="375" y="15"/>
                  </a:cubicBezTo>
                  <a:cubicBezTo>
                    <a:pt x="375" y="23"/>
                    <a:pt x="381" y="28"/>
                    <a:pt x="388" y="28"/>
                  </a:cubicBezTo>
                  <a:cubicBezTo>
                    <a:pt x="395" y="28"/>
                    <a:pt x="401" y="22"/>
                    <a:pt x="401" y="15"/>
                  </a:cubicBezTo>
                  <a:moveTo>
                    <a:pt x="386" y="10"/>
                  </a:moveTo>
                  <a:cubicBezTo>
                    <a:pt x="387" y="10"/>
                    <a:pt x="387" y="10"/>
                    <a:pt x="387" y="10"/>
                  </a:cubicBezTo>
                  <a:cubicBezTo>
                    <a:pt x="389" y="10"/>
                    <a:pt x="389" y="10"/>
                    <a:pt x="390" y="10"/>
                  </a:cubicBezTo>
                  <a:cubicBezTo>
                    <a:pt x="390" y="10"/>
                    <a:pt x="390" y="11"/>
                    <a:pt x="390" y="11"/>
                  </a:cubicBezTo>
                  <a:cubicBezTo>
                    <a:pt x="390" y="12"/>
                    <a:pt x="390" y="13"/>
                    <a:pt x="390" y="13"/>
                  </a:cubicBezTo>
                  <a:cubicBezTo>
                    <a:pt x="389" y="13"/>
                    <a:pt x="389" y="13"/>
                    <a:pt x="387" y="13"/>
                  </a:cubicBezTo>
                  <a:cubicBezTo>
                    <a:pt x="386" y="13"/>
                    <a:pt x="386" y="13"/>
                    <a:pt x="386" y="13"/>
                  </a:cubicBezTo>
                  <a:lnTo>
                    <a:pt x="386" y="10"/>
                  </a:lnTo>
                  <a:close/>
                  <a:moveTo>
                    <a:pt x="382" y="7"/>
                  </a:moveTo>
                  <a:cubicBezTo>
                    <a:pt x="382" y="23"/>
                    <a:pt x="382" y="23"/>
                    <a:pt x="382" y="23"/>
                  </a:cubicBezTo>
                  <a:cubicBezTo>
                    <a:pt x="386" y="23"/>
                    <a:pt x="386" y="23"/>
                    <a:pt x="386" y="23"/>
                  </a:cubicBezTo>
                  <a:cubicBezTo>
                    <a:pt x="386" y="16"/>
                    <a:pt x="386" y="16"/>
                    <a:pt x="386" y="16"/>
                  </a:cubicBezTo>
                  <a:cubicBezTo>
                    <a:pt x="389" y="16"/>
                    <a:pt x="389" y="16"/>
                    <a:pt x="389" y="20"/>
                  </a:cubicBezTo>
                  <a:cubicBezTo>
                    <a:pt x="390" y="21"/>
                    <a:pt x="390" y="22"/>
                    <a:pt x="390" y="23"/>
                  </a:cubicBezTo>
                  <a:cubicBezTo>
                    <a:pt x="395" y="23"/>
                    <a:pt x="395" y="23"/>
                    <a:pt x="395" y="23"/>
                  </a:cubicBezTo>
                  <a:cubicBezTo>
                    <a:pt x="394" y="22"/>
                    <a:pt x="394" y="20"/>
                    <a:pt x="393" y="18"/>
                  </a:cubicBezTo>
                  <a:cubicBezTo>
                    <a:pt x="393" y="16"/>
                    <a:pt x="393" y="16"/>
                    <a:pt x="392" y="15"/>
                  </a:cubicBezTo>
                  <a:cubicBezTo>
                    <a:pt x="393" y="15"/>
                    <a:pt x="394" y="14"/>
                    <a:pt x="394" y="11"/>
                  </a:cubicBezTo>
                  <a:cubicBezTo>
                    <a:pt x="394" y="10"/>
                    <a:pt x="394" y="8"/>
                    <a:pt x="392" y="7"/>
                  </a:cubicBezTo>
                  <a:cubicBezTo>
                    <a:pt x="390" y="7"/>
                    <a:pt x="389" y="7"/>
                    <a:pt x="388" y="7"/>
                  </a:cubicBezTo>
                  <a:lnTo>
                    <a:pt x="382" y="7"/>
                  </a:lnTo>
                  <a:close/>
                  <a:moveTo>
                    <a:pt x="342" y="85"/>
                  </a:moveTo>
                  <a:cubicBezTo>
                    <a:pt x="328" y="85"/>
                    <a:pt x="329" y="74"/>
                    <a:pt x="332" y="65"/>
                  </a:cubicBezTo>
                  <a:cubicBezTo>
                    <a:pt x="335" y="51"/>
                    <a:pt x="341" y="47"/>
                    <a:pt x="344" y="45"/>
                  </a:cubicBezTo>
                  <a:cubicBezTo>
                    <a:pt x="347" y="44"/>
                    <a:pt x="350" y="43"/>
                    <a:pt x="353" y="43"/>
                  </a:cubicBezTo>
                  <a:cubicBezTo>
                    <a:pt x="359" y="43"/>
                    <a:pt x="361" y="46"/>
                    <a:pt x="362" y="48"/>
                  </a:cubicBezTo>
                  <a:cubicBezTo>
                    <a:pt x="362" y="49"/>
                    <a:pt x="363" y="50"/>
                    <a:pt x="363" y="51"/>
                  </a:cubicBezTo>
                  <a:cubicBezTo>
                    <a:pt x="364" y="53"/>
                    <a:pt x="366" y="54"/>
                    <a:pt x="369" y="54"/>
                  </a:cubicBezTo>
                  <a:cubicBezTo>
                    <a:pt x="374" y="54"/>
                    <a:pt x="379" y="50"/>
                    <a:pt x="381" y="45"/>
                  </a:cubicBezTo>
                  <a:cubicBezTo>
                    <a:pt x="382" y="41"/>
                    <a:pt x="381" y="38"/>
                    <a:pt x="378" y="34"/>
                  </a:cubicBezTo>
                  <a:cubicBezTo>
                    <a:pt x="372" y="28"/>
                    <a:pt x="365" y="27"/>
                    <a:pt x="357" y="27"/>
                  </a:cubicBezTo>
                  <a:cubicBezTo>
                    <a:pt x="338" y="27"/>
                    <a:pt x="318" y="39"/>
                    <a:pt x="311" y="65"/>
                  </a:cubicBezTo>
                  <a:cubicBezTo>
                    <a:pt x="305" y="85"/>
                    <a:pt x="312" y="102"/>
                    <a:pt x="336" y="102"/>
                  </a:cubicBezTo>
                  <a:cubicBezTo>
                    <a:pt x="356" y="102"/>
                    <a:pt x="369" y="89"/>
                    <a:pt x="371" y="82"/>
                  </a:cubicBezTo>
                  <a:cubicBezTo>
                    <a:pt x="373" y="76"/>
                    <a:pt x="368" y="73"/>
                    <a:pt x="364" y="73"/>
                  </a:cubicBezTo>
                  <a:cubicBezTo>
                    <a:pt x="359" y="73"/>
                    <a:pt x="356" y="76"/>
                    <a:pt x="354" y="78"/>
                  </a:cubicBezTo>
                  <a:cubicBezTo>
                    <a:pt x="352" y="81"/>
                    <a:pt x="349" y="85"/>
                    <a:pt x="342" y="85"/>
                  </a:cubicBezTo>
                  <a:moveTo>
                    <a:pt x="304" y="21"/>
                  </a:moveTo>
                  <a:cubicBezTo>
                    <a:pt x="309" y="21"/>
                    <a:pt x="315" y="16"/>
                    <a:pt x="316" y="10"/>
                  </a:cubicBezTo>
                  <a:cubicBezTo>
                    <a:pt x="318" y="5"/>
                    <a:pt x="315" y="0"/>
                    <a:pt x="309" y="0"/>
                  </a:cubicBezTo>
                  <a:cubicBezTo>
                    <a:pt x="304" y="0"/>
                    <a:pt x="298" y="5"/>
                    <a:pt x="296" y="10"/>
                  </a:cubicBezTo>
                  <a:cubicBezTo>
                    <a:pt x="295" y="16"/>
                    <a:pt x="298" y="21"/>
                    <a:pt x="304" y="21"/>
                  </a:cubicBezTo>
                  <a:moveTo>
                    <a:pt x="276" y="88"/>
                  </a:moveTo>
                  <a:cubicBezTo>
                    <a:pt x="275" y="92"/>
                    <a:pt x="273" y="98"/>
                    <a:pt x="278" y="100"/>
                  </a:cubicBezTo>
                  <a:cubicBezTo>
                    <a:pt x="279" y="100"/>
                    <a:pt x="280" y="101"/>
                    <a:pt x="282" y="101"/>
                  </a:cubicBezTo>
                  <a:cubicBezTo>
                    <a:pt x="285" y="101"/>
                    <a:pt x="288" y="100"/>
                    <a:pt x="291" y="97"/>
                  </a:cubicBezTo>
                  <a:cubicBezTo>
                    <a:pt x="294" y="94"/>
                    <a:pt x="295" y="91"/>
                    <a:pt x="296" y="88"/>
                  </a:cubicBezTo>
                  <a:cubicBezTo>
                    <a:pt x="309" y="40"/>
                    <a:pt x="309" y="40"/>
                    <a:pt x="309" y="40"/>
                  </a:cubicBezTo>
                  <a:cubicBezTo>
                    <a:pt x="309" y="36"/>
                    <a:pt x="311" y="31"/>
                    <a:pt x="306" y="29"/>
                  </a:cubicBezTo>
                  <a:cubicBezTo>
                    <a:pt x="305" y="28"/>
                    <a:pt x="303" y="28"/>
                    <a:pt x="302" y="28"/>
                  </a:cubicBezTo>
                  <a:cubicBezTo>
                    <a:pt x="298" y="28"/>
                    <a:pt x="295" y="29"/>
                    <a:pt x="294" y="30"/>
                  </a:cubicBezTo>
                  <a:cubicBezTo>
                    <a:pt x="292" y="32"/>
                    <a:pt x="290" y="34"/>
                    <a:pt x="289" y="40"/>
                  </a:cubicBezTo>
                  <a:lnTo>
                    <a:pt x="276" y="88"/>
                  </a:lnTo>
                  <a:close/>
                  <a:moveTo>
                    <a:pt x="225" y="88"/>
                  </a:moveTo>
                  <a:cubicBezTo>
                    <a:pt x="224" y="92"/>
                    <a:pt x="222" y="98"/>
                    <a:pt x="229" y="100"/>
                  </a:cubicBezTo>
                  <a:cubicBezTo>
                    <a:pt x="230" y="101"/>
                    <a:pt x="231" y="101"/>
                    <a:pt x="232" y="101"/>
                  </a:cubicBezTo>
                  <a:cubicBezTo>
                    <a:pt x="235" y="101"/>
                    <a:pt x="238" y="100"/>
                    <a:pt x="240" y="98"/>
                  </a:cubicBezTo>
                  <a:cubicBezTo>
                    <a:pt x="244" y="95"/>
                    <a:pt x="245" y="91"/>
                    <a:pt x="246" y="88"/>
                  </a:cubicBezTo>
                  <a:cubicBezTo>
                    <a:pt x="252" y="66"/>
                    <a:pt x="252" y="66"/>
                    <a:pt x="252" y="66"/>
                  </a:cubicBezTo>
                  <a:cubicBezTo>
                    <a:pt x="254" y="58"/>
                    <a:pt x="257" y="48"/>
                    <a:pt x="268" y="46"/>
                  </a:cubicBezTo>
                  <a:cubicBezTo>
                    <a:pt x="270" y="46"/>
                    <a:pt x="272" y="46"/>
                    <a:pt x="274" y="45"/>
                  </a:cubicBezTo>
                  <a:cubicBezTo>
                    <a:pt x="276" y="45"/>
                    <a:pt x="279" y="45"/>
                    <a:pt x="282" y="43"/>
                  </a:cubicBezTo>
                  <a:cubicBezTo>
                    <a:pt x="284" y="41"/>
                    <a:pt x="285" y="39"/>
                    <a:pt x="286" y="36"/>
                  </a:cubicBezTo>
                  <a:cubicBezTo>
                    <a:pt x="287" y="32"/>
                    <a:pt x="285" y="27"/>
                    <a:pt x="278" y="27"/>
                  </a:cubicBezTo>
                  <a:cubicBezTo>
                    <a:pt x="272" y="27"/>
                    <a:pt x="266" y="30"/>
                    <a:pt x="261" y="35"/>
                  </a:cubicBezTo>
                  <a:cubicBezTo>
                    <a:pt x="260" y="37"/>
                    <a:pt x="258" y="39"/>
                    <a:pt x="257" y="41"/>
                  </a:cubicBezTo>
                  <a:cubicBezTo>
                    <a:pt x="257" y="40"/>
                    <a:pt x="257" y="40"/>
                    <a:pt x="257" y="40"/>
                  </a:cubicBezTo>
                  <a:cubicBezTo>
                    <a:pt x="258" y="37"/>
                    <a:pt x="260" y="31"/>
                    <a:pt x="255" y="29"/>
                  </a:cubicBezTo>
                  <a:cubicBezTo>
                    <a:pt x="254" y="28"/>
                    <a:pt x="253" y="28"/>
                    <a:pt x="251" y="28"/>
                  </a:cubicBezTo>
                  <a:cubicBezTo>
                    <a:pt x="248" y="28"/>
                    <a:pt x="245" y="29"/>
                    <a:pt x="244" y="30"/>
                  </a:cubicBezTo>
                  <a:cubicBezTo>
                    <a:pt x="240" y="33"/>
                    <a:pt x="239" y="37"/>
                    <a:pt x="238" y="40"/>
                  </a:cubicBezTo>
                  <a:lnTo>
                    <a:pt x="225" y="88"/>
                  </a:lnTo>
                  <a:close/>
                  <a:moveTo>
                    <a:pt x="228" y="20"/>
                  </a:moveTo>
                  <a:cubicBezTo>
                    <a:pt x="231" y="20"/>
                    <a:pt x="236" y="20"/>
                    <a:pt x="240" y="16"/>
                  </a:cubicBezTo>
                  <a:cubicBezTo>
                    <a:pt x="241" y="15"/>
                    <a:pt x="242" y="12"/>
                    <a:pt x="242" y="11"/>
                  </a:cubicBezTo>
                  <a:cubicBezTo>
                    <a:pt x="243" y="8"/>
                    <a:pt x="242" y="5"/>
                    <a:pt x="239" y="3"/>
                  </a:cubicBezTo>
                  <a:cubicBezTo>
                    <a:pt x="238" y="3"/>
                    <a:pt x="235" y="2"/>
                    <a:pt x="233" y="2"/>
                  </a:cubicBezTo>
                  <a:cubicBezTo>
                    <a:pt x="190" y="2"/>
                    <a:pt x="190" y="2"/>
                    <a:pt x="190" y="2"/>
                  </a:cubicBezTo>
                  <a:cubicBezTo>
                    <a:pt x="187" y="2"/>
                    <a:pt x="182" y="2"/>
                    <a:pt x="179" y="5"/>
                  </a:cubicBezTo>
                  <a:cubicBezTo>
                    <a:pt x="174" y="8"/>
                    <a:pt x="172" y="13"/>
                    <a:pt x="171" y="16"/>
                  </a:cubicBezTo>
                  <a:cubicBezTo>
                    <a:pt x="152" y="88"/>
                    <a:pt x="152" y="88"/>
                    <a:pt x="152" y="88"/>
                  </a:cubicBezTo>
                  <a:cubicBezTo>
                    <a:pt x="151" y="92"/>
                    <a:pt x="150" y="97"/>
                    <a:pt x="154" y="99"/>
                  </a:cubicBezTo>
                  <a:cubicBezTo>
                    <a:pt x="155" y="100"/>
                    <a:pt x="157" y="101"/>
                    <a:pt x="159" y="101"/>
                  </a:cubicBezTo>
                  <a:cubicBezTo>
                    <a:pt x="161" y="101"/>
                    <a:pt x="167" y="101"/>
                    <a:pt x="171" y="95"/>
                  </a:cubicBezTo>
                  <a:cubicBezTo>
                    <a:pt x="172" y="92"/>
                    <a:pt x="173" y="90"/>
                    <a:pt x="174" y="87"/>
                  </a:cubicBezTo>
                  <a:cubicBezTo>
                    <a:pt x="181" y="59"/>
                    <a:pt x="181" y="59"/>
                    <a:pt x="181" y="59"/>
                  </a:cubicBezTo>
                  <a:cubicBezTo>
                    <a:pt x="214" y="59"/>
                    <a:pt x="214" y="59"/>
                    <a:pt x="214" y="59"/>
                  </a:cubicBezTo>
                  <a:cubicBezTo>
                    <a:pt x="217" y="59"/>
                    <a:pt x="225" y="59"/>
                    <a:pt x="228" y="50"/>
                  </a:cubicBezTo>
                  <a:cubicBezTo>
                    <a:pt x="228" y="49"/>
                    <a:pt x="228" y="47"/>
                    <a:pt x="228" y="46"/>
                  </a:cubicBezTo>
                  <a:cubicBezTo>
                    <a:pt x="227" y="41"/>
                    <a:pt x="222" y="41"/>
                    <a:pt x="219" y="41"/>
                  </a:cubicBezTo>
                  <a:cubicBezTo>
                    <a:pt x="186" y="41"/>
                    <a:pt x="186" y="41"/>
                    <a:pt x="186" y="41"/>
                  </a:cubicBezTo>
                  <a:cubicBezTo>
                    <a:pt x="192" y="20"/>
                    <a:pt x="192" y="20"/>
                    <a:pt x="192" y="20"/>
                  </a:cubicBezTo>
                  <a:lnTo>
                    <a:pt x="228" y="20"/>
                  </a:lnTo>
                  <a:close/>
                  <a:moveTo>
                    <a:pt x="118" y="43"/>
                  </a:moveTo>
                  <a:cubicBezTo>
                    <a:pt x="119" y="43"/>
                    <a:pt x="127" y="43"/>
                    <a:pt x="129" y="51"/>
                  </a:cubicBezTo>
                  <a:cubicBezTo>
                    <a:pt x="130" y="54"/>
                    <a:pt x="130" y="59"/>
                    <a:pt x="128" y="63"/>
                  </a:cubicBezTo>
                  <a:cubicBezTo>
                    <a:pt x="127" y="68"/>
                    <a:pt x="125" y="73"/>
                    <a:pt x="121" y="78"/>
                  </a:cubicBezTo>
                  <a:cubicBezTo>
                    <a:pt x="120" y="79"/>
                    <a:pt x="115" y="85"/>
                    <a:pt x="106" y="85"/>
                  </a:cubicBezTo>
                  <a:cubicBezTo>
                    <a:pt x="95" y="85"/>
                    <a:pt x="92" y="77"/>
                    <a:pt x="96" y="64"/>
                  </a:cubicBezTo>
                  <a:cubicBezTo>
                    <a:pt x="96" y="61"/>
                    <a:pt x="99" y="52"/>
                    <a:pt x="107" y="46"/>
                  </a:cubicBezTo>
                  <a:cubicBezTo>
                    <a:pt x="111" y="43"/>
                    <a:pt x="115" y="43"/>
                    <a:pt x="118" y="43"/>
                  </a:cubicBezTo>
                  <a:moveTo>
                    <a:pt x="75" y="64"/>
                  </a:moveTo>
                  <a:cubicBezTo>
                    <a:pt x="70" y="82"/>
                    <a:pt x="76" y="102"/>
                    <a:pt x="102" y="102"/>
                  </a:cubicBezTo>
                  <a:cubicBezTo>
                    <a:pt x="122" y="102"/>
                    <a:pt x="143" y="86"/>
                    <a:pt x="149" y="64"/>
                  </a:cubicBezTo>
                  <a:cubicBezTo>
                    <a:pt x="152" y="53"/>
                    <a:pt x="150" y="43"/>
                    <a:pt x="147" y="38"/>
                  </a:cubicBezTo>
                  <a:cubicBezTo>
                    <a:pt x="142" y="30"/>
                    <a:pt x="133" y="27"/>
                    <a:pt x="123" y="27"/>
                  </a:cubicBezTo>
                  <a:cubicBezTo>
                    <a:pt x="101" y="27"/>
                    <a:pt x="81" y="42"/>
                    <a:pt x="75" y="64"/>
                  </a:cubicBezTo>
                  <a:moveTo>
                    <a:pt x="43" y="15"/>
                  </a:moveTo>
                  <a:cubicBezTo>
                    <a:pt x="44" y="12"/>
                    <a:pt x="45" y="8"/>
                    <a:pt x="43" y="5"/>
                  </a:cubicBezTo>
                  <a:cubicBezTo>
                    <a:pt x="41" y="2"/>
                    <a:pt x="38" y="2"/>
                    <a:pt x="36" y="2"/>
                  </a:cubicBezTo>
                  <a:cubicBezTo>
                    <a:pt x="32" y="2"/>
                    <a:pt x="29" y="3"/>
                    <a:pt x="28" y="4"/>
                  </a:cubicBezTo>
                  <a:cubicBezTo>
                    <a:pt x="23" y="7"/>
                    <a:pt x="22" y="11"/>
                    <a:pt x="21" y="15"/>
                  </a:cubicBezTo>
                  <a:cubicBezTo>
                    <a:pt x="2" y="86"/>
                    <a:pt x="2" y="86"/>
                    <a:pt x="2" y="86"/>
                  </a:cubicBezTo>
                  <a:cubicBezTo>
                    <a:pt x="2" y="90"/>
                    <a:pt x="0" y="94"/>
                    <a:pt x="3" y="97"/>
                  </a:cubicBezTo>
                  <a:cubicBezTo>
                    <a:pt x="5" y="100"/>
                    <a:pt x="9" y="100"/>
                    <a:pt x="13" y="100"/>
                  </a:cubicBezTo>
                  <a:cubicBezTo>
                    <a:pt x="55" y="100"/>
                    <a:pt x="55" y="100"/>
                    <a:pt x="55" y="100"/>
                  </a:cubicBezTo>
                  <a:cubicBezTo>
                    <a:pt x="58" y="100"/>
                    <a:pt x="62" y="100"/>
                    <a:pt x="66" y="96"/>
                  </a:cubicBezTo>
                  <a:cubicBezTo>
                    <a:pt x="67" y="94"/>
                    <a:pt x="68" y="93"/>
                    <a:pt x="68" y="91"/>
                  </a:cubicBezTo>
                  <a:cubicBezTo>
                    <a:pt x="68" y="90"/>
                    <a:pt x="69" y="88"/>
                    <a:pt x="68" y="87"/>
                  </a:cubicBezTo>
                  <a:cubicBezTo>
                    <a:pt x="67" y="82"/>
                    <a:pt x="62" y="82"/>
                    <a:pt x="59" y="82"/>
                  </a:cubicBezTo>
                  <a:cubicBezTo>
                    <a:pt x="25" y="82"/>
                    <a:pt x="25" y="82"/>
                    <a:pt x="25" y="82"/>
                  </a:cubicBezTo>
                  <a:lnTo>
                    <a:pt x="43" y="15"/>
                  </a:lnTo>
                  <a:close/>
                </a:path>
              </a:pathLst>
            </a:custGeom>
            <a:solidFill>
              <a:srgbClr val="6E1E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8799870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Content">
            <a:extLst>
              <a:ext uri="{FF2B5EF4-FFF2-40B4-BE49-F238E27FC236}">
                <a16:creationId xmlns:a16="http://schemas.microsoft.com/office/drawing/2014/main" id="{28D972C8-5779-4779-A80E-ECE30A3ECB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304357"/>
            <a:ext cx="10515600" cy="4225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3D1E63C8-E924-4DF0-82B5-41085E463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78793"/>
            <a:ext cx="10515600" cy="12234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grpSp>
        <p:nvGrpSpPr>
          <p:cNvPr id="4" name="Lofric Hydro-Kit">
            <a:extLst>
              <a:ext uri="{FF2B5EF4-FFF2-40B4-BE49-F238E27FC236}">
                <a16:creationId xmlns:a16="http://schemas.microsoft.com/office/drawing/2014/main" id="{97ACD038-ED65-4FF3-9676-7E849B9718F2}"/>
              </a:ext>
            </a:extLst>
          </p:cNvPr>
          <p:cNvGrpSpPr/>
          <p:nvPr userDrawn="1"/>
        </p:nvGrpSpPr>
        <p:grpSpPr>
          <a:xfrm>
            <a:off x="9193213" y="6146800"/>
            <a:ext cx="2673351" cy="382588"/>
            <a:chOff x="9193213" y="6146800"/>
            <a:chExt cx="2673351" cy="382588"/>
          </a:xfrm>
        </p:grpSpPr>
        <p:sp>
          <p:nvSpPr>
            <p:cNvPr id="12" name="Freeform 13">
              <a:extLst>
                <a:ext uri="{FF2B5EF4-FFF2-40B4-BE49-F238E27FC236}">
                  <a16:creationId xmlns:a16="http://schemas.microsoft.com/office/drawing/2014/main" id="{74EEED3C-0BB7-44AB-BC83-C30974A65DE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499726" y="6234113"/>
              <a:ext cx="1366838" cy="295275"/>
            </a:xfrm>
            <a:custGeom>
              <a:avLst/>
              <a:gdLst>
                <a:gd name="T0" fmla="*/ 414 w 430"/>
                <a:gd name="T1" fmla="*/ 4 h 91"/>
                <a:gd name="T2" fmla="*/ 407 w 430"/>
                <a:gd name="T3" fmla="*/ 6 h 91"/>
                <a:gd name="T4" fmla="*/ 410 w 430"/>
                <a:gd name="T5" fmla="*/ 6 h 91"/>
                <a:gd name="T6" fmla="*/ 423 w 430"/>
                <a:gd name="T7" fmla="*/ 15 h 91"/>
                <a:gd name="T8" fmla="*/ 416 w 430"/>
                <a:gd name="T9" fmla="*/ 18 h 91"/>
                <a:gd name="T10" fmla="*/ 418 w 430"/>
                <a:gd name="T11" fmla="*/ 6 h 91"/>
                <a:gd name="T12" fmla="*/ 424 w 430"/>
                <a:gd name="T13" fmla="*/ 18 h 91"/>
                <a:gd name="T14" fmla="*/ 427 w 430"/>
                <a:gd name="T15" fmla="*/ 9 h 91"/>
                <a:gd name="T16" fmla="*/ 430 w 430"/>
                <a:gd name="T17" fmla="*/ 4 h 91"/>
                <a:gd name="T18" fmla="*/ 401 w 430"/>
                <a:gd name="T19" fmla="*/ 70 h 91"/>
                <a:gd name="T20" fmla="*/ 390 w 430"/>
                <a:gd name="T21" fmla="*/ 54 h 91"/>
                <a:gd name="T22" fmla="*/ 400 w 430"/>
                <a:gd name="T23" fmla="*/ 24 h 91"/>
                <a:gd name="T24" fmla="*/ 390 w 430"/>
                <a:gd name="T25" fmla="*/ 8 h 91"/>
                <a:gd name="T26" fmla="*/ 381 w 430"/>
                <a:gd name="T27" fmla="*/ 20 h 91"/>
                <a:gd name="T28" fmla="*/ 375 w 430"/>
                <a:gd name="T29" fmla="*/ 28 h 91"/>
                <a:gd name="T30" fmla="*/ 357 w 430"/>
                <a:gd name="T31" fmla="*/ 6 h 91"/>
                <a:gd name="T32" fmla="*/ 362 w 430"/>
                <a:gd name="T33" fmla="*/ 0 h 91"/>
                <a:gd name="T34" fmla="*/ 362 w 430"/>
                <a:gd name="T35" fmla="*/ 19 h 91"/>
                <a:gd name="T36" fmla="*/ 363 w 430"/>
                <a:gd name="T37" fmla="*/ 73 h 91"/>
                <a:gd name="T38" fmla="*/ 367 w 430"/>
                <a:gd name="T39" fmla="*/ 24 h 91"/>
                <a:gd name="T40" fmla="*/ 296 w 430"/>
                <a:gd name="T41" fmla="*/ 5 h 91"/>
                <a:gd name="T42" fmla="*/ 306 w 430"/>
                <a:gd name="T43" fmla="*/ 69 h 91"/>
                <a:gd name="T44" fmla="*/ 343 w 430"/>
                <a:gd name="T45" fmla="*/ 71 h 91"/>
                <a:gd name="T46" fmla="*/ 352 w 430"/>
                <a:gd name="T47" fmla="*/ 66 h 91"/>
                <a:gd name="T48" fmla="*/ 349 w 430"/>
                <a:gd name="T49" fmla="*/ 5 h 91"/>
                <a:gd name="T50" fmla="*/ 306 w 430"/>
                <a:gd name="T51" fmla="*/ 37 h 91"/>
                <a:gd name="T52" fmla="*/ 260 w 430"/>
                <a:gd name="T53" fmla="*/ 39 h 91"/>
                <a:gd name="T54" fmla="*/ 286 w 430"/>
                <a:gd name="T55" fmla="*/ 39 h 91"/>
                <a:gd name="T56" fmla="*/ 228 w 430"/>
                <a:gd name="T57" fmla="*/ 66 h 91"/>
                <a:gd name="T58" fmla="*/ 216 w 430"/>
                <a:gd name="T59" fmla="*/ 33 h 91"/>
                <a:gd name="T60" fmla="*/ 240 w 430"/>
                <a:gd name="T61" fmla="*/ 61 h 91"/>
                <a:gd name="T62" fmla="*/ 229 w 430"/>
                <a:gd name="T63" fmla="*/ 19 h 91"/>
                <a:gd name="T64" fmla="*/ 210 w 430"/>
                <a:gd name="T65" fmla="*/ 67 h 91"/>
                <a:gd name="T66" fmla="*/ 254 w 430"/>
                <a:gd name="T67" fmla="*/ 46 h 91"/>
                <a:gd name="T68" fmla="*/ 173 w 430"/>
                <a:gd name="T69" fmla="*/ 24 h 91"/>
                <a:gd name="T70" fmla="*/ 182 w 430"/>
                <a:gd name="T71" fmla="*/ 69 h 91"/>
                <a:gd name="T72" fmla="*/ 197 w 430"/>
                <a:gd name="T73" fmla="*/ 28 h 91"/>
                <a:gd name="T74" fmla="*/ 182 w 430"/>
                <a:gd name="T75" fmla="*/ 29 h 91"/>
                <a:gd name="T76" fmla="*/ 142 w 430"/>
                <a:gd name="T77" fmla="*/ 65 h 91"/>
                <a:gd name="T78" fmla="*/ 122 w 430"/>
                <a:gd name="T79" fmla="*/ 40 h 91"/>
                <a:gd name="T80" fmla="*/ 151 w 430"/>
                <a:gd name="T81" fmla="*/ 47 h 91"/>
                <a:gd name="T82" fmla="*/ 155 w 430"/>
                <a:gd name="T83" fmla="*/ 0 h 91"/>
                <a:gd name="T84" fmla="*/ 151 w 430"/>
                <a:gd name="T85" fmla="*/ 27 h 91"/>
                <a:gd name="T86" fmla="*/ 134 w 430"/>
                <a:gd name="T87" fmla="*/ 74 h 91"/>
                <a:gd name="T88" fmla="*/ 151 w 430"/>
                <a:gd name="T89" fmla="*/ 71 h 91"/>
                <a:gd name="T90" fmla="*/ 160 w 430"/>
                <a:gd name="T91" fmla="*/ 5 h 91"/>
                <a:gd name="T92" fmla="*/ 64 w 430"/>
                <a:gd name="T93" fmla="*/ 24 h 91"/>
                <a:gd name="T94" fmla="*/ 79 w 430"/>
                <a:gd name="T95" fmla="*/ 80 h 91"/>
                <a:gd name="T96" fmla="*/ 67 w 430"/>
                <a:gd name="T97" fmla="*/ 83 h 91"/>
                <a:gd name="T98" fmla="*/ 91 w 430"/>
                <a:gd name="T99" fmla="*/ 74 h 91"/>
                <a:gd name="T100" fmla="*/ 103 w 430"/>
                <a:gd name="T101" fmla="*/ 19 h 91"/>
                <a:gd name="T102" fmla="*/ 89 w 430"/>
                <a:gd name="T103" fmla="*/ 54 h 91"/>
                <a:gd name="T104" fmla="*/ 73 w 430"/>
                <a:gd name="T105" fmla="*/ 22 h 91"/>
                <a:gd name="T106" fmla="*/ 56 w 430"/>
                <a:gd name="T107" fmla="*/ 71 h 91"/>
                <a:gd name="T108" fmla="*/ 52 w 430"/>
                <a:gd name="T109" fmla="*/ 0 h 91"/>
                <a:gd name="T110" fmla="*/ 47 w 430"/>
                <a:gd name="T111" fmla="*/ 32 h 91"/>
                <a:gd name="T112" fmla="*/ 8 w 430"/>
                <a:gd name="T113" fmla="*/ 1 h 91"/>
                <a:gd name="T114" fmla="*/ 0 w 430"/>
                <a:gd name="T115" fmla="*/ 69 h 91"/>
                <a:gd name="T116" fmla="*/ 10 w 430"/>
                <a:gd name="T117" fmla="*/ 69 h 91"/>
                <a:gd name="T118" fmla="*/ 47 w 430"/>
                <a:gd name="T119" fmla="*/ 69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430" h="91">
                  <a:moveTo>
                    <a:pt x="410" y="6"/>
                  </a:moveTo>
                  <a:cubicBezTo>
                    <a:pt x="414" y="6"/>
                    <a:pt x="414" y="6"/>
                    <a:pt x="414" y="6"/>
                  </a:cubicBezTo>
                  <a:cubicBezTo>
                    <a:pt x="414" y="4"/>
                    <a:pt x="414" y="4"/>
                    <a:pt x="414" y="4"/>
                  </a:cubicBezTo>
                  <a:cubicBezTo>
                    <a:pt x="403" y="4"/>
                    <a:pt x="403" y="4"/>
                    <a:pt x="403" y="4"/>
                  </a:cubicBezTo>
                  <a:cubicBezTo>
                    <a:pt x="403" y="6"/>
                    <a:pt x="403" y="6"/>
                    <a:pt x="403" y="6"/>
                  </a:cubicBezTo>
                  <a:cubicBezTo>
                    <a:pt x="407" y="6"/>
                    <a:pt x="407" y="6"/>
                    <a:pt x="407" y="6"/>
                  </a:cubicBezTo>
                  <a:cubicBezTo>
                    <a:pt x="407" y="18"/>
                    <a:pt x="407" y="18"/>
                    <a:pt x="407" y="18"/>
                  </a:cubicBezTo>
                  <a:cubicBezTo>
                    <a:pt x="410" y="18"/>
                    <a:pt x="410" y="18"/>
                    <a:pt x="410" y="18"/>
                  </a:cubicBezTo>
                  <a:lnTo>
                    <a:pt x="410" y="6"/>
                  </a:lnTo>
                  <a:close/>
                  <a:moveTo>
                    <a:pt x="430" y="4"/>
                  </a:moveTo>
                  <a:cubicBezTo>
                    <a:pt x="426" y="4"/>
                    <a:pt x="426" y="4"/>
                    <a:pt x="426" y="4"/>
                  </a:cubicBezTo>
                  <a:cubicBezTo>
                    <a:pt x="423" y="15"/>
                    <a:pt x="423" y="15"/>
                    <a:pt x="423" y="15"/>
                  </a:cubicBezTo>
                  <a:cubicBezTo>
                    <a:pt x="419" y="4"/>
                    <a:pt x="419" y="4"/>
                    <a:pt x="419" y="4"/>
                  </a:cubicBezTo>
                  <a:cubicBezTo>
                    <a:pt x="416" y="4"/>
                    <a:pt x="416" y="4"/>
                    <a:pt x="416" y="4"/>
                  </a:cubicBezTo>
                  <a:cubicBezTo>
                    <a:pt x="416" y="18"/>
                    <a:pt x="416" y="18"/>
                    <a:pt x="416" y="18"/>
                  </a:cubicBezTo>
                  <a:cubicBezTo>
                    <a:pt x="418" y="18"/>
                    <a:pt x="418" y="18"/>
                    <a:pt x="418" y="18"/>
                  </a:cubicBezTo>
                  <a:cubicBezTo>
                    <a:pt x="418" y="9"/>
                    <a:pt x="418" y="9"/>
                    <a:pt x="418" y="9"/>
                  </a:cubicBezTo>
                  <a:cubicBezTo>
                    <a:pt x="418" y="9"/>
                    <a:pt x="418" y="7"/>
                    <a:pt x="418" y="6"/>
                  </a:cubicBezTo>
                  <a:cubicBezTo>
                    <a:pt x="418" y="8"/>
                    <a:pt x="419" y="8"/>
                    <a:pt x="419" y="9"/>
                  </a:cubicBezTo>
                  <a:cubicBezTo>
                    <a:pt x="422" y="18"/>
                    <a:pt x="422" y="18"/>
                    <a:pt x="422" y="18"/>
                  </a:cubicBezTo>
                  <a:cubicBezTo>
                    <a:pt x="424" y="18"/>
                    <a:pt x="424" y="18"/>
                    <a:pt x="424" y="18"/>
                  </a:cubicBezTo>
                  <a:cubicBezTo>
                    <a:pt x="427" y="9"/>
                    <a:pt x="427" y="9"/>
                    <a:pt x="427" y="9"/>
                  </a:cubicBezTo>
                  <a:cubicBezTo>
                    <a:pt x="427" y="7"/>
                    <a:pt x="427" y="7"/>
                    <a:pt x="428" y="6"/>
                  </a:cubicBezTo>
                  <a:cubicBezTo>
                    <a:pt x="428" y="7"/>
                    <a:pt x="427" y="8"/>
                    <a:pt x="427" y="9"/>
                  </a:cubicBezTo>
                  <a:cubicBezTo>
                    <a:pt x="427" y="18"/>
                    <a:pt x="427" y="18"/>
                    <a:pt x="427" y="18"/>
                  </a:cubicBezTo>
                  <a:cubicBezTo>
                    <a:pt x="430" y="18"/>
                    <a:pt x="430" y="18"/>
                    <a:pt x="430" y="18"/>
                  </a:cubicBezTo>
                  <a:lnTo>
                    <a:pt x="430" y="4"/>
                  </a:lnTo>
                  <a:close/>
                  <a:moveTo>
                    <a:pt x="381" y="58"/>
                  </a:moveTo>
                  <a:cubicBezTo>
                    <a:pt x="381" y="66"/>
                    <a:pt x="381" y="73"/>
                    <a:pt x="395" y="73"/>
                  </a:cubicBezTo>
                  <a:cubicBezTo>
                    <a:pt x="398" y="73"/>
                    <a:pt x="401" y="73"/>
                    <a:pt x="401" y="70"/>
                  </a:cubicBezTo>
                  <a:cubicBezTo>
                    <a:pt x="401" y="66"/>
                    <a:pt x="399" y="66"/>
                    <a:pt x="396" y="66"/>
                  </a:cubicBezTo>
                  <a:cubicBezTo>
                    <a:pt x="393" y="65"/>
                    <a:pt x="391" y="65"/>
                    <a:pt x="391" y="62"/>
                  </a:cubicBezTo>
                  <a:cubicBezTo>
                    <a:pt x="390" y="61"/>
                    <a:pt x="390" y="60"/>
                    <a:pt x="390" y="54"/>
                  </a:cubicBezTo>
                  <a:cubicBezTo>
                    <a:pt x="390" y="28"/>
                    <a:pt x="390" y="28"/>
                    <a:pt x="390" y="28"/>
                  </a:cubicBezTo>
                  <a:cubicBezTo>
                    <a:pt x="397" y="28"/>
                    <a:pt x="397" y="28"/>
                    <a:pt x="397" y="28"/>
                  </a:cubicBezTo>
                  <a:cubicBezTo>
                    <a:pt x="398" y="28"/>
                    <a:pt x="400" y="28"/>
                    <a:pt x="400" y="24"/>
                  </a:cubicBezTo>
                  <a:cubicBezTo>
                    <a:pt x="400" y="20"/>
                    <a:pt x="398" y="20"/>
                    <a:pt x="397" y="20"/>
                  </a:cubicBezTo>
                  <a:cubicBezTo>
                    <a:pt x="390" y="20"/>
                    <a:pt x="390" y="20"/>
                    <a:pt x="390" y="20"/>
                  </a:cubicBezTo>
                  <a:cubicBezTo>
                    <a:pt x="390" y="8"/>
                    <a:pt x="390" y="8"/>
                    <a:pt x="390" y="8"/>
                  </a:cubicBezTo>
                  <a:cubicBezTo>
                    <a:pt x="390" y="7"/>
                    <a:pt x="390" y="4"/>
                    <a:pt x="386" y="4"/>
                  </a:cubicBezTo>
                  <a:cubicBezTo>
                    <a:pt x="381" y="4"/>
                    <a:pt x="381" y="7"/>
                    <a:pt x="381" y="8"/>
                  </a:cubicBezTo>
                  <a:cubicBezTo>
                    <a:pt x="381" y="20"/>
                    <a:pt x="381" y="20"/>
                    <a:pt x="381" y="20"/>
                  </a:cubicBezTo>
                  <a:cubicBezTo>
                    <a:pt x="375" y="20"/>
                    <a:pt x="375" y="20"/>
                    <a:pt x="375" y="20"/>
                  </a:cubicBezTo>
                  <a:cubicBezTo>
                    <a:pt x="374" y="20"/>
                    <a:pt x="372" y="20"/>
                    <a:pt x="372" y="24"/>
                  </a:cubicBezTo>
                  <a:cubicBezTo>
                    <a:pt x="372" y="28"/>
                    <a:pt x="374" y="28"/>
                    <a:pt x="375" y="28"/>
                  </a:cubicBezTo>
                  <a:cubicBezTo>
                    <a:pt x="381" y="28"/>
                    <a:pt x="381" y="28"/>
                    <a:pt x="381" y="28"/>
                  </a:cubicBezTo>
                  <a:lnTo>
                    <a:pt x="381" y="58"/>
                  </a:lnTo>
                  <a:close/>
                  <a:moveTo>
                    <a:pt x="357" y="6"/>
                  </a:moveTo>
                  <a:cubicBezTo>
                    <a:pt x="357" y="9"/>
                    <a:pt x="359" y="12"/>
                    <a:pt x="362" y="12"/>
                  </a:cubicBezTo>
                  <a:cubicBezTo>
                    <a:pt x="366" y="12"/>
                    <a:pt x="368" y="10"/>
                    <a:pt x="368" y="6"/>
                  </a:cubicBezTo>
                  <a:cubicBezTo>
                    <a:pt x="368" y="2"/>
                    <a:pt x="365" y="0"/>
                    <a:pt x="362" y="0"/>
                  </a:cubicBezTo>
                  <a:cubicBezTo>
                    <a:pt x="359" y="0"/>
                    <a:pt x="357" y="2"/>
                    <a:pt x="357" y="6"/>
                  </a:cubicBezTo>
                  <a:moveTo>
                    <a:pt x="367" y="24"/>
                  </a:moveTo>
                  <a:cubicBezTo>
                    <a:pt x="367" y="23"/>
                    <a:pt x="367" y="19"/>
                    <a:pt x="362" y="19"/>
                  </a:cubicBezTo>
                  <a:cubicBezTo>
                    <a:pt x="358" y="19"/>
                    <a:pt x="358" y="23"/>
                    <a:pt x="358" y="24"/>
                  </a:cubicBezTo>
                  <a:cubicBezTo>
                    <a:pt x="358" y="69"/>
                    <a:pt x="358" y="69"/>
                    <a:pt x="358" y="69"/>
                  </a:cubicBezTo>
                  <a:cubicBezTo>
                    <a:pt x="358" y="72"/>
                    <a:pt x="360" y="73"/>
                    <a:pt x="363" y="73"/>
                  </a:cubicBezTo>
                  <a:cubicBezTo>
                    <a:pt x="365" y="73"/>
                    <a:pt x="366" y="72"/>
                    <a:pt x="367" y="71"/>
                  </a:cubicBezTo>
                  <a:cubicBezTo>
                    <a:pt x="367" y="71"/>
                    <a:pt x="367" y="70"/>
                    <a:pt x="367" y="69"/>
                  </a:cubicBezTo>
                  <a:lnTo>
                    <a:pt x="367" y="24"/>
                  </a:lnTo>
                  <a:close/>
                  <a:moveTo>
                    <a:pt x="306" y="5"/>
                  </a:moveTo>
                  <a:cubicBezTo>
                    <a:pt x="306" y="3"/>
                    <a:pt x="305" y="0"/>
                    <a:pt x="301" y="0"/>
                  </a:cubicBezTo>
                  <a:cubicBezTo>
                    <a:pt x="296" y="0"/>
                    <a:pt x="296" y="4"/>
                    <a:pt x="296" y="5"/>
                  </a:cubicBezTo>
                  <a:cubicBezTo>
                    <a:pt x="296" y="69"/>
                    <a:pt x="296" y="69"/>
                    <a:pt x="296" y="69"/>
                  </a:cubicBezTo>
                  <a:cubicBezTo>
                    <a:pt x="296" y="70"/>
                    <a:pt x="297" y="73"/>
                    <a:pt x="301" y="73"/>
                  </a:cubicBezTo>
                  <a:cubicBezTo>
                    <a:pt x="305" y="73"/>
                    <a:pt x="306" y="70"/>
                    <a:pt x="306" y="69"/>
                  </a:cubicBezTo>
                  <a:cubicBezTo>
                    <a:pt x="306" y="49"/>
                    <a:pt x="306" y="49"/>
                    <a:pt x="306" y="49"/>
                  </a:cubicBezTo>
                  <a:cubicBezTo>
                    <a:pt x="317" y="37"/>
                    <a:pt x="317" y="37"/>
                    <a:pt x="317" y="37"/>
                  </a:cubicBezTo>
                  <a:cubicBezTo>
                    <a:pt x="343" y="71"/>
                    <a:pt x="343" y="71"/>
                    <a:pt x="343" y="71"/>
                  </a:cubicBezTo>
                  <a:cubicBezTo>
                    <a:pt x="344" y="72"/>
                    <a:pt x="345" y="73"/>
                    <a:pt x="348" y="73"/>
                  </a:cubicBezTo>
                  <a:cubicBezTo>
                    <a:pt x="351" y="73"/>
                    <a:pt x="353" y="71"/>
                    <a:pt x="353" y="68"/>
                  </a:cubicBezTo>
                  <a:cubicBezTo>
                    <a:pt x="353" y="67"/>
                    <a:pt x="353" y="67"/>
                    <a:pt x="352" y="66"/>
                  </a:cubicBezTo>
                  <a:cubicBezTo>
                    <a:pt x="324" y="31"/>
                    <a:pt x="324" y="31"/>
                    <a:pt x="324" y="31"/>
                  </a:cubicBezTo>
                  <a:cubicBezTo>
                    <a:pt x="347" y="8"/>
                    <a:pt x="347" y="8"/>
                    <a:pt x="347" y="8"/>
                  </a:cubicBezTo>
                  <a:cubicBezTo>
                    <a:pt x="348" y="7"/>
                    <a:pt x="349" y="6"/>
                    <a:pt x="349" y="5"/>
                  </a:cubicBezTo>
                  <a:cubicBezTo>
                    <a:pt x="349" y="3"/>
                    <a:pt x="347" y="0"/>
                    <a:pt x="344" y="0"/>
                  </a:cubicBezTo>
                  <a:cubicBezTo>
                    <a:pt x="342" y="0"/>
                    <a:pt x="341" y="1"/>
                    <a:pt x="341" y="2"/>
                  </a:cubicBezTo>
                  <a:cubicBezTo>
                    <a:pt x="306" y="37"/>
                    <a:pt x="306" y="37"/>
                    <a:pt x="306" y="37"/>
                  </a:cubicBezTo>
                  <a:lnTo>
                    <a:pt x="306" y="5"/>
                  </a:lnTo>
                  <a:close/>
                  <a:moveTo>
                    <a:pt x="264" y="35"/>
                  </a:moveTo>
                  <a:cubicBezTo>
                    <a:pt x="263" y="35"/>
                    <a:pt x="260" y="35"/>
                    <a:pt x="260" y="39"/>
                  </a:cubicBezTo>
                  <a:cubicBezTo>
                    <a:pt x="260" y="43"/>
                    <a:pt x="263" y="43"/>
                    <a:pt x="264" y="43"/>
                  </a:cubicBezTo>
                  <a:cubicBezTo>
                    <a:pt x="282" y="43"/>
                    <a:pt x="282" y="43"/>
                    <a:pt x="282" y="43"/>
                  </a:cubicBezTo>
                  <a:cubicBezTo>
                    <a:pt x="285" y="43"/>
                    <a:pt x="286" y="42"/>
                    <a:pt x="286" y="39"/>
                  </a:cubicBezTo>
                  <a:cubicBezTo>
                    <a:pt x="286" y="35"/>
                    <a:pt x="283" y="35"/>
                    <a:pt x="282" y="35"/>
                  </a:cubicBezTo>
                  <a:lnTo>
                    <a:pt x="264" y="35"/>
                  </a:lnTo>
                  <a:close/>
                  <a:moveTo>
                    <a:pt x="228" y="66"/>
                  </a:moveTo>
                  <a:cubicBezTo>
                    <a:pt x="223" y="66"/>
                    <a:pt x="219" y="64"/>
                    <a:pt x="217" y="61"/>
                  </a:cubicBezTo>
                  <a:cubicBezTo>
                    <a:pt x="214" y="57"/>
                    <a:pt x="213" y="52"/>
                    <a:pt x="213" y="47"/>
                  </a:cubicBezTo>
                  <a:cubicBezTo>
                    <a:pt x="213" y="42"/>
                    <a:pt x="214" y="36"/>
                    <a:pt x="216" y="33"/>
                  </a:cubicBezTo>
                  <a:cubicBezTo>
                    <a:pt x="220" y="27"/>
                    <a:pt x="226" y="27"/>
                    <a:pt x="228" y="27"/>
                  </a:cubicBezTo>
                  <a:cubicBezTo>
                    <a:pt x="241" y="27"/>
                    <a:pt x="244" y="37"/>
                    <a:pt x="244" y="47"/>
                  </a:cubicBezTo>
                  <a:cubicBezTo>
                    <a:pt x="244" y="50"/>
                    <a:pt x="244" y="56"/>
                    <a:pt x="240" y="61"/>
                  </a:cubicBezTo>
                  <a:cubicBezTo>
                    <a:pt x="237" y="65"/>
                    <a:pt x="233" y="66"/>
                    <a:pt x="228" y="66"/>
                  </a:cubicBezTo>
                  <a:moveTo>
                    <a:pt x="254" y="46"/>
                  </a:moveTo>
                  <a:cubicBezTo>
                    <a:pt x="254" y="29"/>
                    <a:pt x="244" y="19"/>
                    <a:pt x="229" y="19"/>
                  </a:cubicBezTo>
                  <a:cubicBezTo>
                    <a:pt x="224" y="19"/>
                    <a:pt x="216" y="20"/>
                    <a:pt x="210" y="27"/>
                  </a:cubicBezTo>
                  <a:cubicBezTo>
                    <a:pt x="204" y="33"/>
                    <a:pt x="203" y="42"/>
                    <a:pt x="203" y="47"/>
                  </a:cubicBezTo>
                  <a:cubicBezTo>
                    <a:pt x="203" y="50"/>
                    <a:pt x="203" y="60"/>
                    <a:pt x="210" y="67"/>
                  </a:cubicBezTo>
                  <a:cubicBezTo>
                    <a:pt x="216" y="73"/>
                    <a:pt x="223" y="74"/>
                    <a:pt x="228" y="74"/>
                  </a:cubicBezTo>
                  <a:cubicBezTo>
                    <a:pt x="233" y="74"/>
                    <a:pt x="241" y="73"/>
                    <a:pt x="247" y="66"/>
                  </a:cubicBezTo>
                  <a:cubicBezTo>
                    <a:pt x="253" y="60"/>
                    <a:pt x="254" y="51"/>
                    <a:pt x="254" y="46"/>
                  </a:cubicBezTo>
                  <a:moveTo>
                    <a:pt x="182" y="24"/>
                  </a:moveTo>
                  <a:cubicBezTo>
                    <a:pt x="182" y="22"/>
                    <a:pt x="181" y="19"/>
                    <a:pt x="177" y="19"/>
                  </a:cubicBezTo>
                  <a:cubicBezTo>
                    <a:pt x="173" y="19"/>
                    <a:pt x="173" y="22"/>
                    <a:pt x="173" y="24"/>
                  </a:cubicBezTo>
                  <a:cubicBezTo>
                    <a:pt x="173" y="69"/>
                    <a:pt x="173" y="69"/>
                    <a:pt x="173" y="69"/>
                  </a:cubicBezTo>
                  <a:cubicBezTo>
                    <a:pt x="173" y="71"/>
                    <a:pt x="173" y="73"/>
                    <a:pt x="177" y="73"/>
                  </a:cubicBezTo>
                  <a:cubicBezTo>
                    <a:pt x="182" y="73"/>
                    <a:pt x="182" y="71"/>
                    <a:pt x="182" y="69"/>
                  </a:cubicBezTo>
                  <a:cubicBezTo>
                    <a:pt x="182" y="49"/>
                    <a:pt x="182" y="49"/>
                    <a:pt x="182" y="49"/>
                  </a:cubicBezTo>
                  <a:cubicBezTo>
                    <a:pt x="182" y="43"/>
                    <a:pt x="182" y="36"/>
                    <a:pt x="189" y="31"/>
                  </a:cubicBezTo>
                  <a:cubicBezTo>
                    <a:pt x="191" y="29"/>
                    <a:pt x="194" y="29"/>
                    <a:pt x="197" y="28"/>
                  </a:cubicBezTo>
                  <a:cubicBezTo>
                    <a:pt x="198" y="28"/>
                    <a:pt x="201" y="28"/>
                    <a:pt x="201" y="24"/>
                  </a:cubicBezTo>
                  <a:cubicBezTo>
                    <a:pt x="201" y="19"/>
                    <a:pt x="196" y="19"/>
                    <a:pt x="195" y="19"/>
                  </a:cubicBezTo>
                  <a:cubicBezTo>
                    <a:pt x="189" y="19"/>
                    <a:pt x="183" y="23"/>
                    <a:pt x="182" y="29"/>
                  </a:cubicBezTo>
                  <a:lnTo>
                    <a:pt x="182" y="24"/>
                  </a:lnTo>
                  <a:close/>
                  <a:moveTo>
                    <a:pt x="151" y="47"/>
                  </a:moveTo>
                  <a:cubicBezTo>
                    <a:pt x="151" y="49"/>
                    <a:pt x="151" y="60"/>
                    <a:pt x="142" y="65"/>
                  </a:cubicBezTo>
                  <a:cubicBezTo>
                    <a:pt x="140" y="66"/>
                    <a:pt x="138" y="66"/>
                    <a:pt x="136" y="66"/>
                  </a:cubicBezTo>
                  <a:cubicBezTo>
                    <a:pt x="124" y="66"/>
                    <a:pt x="121" y="55"/>
                    <a:pt x="121" y="47"/>
                  </a:cubicBezTo>
                  <a:cubicBezTo>
                    <a:pt x="121" y="44"/>
                    <a:pt x="122" y="42"/>
                    <a:pt x="122" y="40"/>
                  </a:cubicBezTo>
                  <a:cubicBezTo>
                    <a:pt x="123" y="32"/>
                    <a:pt x="127" y="27"/>
                    <a:pt x="135" y="27"/>
                  </a:cubicBezTo>
                  <a:cubicBezTo>
                    <a:pt x="139" y="27"/>
                    <a:pt x="144" y="28"/>
                    <a:pt x="148" y="33"/>
                  </a:cubicBezTo>
                  <a:cubicBezTo>
                    <a:pt x="150" y="37"/>
                    <a:pt x="151" y="42"/>
                    <a:pt x="151" y="47"/>
                  </a:cubicBezTo>
                  <a:moveTo>
                    <a:pt x="160" y="5"/>
                  </a:moveTo>
                  <a:cubicBezTo>
                    <a:pt x="160" y="3"/>
                    <a:pt x="159" y="2"/>
                    <a:pt x="157" y="1"/>
                  </a:cubicBezTo>
                  <a:cubicBezTo>
                    <a:pt x="156" y="0"/>
                    <a:pt x="155" y="0"/>
                    <a:pt x="155" y="0"/>
                  </a:cubicBezTo>
                  <a:cubicBezTo>
                    <a:pt x="153" y="0"/>
                    <a:pt x="152" y="1"/>
                    <a:pt x="151" y="3"/>
                  </a:cubicBezTo>
                  <a:cubicBezTo>
                    <a:pt x="151" y="3"/>
                    <a:pt x="151" y="4"/>
                    <a:pt x="151" y="5"/>
                  </a:cubicBezTo>
                  <a:cubicBezTo>
                    <a:pt x="151" y="27"/>
                    <a:pt x="151" y="27"/>
                    <a:pt x="151" y="27"/>
                  </a:cubicBezTo>
                  <a:cubicBezTo>
                    <a:pt x="149" y="25"/>
                    <a:pt x="145" y="19"/>
                    <a:pt x="134" y="19"/>
                  </a:cubicBezTo>
                  <a:cubicBezTo>
                    <a:pt x="117" y="19"/>
                    <a:pt x="112" y="33"/>
                    <a:pt x="112" y="46"/>
                  </a:cubicBezTo>
                  <a:cubicBezTo>
                    <a:pt x="112" y="61"/>
                    <a:pt x="118" y="74"/>
                    <a:pt x="134" y="74"/>
                  </a:cubicBezTo>
                  <a:cubicBezTo>
                    <a:pt x="139" y="74"/>
                    <a:pt x="143" y="73"/>
                    <a:pt x="146" y="71"/>
                  </a:cubicBezTo>
                  <a:cubicBezTo>
                    <a:pt x="149" y="69"/>
                    <a:pt x="150" y="68"/>
                    <a:pt x="151" y="67"/>
                  </a:cubicBezTo>
                  <a:cubicBezTo>
                    <a:pt x="151" y="69"/>
                    <a:pt x="151" y="70"/>
                    <a:pt x="151" y="71"/>
                  </a:cubicBezTo>
                  <a:cubicBezTo>
                    <a:pt x="151" y="72"/>
                    <a:pt x="153" y="73"/>
                    <a:pt x="155" y="73"/>
                  </a:cubicBezTo>
                  <a:cubicBezTo>
                    <a:pt x="159" y="73"/>
                    <a:pt x="160" y="70"/>
                    <a:pt x="160" y="69"/>
                  </a:cubicBezTo>
                  <a:lnTo>
                    <a:pt x="160" y="5"/>
                  </a:lnTo>
                  <a:close/>
                  <a:moveTo>
                    <a:pt x="73" y="22"/>
                  </a:moveTo>
                  <a:cubicBezTo>
                    <a:pt x="73" y="21"/>
                    <a:pt x="72" y="19"/>
                    <a:pt x="69" y="19"/>
                  </a:cubicBezTo>
                  <a:cubicBezTo>
                    <a:pt x="66" y="19"/>
                    <a:pt x="64" y="21"/>
                    <a:pt x="64" y="24"/>
                  </a:cubicBezTo>
                  <a:cubicBezTo>
                    <a:pt x="64" y="25"/>
                    <a:pt x="64" y="25"/>
                    <a:pt x="64" y="26"/>
                  </a:cubicBezTo>
                  <a:cubicBezTo>
                    <a:pt x="83" y="73"/>
                    <a:pt x="83" y="73"/>
                    <a:pt x="83" y="73"/>
                  </a:cubicBezTo>
                  <a:cubicBezTo>
                    <a:pt x="81" y="77"/>
                    <a:pt x="81" y="78"/>
                    <a:pt x="79" y="80"/>
                  </a:cubicBezTo>
                  <a:cubicBezTo>
                    <a:pt x="78" y="82"/>
                    <a:pt x="75" y="83"/>
                    <a:pt x="73" y="83"/>
                  </a:cubicBezTo>
                  <a:cubicBezTo>
                    <a:pt x="72" y="83"/>
                    <a:pt x="69" y="82"/>
                    <a:pt x="69" y="82"/>
                  </a:cubicBezTo>
                  <a:cubicBezTo>
                    <a:pt x="68" y="82"/>
                    <a:pt x="67" y="82"/>
                    <a:pt x="67" y="83"/>
                  </a:cubicBezTo>
                  <a:cubicBezTo>
                    <a:pt x="66" y="83"/>
                    <a:pt x="66" y="85"/>
                    <a:pt x="66" y="86"/>
                  </a:cubicBezTo>
                  <a:cubicBezTo>
                    <a:pt x="66" y="90"/>
                    <a:pt x="68" y="91"/>
                    <a:pt x="73" y="91"/>
                  </a:cubicBezTo>
                  <a:cubicBezTo>
                    <a:pt x="85" y="91"/>
                    <a:pt x="88" y="84"/>
                    <a:pt x="91" y="74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5"/>
                    <a:pt x="108" y="24"/>
                    <a:pt x="108" y="24"/>
                  </a:cubicBezTo>
                  <a:cubicBezTo>
                    <a:pt x="108" y="21"/>
                    <a:pt x="106" y="19"/>
                    <a:pt x="103" y="19"/>
                  </a:cubicBezTo>
                  <a:cubicBezTo>
                    <a:pt x="100" y="19"/>
                    <a:pt x="99" y="21"/>
                    <a:pt x="99" y="22"/>
                  </a:cubicBezTo>
                  <a:cubicBezTo>
                    <a:pt x="91" y="47"/>
                    <a:pt x="91" y="47"/>
                    <a:pt x="91" y="47"/>
                  </a:cubicBezTo>
                  <a:cubicBezTo>
                    <a:pt x="91" y="48"/>
                    <a:pt x="89" y="53"/>
                    <a:pt x="89" y="54"/>
                  </a:cubicBezTo>
                  <a:cubicBezTo>
                    <a:pt x="88" y="57"/>
                    <a:pt x="87" y="59"/>
                    <a:pt x="87" y="62"/>
                  </a:cubicBezTo>
                  <a:cubicBezTo>
                    <a:pt x="86" y="60"/>
                    <a:pt x="86" y="58"/>
                    <a:pt x="85" y="54"/>
                  </a:cubicBezTo>
                  <a:lnTo>
                    <a:pt x="73" y="22"/>
                  </a:lnTo>
                  <a:close/>
                  <a:moveTo>
                    <a:pt x="47" y="69"/>
                  </a:moveTo>
                  <a:cubicBezTo>
                    <a:pt x="47" y="70"/>
                    <a:pt x="48" y="73"/>
                    <a:pt x="52" y="73"/>
                  </a:cubicBezTo>
                  <a:cubicBezTo>
                    <a:pt x="54" y="73"/>
                    <a:pt x="56" y="72"/>
                    <a:pt x="56" y="71"/>
                  </a:cubicBezTo>
                  <a:cubicBezTo>
                    <a:pt x="57" y="70"/>
                    <a:pt x="57" y="70"/>
                    <a:pt x="57" y="69"/>
                  </a:cubicBezTo>
                  <a:cubicBezTo>
                    <a:pt x="57" y="5"/>
                    <a:pt x="57" y="5"/>
                    <a:pt x="57" y="5"/>
                  </a:cubicBezTo>
                  <a:cubicBezTo>
                    <a:pt x="57" y="4"/>
                    <a:pt x="56" y="0"/>
                    <a:pt x="52" y="0"/>
                  </a:cubicBezTo>
                  <a:cubicBezTo>
                    <a:pt x="49" y="0"/>
                    <a:pt x="48" y="2"/>
                    <a:pt x="48" y="3"/>
                  </a:cubicBezTo>
                  <a:cubicBezTo>
                    <a:pt x="47" y="3"/>
                    <a:pt x="47" y="4"/>
                    <a:pt x="47" y="5"/>
                  </a:cubicBezTo>
                  <a:cubicBezTo>
                    <a:pt x="47" y="32"/>
                    <a:pt x="47" y="32"/>
                    <a:pt x="47" y="32"/>
                  </a:cubicBezTo>
                  <a:cubicBezTo>
                    <a:pt x="10" y="32"/>
                    <a:pt x="10" y="32"/>
                    <a:pt x="10" y="32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0" y="3"/>
                    <a:pt x="10" y="2"/>
                    <a:pt x="8" y="1"/>
                  </a:cubicBezTo>
                  <a:cubicBezTo>
                    <a:pt x="7" y="0"/>
                    <a:pt x="6" y="0"/>
                    <a:pt x="5" y="0"/>
                  </a:cubicBezTo>
                  <a:cubicBezTo>
                    <a:pt x="1" y="0"/>
                    <a:pt x="0" y="4"/>
                    <a:pt x="0" y="5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70"/>
                    <a:pt x="1" y="72"/>
                    <a:pt x="3" y="73"/>
                  </a:cubicBezTo>
                  <a:cubicBezTo>
                    <a:pt x="3" y="73"/>
                    <a:pt x="4" y="73"/>
                    <a:pt x="5" y="73"/>
                  </a:cubicBezTo>
                  <a:cubicBezTo>
                    <a:pt x="9" y="73"/>
                    <a:pt x="10" y="70"/>
                    <a:pt x="10" y="69"/>
                  </a:cubicBezTo>
                  <a:cubicBezTo>
                    <a:pt x="10" y="40"/>
                    <a:pt x="10" y="40"/>
                    <a:pt x="10" y="40"/>
                  </a:cubicBezTo>
                  <a:cubicBezTo>
                    <a:pt x="47" y="40"/>
                    <a:pt x="47" y="40"/>
                    <a:pt x="47" y="40"/>
                  </a:cubicBezTo>
                  <a:lnTo>
                    <a:pt x="47" y="69"/>
                  </a:ln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14">
              <a:extLst>
                <a:ext uri="{FF2B5EF4-FFF2-40B4-BE49-F238E27FC236}">
                  <a16:creationId xmlns:a16="http://schemas.microsoft.com/office/drawing/2014/main" id="{428B5FFB-98B0-4849-9E8F-1CE8E38839B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193213" y="6146800"/>
              <a:ext cx="1274763" cy="330200"/>
            </a:xfrm>
            <a:custGeom>
              <a:avLst/>
              <a:gdLst>
                <a:gd name="T0" fmla="*/ 388 w 401"/>
                <a:gd name="T1" fmla="*/ 4 h 102"/>
                <a:gd name="T2" fmla="*/ 401 w 401"/>
                <a:gd name="T3" fmla="*/ 15 h 102"/>
                <a:gd name="T4" fmla="*/ 388 w 401"/>
                <a:gd name="T5" fmla="*/ 28 h 102"/>
                <a:gd name="T6" fmla="*/ 387 w 401"/>
                <a:gd name="T7" fmla="*/ 10 h 102"/>
                <a:gd name="T8" fmla="*/ 390 w 401"/>
                <a:gd name="T9" fmla="*/ 13 h 102"/>
                <a:gd name="T10" fmla="*/ 386 w 401"/>
                <a:gd name="T11" fmla="*/ 10 h 102"/>
                <a:gd name="T12" fmla="*/ 386 w 401"/>
                <a:gd name="T13" fmla="*/ 23 h 102"/>
                <a:gd name="T14" fmla="*/ 390 w 401"/>
                <a:gd name="T15" fmla="*/ 23 h 102"/>
                <a:gd name="T16" fmla="*/ 392 w 401"/>
                <a:gd name="T17" fmla="*/ 15 h 102"/>
                <a:gd name="T18" fmla="*/ 388 w 401"/>
                <a:gd name="T19" fmla="*/ 7 h 102"/>
                <a:gd name="T20" fmla="*/ 332 w 401"/>
                <a:gd name="T21" fmla="*/ 65 h 102"/>
                <a:gd name="T22" fmla="*/ 362 w 401"/>
                <a:gd name="T23" fmla="*/ 48 h 102"/>
                <a:gd name="T24" fmla="*/ 381 w 401"/>
                <a:gd name="T25" fmla="*/ 45 h 102"/>
                <a:gd name="T26" fmla="*/ 311 w 401"/>
                <a:gd name="T27" fmla="*/ 65 h 102"/>
                <a:gd name="T28" fmla="*/ 364 w 401"/>
                <a:gd name="T29" fmla="*/ 73 h 102"/>
                <a:gd name="T30" fmla="*/ 304 w 401"/>
                <a:gd name="T31" fmla="*/ 21 h 102"/>
                <a:gd name="T32" fmla="*/ 296 w 401"/>
                <a:gd name="T33" fmla="*/ 10 h 102"/>
                <a:gd name="T34" fmla="*/ 278 w 401"/>
                <a:gd name="T35" fmla="*/ 100 h 102"/>
                <a:gd name="T36" fmla="*/ 296 w 401"/>
                <a:gd name="T37" fmla="*/ 88 h 102"/>
                <a:gd name="T38" fmla="*/ 302 w 401"/>
                <a:gd name="T39" fmla="*/ 28 h 102"/>
                <a:gd name="T40" fmla="*/ 276 w 401"/>
                <a:gd name="T41" fmla="*/ 88 h 102"/>
                <a:gd name="T42" fmla="*/ 232 w 401"/>
                <a:gd name="T43" fmla="*/ 101 h 102"/>
                <a:gd name="T44" fmla="*/ 252 w 401"/>
                <a:gd name="T45" fmla="*/ 66 h 102"/>
                <a:gd name="T46" fmla="*/ 282 w 401"/>
                <a:gd name="T47" fmla="*/ 43 h 102"/>
                <a:gd name="T48" fmla="*/ 261 w 401"/>
                <a:gd name="T49" fmla="*/ 35 h 102"/>
                <a:gd name="T50" fmla="*/ 255 w 401"/>
                <a:gd name="T51" fmla="*/ 29 h 102"/>
                <a:gd name="T52" fmla="*/ 238 w 401"/>
                <a:gd name="T53" fmla="*/ 40 h 102"/>
                <a:gd name="T54" fmla="*/ 240 w 401"/>
                <a:gd name="T55" fmla="*/ 16 h 102"/>
                <a:gd name="T56" fmla="*/ 233 w 401"/>
                <a:gd name="T57" fmla="*/ 2 h 102"/>
                <a:gd name="T58" fmla="*/ 171 w 401"/>
                <a:gd name="T59" fmla="*/ 16 h 102"/>
                <a:gd name="T60" fmla="*/ 159 w 401"/>
                <a:gd name="T61" fmla="*/ 101 h 102"/>
                <a:gd name="T62" fmla="*/ 181 w 401"/>
                <a:gd name="T63" fmla="*/ 59 h 102"/>
                <a:gd name="T64" fmla="*/ 228 w 401"/>
                <a:gd name="T65" fmla="*/ 46 h 102"/>
                <a:gd name="T66" fmla="*/ 192 w 401"/>
                <a:gd name="T67" fmla="*/ 20 h 102"/>
                <a:gd name="T68" fmla="*/ 129 w 401"/>
                <a:gd name="T69" fmla="*/ 51 h 102"/>
                <a:gd name="T70" fmla="*/ 106 w 401"/>
                <a:gd name="T71" fmla="*/ 85 h 102"/>
                <a:gd name="T72" fmla="*/ 118 w 401"/>
                <a:gd name="T73" fmla="*/ 43 h 102"/>
                <a:gd name="T74" fmla="*/ 149 w 401"/>
                <a:gd name="T75" fmla="*/ 64 h 102"/>
                <a:gd name="T76" fmla="*/ 75 w 401"/>
                <a:gd name="T77" fmla="*/ 64 h 102"/>
                <a:gd name="T78" fmla="*/ 36 w 401"/>
                <a:gd name="T79" fmla="*/ 2 h 102"/>
                <a:gd name="T80" fmla="*/ 2 w 401"/>
                <a:gd name="T81" fmla="*/ 86 h 102"/>
                <a:gd name="T82" fmla="*/ 55 w 401"/>
                <a:gd name="T83" fmla="*/ 100 h 102"/>
                <a:gd name="T84" fmla="*/ 68 w 401"/>
                <a:gd name="T85" fmla="*/ 87 h 102"/>
                <a:gd name="T86" fmla="*/ 43 w 401"/>
                <a:gd name="T87" fmla="*/ 1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01" h="102">
                  <a:moveTo>
                    <a:pt x="388" y="27"/>
                  </a:moveTo>
                  <a:cubicBezTo>
                    <a:pt x="381" y="27"/>
                    <a:pt x="376" y="22"/>
                    <a:pt x="376" y="15"/>
                  </a:cubicBezTo>
                  <a:cubicBezTo>
                    <a:pt x="376" y="9"/>
                    <a:pt x="381" y="4"/>
                    <a:pt x="388" y="4"/>
                  </a:cubicBezTo>
                  <a:cubicBezTo>
                    <a:pt x="394" y="4"/>
                    <a:pt x="399" y="9"/>
                    <a:pt x="399" y="15"/>
                  </a:cubicBezTo>
                  <a:cubicBezTo>
                    <a:pt x="399" y="22"/>
                    <a:pt x="394" y="27"/>
                    <a:pt x="388" y="27"/>
                  </a:cubicBezTo>
                  <a:moveTo>
                    <a:pt x="401" y="15"/>
                  </a:moveTo>
                  <a:cubicBezTo>
                    <a:pt x="401" y="8"/>
                    <a:pt x="395" y="2"/>
                    <a:pt x="388" y="2"/>
                  </a:cubicBezTo>
                  <a:cubicBezTo>
                    <a:pt x="381" y="2"/>
                    <a:pt x="375" y="8"/>
                    <a:pt x="375" y="15"/>
                  </a:cubicBezTo>
                  <a:cubicBezTo>
                    <a:pt x="375" y="23"/>
                    <a:pt x="381" y="28"/>
                    <a:pt x="388" y="28"/>
                  </a:cubicBezTo>
                  <a:cubicBezTo>
                    <a:pt x="395" y="28"/>
                    <a:pt x="401" y="22"/>
                    <a:pt x="401" y="15"/>
                  </a:cubicBezTo>
                  <a:moveTo>
                    <a:pt x="386" y="10"/>
                  </a:moveTo>
                  <a:cubicBezTo>
                    <a:pt x="387" y="10"/>
                    <a:pt x="387" y="10"/>
                    <a:pt x="387" y="10"/>
                  </a:cubicBezTo>
                  <a:cubicBezTo>
                    <a:pt x="389" y="10"/>
                    <a:pt x="389" y="10"/>
                    <a:pt x="390" y="10"/>
                  </a:cubicBezTo>
                  <a:cubicBezTo>
                    <a:pt x="390" y="10"/>
                    <a:pt x="390" y="11"/>
                    <a:pt x="390" y="11"/>
                  </a:cubicBezTo>
                  <a:cubicBezTo>
                    <a:pt x="390" y="12"/>
                    <a:pt x="390" y="13"/>
                    <a:pt x="390" y="13"/>
                  </a:cubicBezTo>
                  <a:cubicBezTo>
                    <a:pt x="389" y="13"/>
                    <a:pt x="389" y="13"/>
                    <a:pt x="387" y="13"/>
                  </a:cubicBezTo>
                  <a:cubicBezTo>
                    <a:pt x="386" y="13"/>
                    <a:pt x="386" y="13"/>
                    <a:pt x="386" y="13"/>
                  </a:cubicBezTo>
                  <a:lnTo>
                    <a:pt x="386" y="10"/>
                  </a:lnTo>
                  <a:close/>
                  <a:moveTo>
                    <a:pt x="382" y="7"/>
                  </a:moveTo>
                  <a:cubicBezTo>
                    <a:pt x="382" y="23"/>
                    <a:pt x="382" y="23"/>
                    <a:pt x="382" y="23"/>
                  </a:cubicBezTo>
                  <a:cubicBezTo>
                    <a:pt x="386" y="23"/>
                    <a:pt x="386" y="23"/>
                    <a:pt x="386" y="23"/>
                  </a:cubicBezTo>
                  <a:cubicBezTo>
                    <a:pt x="386" y="16"/>
                    <a:pt x="386" y="16"/>
                    <a:pt x="386" y="16"/>
                  </a:cubicBezTo>
                  <a:cubicBezTo>
                    <a:pt x="389" y="16"/>
                    <a:pt x="389" y="16"/>
                    <a:pt x="389" y="20"/>
                  </a:cubicBezTo>
                  <a:cubicBezTo>
                    <a:pt x="390" y="21"/>
                    <a:pt x="390" y="22"/>
                    <a:pt x="390" y="23"/>
                  </a:cubicBezTo>
                  <a:cubicBezTo>
                    <a:pt x="395" y="23"/>
                    <a:pt x="395" y="23"/>
                    <a:pt x="395" y="23"/>
                  </a:cubicBezTo>
                  <a:cubicBezTo>
                    <a:pt x="394" y="22"/>
                    <a:pt x="394" y="20"/>
                    <a:pt x="393" y="18"/>
                  </a:cubicBezTo>
                  <a:cubicBezTo>
                    <a:pt x="393" y="16"/>
                    <a:pt x="393" y="16"/>
                    <a:pt x="392" y="15"/>
                  </a:cubicBezTo>
                  <a:cubicBezTo>
                    <a:pt x="393" y="15"/>
                    <a:pt x="394" y="14"/>
                    <a:pt x="394" y="11"/>
                  </a:cubicBezTo>
                  <a:cubicBezTo>
                    <a:pt x="394" y="10"/>
                    <a:pt x="394" y="8"/>
                    <a:pt x="392" y="7"/>
                  </a:cubicBezTo>
                  <a:cubicBezTo>
                    <a:pt x="390" y="7"/>
                    <a:pt x="389" y="7"/>
                    <a:pt x="388" y="7"/>
                  </a:cubicBezTo>
                  <a:lnTo>
                    <a:pt x="382" y="7"/>
                  </a:lnTo>
                  <a:close/>
                  <a:moveTo>
                    <a:pt x="342" y="85"/>
                  </a:moveTo>
                  <a:cubicBezTo>
                    <a:pt x="328" y="85"/>
                    <a:pt x="329" y="74"/>
                    <a:pt x="332" y="65"/>
                  </a:cubicBezTo>
                  <a:cubicBezTo>
                    <a:pt x="335" y="51"/>
                    <a:pt x="341" y="47"/>
                    <a:pt x="344" y="45"/>
                  </a:cubicBezTo>
                  <a:cubicBezTo>
                    <a:pt x="347" y="44"/>
                    <a:pt x="350" y="43"/>
                    <a:pt x="353" y="43"/>
                  </a:cubicBezTo>
                  <a:cubicBezTo>
                    <a:pt x="359" y="43"/>
                    <a:pt x="361" y="46"/>
                    <a:pt x="362" y="48"/>
                  </a:cubicBezTo>
                  <a:cubicBezTo>
                    <a:pt x="362" y="49"/>
                    <a:pt x="363" y="50"/>
                    <a:pt x="363" y="51"/>
                  </a:cubicBezTo>
                  <a:cubicBezTo>
                    <a:pt x="364" y="53"/>
                    <a:pt x="366" y="54"/>
                    <a:pt x="369" y="54"/>
                  </a:cubicBezTo>
                  <a:cubicBezTo>
                    <a:pt x="374" y="54"/>
                    <a:pt x="379" y="50"/>
                    <a:pt x="381" y="45"/>
                  </a:cubicBezTo>
                  <a:cubicBezTo>
                    <a:pt x="382" y="41"/>
                    <a:pt x="381" y="38"/>
                    <a:pt x="378" y="34"/>
                  </a:cubicBezTo>
                  <a:cubicBezTo>
                    <a:pt x="372" y="28"/>
                    <a:pt x="365" y="27"/>
                    <a:pt x="357" y="27"/>
                  </a:cubicBezTo>
                  <a:cubicBezTo>
                    <a:pt x="338" y="27"/>
                    <a:pt x="318" y="39"/>
                    <a:pt x="311" y="65"/>
                  </a:cubicBezTo>
                  <a:cubicBezTo>
                    <a:pt x="305" y="85"/>
                    <a:pt x="312" y="102"/>
                    <a:pt x="336" y="102"/>
                  </a:cubicBezTo>
                  <a:cubicBezTo>
                    <a:pt x="356" y="102"/>
                    <a:pt x="369" y="89"/>
                    <a:pt x="371" y="82"/>
                  </a:cubicBezTo>
                  <a:cubicBezTo>
                    <a:pt x="373" y="76"/>
                    <a:pt x="368" y="73"/>
                    <a:pt x="364" y="73"/>
                  </a:cubicBezTo>
                  <a:cubicBezTo>
                    <a:pt x="359" y="73"/>
                    <a:pt x="356" y="76"/>
                    <a:pt x="354" y="78"/>
                  </a:cubicBezTo>
                  <a:cubicBezTo>
                    <a:pt x="352" y="81"/>
                    <a:pt x="349" y="85"/>
                    <a:pt x="342" y="85"/>
                  </a:cubicBezTo>
                  <a:moveTo>
                    <a:pt x="304" y="21"/>
                  </a:moveTo>
                  <a:cubicBezTo>
                    <a:pt x="309" y="21"/>
                    <a:pt x="315" y="16"/>
                    <a:pt x="316" y="10"/>
                  </a:cubicBezTo>
                  <a:cubicBezTo>
                    <a:pt x="318" y="5"/>
                    <a:pt x="315" y="0"/>
                    <a:pt x="309" y="0"/>
                  </a:cubicBezTo>
                  <a:cubicBezTo>
                    <a:pt x="304" y="0"/>
                    <a:pt x="298" y="5"/>
                    <a:pt x="296" y="10"/>
                  </a:cubicBezTo>
                  <a:cubicBezTo>
                    <a:pt x="295" y="16"/>
                    <a:pt x="298" y="21"/>
                    <a:pt x="304" y="21"/>
                  </a:cubicBezTo>
                  <a:moveTo>
                    <a:pt x="276" y="88"/>
                  </a:moveTo>
                  <a:cubicBezTo>
                    <a:pt x="275" y="92"/>
                    <a:pt x="273" y="98"/>
                    <a:pt x="278" y="100"/>
                  </a:cubicBezTo>
                  <a:cubicBezTo>
                    <a:pt x="279" y="100"/>
                    <a:pt x="280" y="101"/>
                    <a:pt x="282" y="101"/>
                  </a:cubicBezTo>
                  <a:cubicBezTo>
                    <a:pt x="285" y="101"/>
                    <a:pt x="288" y="100"/>
                    <a:pt x="291" y="97"/>
                  </a:cubicBezTo>
                  <a:cubicBezTo>
                    <a:pt x="294" y="94"/>
                    <a:pt x="295" y="91"/>
                    <a:pt x="296" y="88"/>
                  </a:cubicBezTo>
                  <a:cubicBezTo>
                    <a:pt x="309" y="40"/>
                    <a:pt x="309" y="40"/>
                    <a:pt x="309" y="40"/>
                  </a:cubicBezTo>
                  <a:cubicBezTo>
                    <a:pt x="309" y="36"/>
                    <a:pt x="311" y="31"/>
                    <a:pt x="306" y="29"/>
                  </a:cubicBezTo>
                  <a:cubicBezTo>
                    <a:pt x="305" y="28"/>
                    <a:pt x="303" y="28"/>
                    <a:pt x="302" y="28"/>
                  </a:cubicBezTo>
                  <a:cubicBezTo>
                    <a:pt x="298" y="28"/>
                    <a:pt x="295" y="29"/>
                    <a:pt x="294" y="30"/>
                  </a:cubicBezTo>
                  <a:cubicBezTo>
                    <a:pt x="292" y="32"/>
                    <a:pt x="290" y="34"/>
                    <a:pt x="289" y="40"/>
                  </a:cubicBezTo>
                  <a:lnTo>
                    <a:pt x="276" y="88"/>
                  </a:lnTo>
                  <a:close/>
                  <a:moveTo>
                    <a:pt x="225" y="88"/>
                  </a:moveTo>
                  <a:cubicBezTo>
                    <a:pt x="224" y="92"/>
                    <a:pt x="222" y="98"/>
                    <a:pt x="229" y="100"/>
                  </a:cubicBezTo>
                  <a:cubicBezTo>
                    <a:pt x="230" y="101"/>
                    <a:pt x="231" y="101"/>
                    <a:pt x="232" y="101"/>
                  </a:cubicBezTo>
                  <a:cubicBezTo>
                    <a:pt x="235" y="101"/>
                    <a:pt x="238" y="100"/>
                    <a:pt x="240" y="98"/>
                  </a:cubicBezTo>
                  <a:cubicBezTo>
                    <a:pt x="244" y="95"/>
                    <a:pt x="245" y="91"/>
                    <a:pt x="246" y="88"/>
                  </a:cubicBezTo>
                  <a:cubicBezTo>
                    <a:pt x="252" y="66"/>
                    <a:pt x="252" y="66"/>
                    <a:pt x="252" y="66"/>
                  </a:cubicBezTo>
                  <a:cubicBezTo>
                    <a:pt x="254" y="58"/>
                    <a:pt x="257" y="48"/>
                    <a:pt x="268" y="46"/>
                  </a:cubicBezTo>
                  <a:cubicBezTo>
                    <a:pt x="270" y="46"/>
                    <a:pt x="272" y="46"/>
                    <a:pt x="274" y="45"/>
                  </a:cubicBezTo>
                  <a:cubicBezTo>
                    <a:pt x="276" y="45"/>
                    <a:pt x="279" y="45"/>
                    <a:pt x="282" y="43"/>
                  </a:cubicBezTo>
                  <a:cubicBezTo>
                    <a:pt x="284" y="41"/>
                    <a:pt x="285" y="39"/>
                    <a:pt x="286" y="36"/>
                  </a:cubicBezTo>
                  <a:cubicBezTo>
                    <a:pt x="287" y="32"/>
                    <a:pt x="285" y="27"/>
                    <a:pt x="278" y="27"/>
                  </a:cubicBezTo>
                  <a:cubicBezTo>
                    <a:pt x="272" y="27"/>
                    <a:pt x="266" y="30"/>
                    <a:pt x="261" y="35"/>
                  </a:cubicBezTo>
                  <a:cubicBezTo>
                    <a:pt x="260" y="37"/>
                    <a:pt x="258" y="39"/>
                    <a:pt x="257" y="41"/>
                  </a:cubicBezTo>
                  <a:cubicBezTo>
                    <a:pt x="257" y="40"/>
                    <a:pt x="257" y="40"/>
                    <a:pt x="257" y="40"/>
                  </a:cubicBezTo>
                  <a:cubicBezTo>
                    <a:pt x="258" y="37"/>
                    <a:pt x="260" y="31"/>
                    <a:pt x="255" y="29"/>
                  </a:cubicBezTo>
                  <a:cubicBezTo>
                    <a:pt x="254" y="28"/>
                    <a:pt x="253" y="28"/>
                    <a:pt x="251" y="28"/>
                  </a:cubicBezTo>
                  <a:cubicBezTo>
                    <a:pt x="248" y="28"/>
                    <a:pt x="245" y="29"/>
                    <a:pt x="244" y="30"/>
                  </a:cubicBezTo>
                  <a:cubicBezTo>
                    <a:pt x="240" y="33"/>
                    <a:pt x="239" y="37"/>
                    <a:pt x="238" y="40"/>
                  </a:cubicBezTo>
                  <a:lnTo>
                    <a:pt x="225" y="88"/>
                  </a:lnTo>
                  <a:close/>
                  <a:moveTo>
                    <a:pt x="228" y="20"/>
                  </a:moveTo>
                  <a:cubicBezTo>
                    <a:pt x="231" y="20"/>
                    <a:pt x="236" y="20"/>
                    <a:pt x="240" y="16"/>
                  </a:cubicBezTo>
                  <a:cubicBezTo>
                    <a:pt x="241" y="15"/>
                    <a:pt x="242" y="12"/>
                    <a:pt x="242" y="11"/>
                  </a:cubicBezTo>
                  <a:cubicBezTo>
                    <a:pt x="243" y="8"/>
                    <a:pt x="242" y="5"/>
                    <a:pt x="239" y="3"/>
                  </a:cubicBezTo>
                  <a:cubicBezTo>
                    <a:pt x="238" y="3"/>
                    <a:pt x="235" y="2"/>
                    <a:pt x="233" y="2"/>
                  </a:cubicBezTo>
                  <a:cubicBezTo>
                    <a:pt x="190" y="2"/>
                    <a:pt x="190" y="2"/>
                    <a:pt x="190" y="2"/>
                  </a:cubicBezTo>
                  <a:cubicBezTo>
                    <a:pt x="187" y="2"/>
                    <a:pt x="182" y="2"/>
                    <a:pt x="179" y="5"/>
                  </a:cubicBezTo>
                  <a:cubicBezTo>
                    <a:pt x="174" y="8"/>
                    <a:pt x="172" y="13"/>
                    <a:pt x="171" y="16"/>
                  </a:cubicBezTo>
                  <a:cubicBezTo>
                    <a:pt x="152" y="88"/>
                    <a:pt x="152" y="88"/>
                    <a:pt x="152" y="88"/>
                  </a:cubicBezTo>
                  <a:cubicBezTo>
                    <a:pt x="151" y="92"/>
                    <a:pt x="150" y="97"/>
                    <a:pt x="154" y="99"/>
                  </a:cubicBezTo>
                  <a:cubicBezTo>
                    <a:pt x="155" y="100"/>
                    <a:pt x="157" y="101"/>
                    <a:pt x="159" y="101"/>
                  </a:cubicBezTo>
                  <a:cubicBezTo>
                    <a:pt x="161" y="101"/>
                    <a:pt x="167" y="101"/>
                    <a:pt x="171" y="95"/>
                  </a:cubicBezTo>
                  <a:cubicBezTo>
                    <a:pt x="172" y="92"/>
                    <a:pt x="173" y="90"/>
                    <a:pt x="174" y="87"/>
                  </a:cubicBezTo>
                  <a:cubicBezTo>
                    <a:pt x="181" y="59"/>
                    <a:pt x="181" y="59"/>
                    <a:pt x="181" y="59"/>
                  </a:cubicBezTo>
                  <a:cubicBezTo>
                    <a:pt x="214" y="59"/>
                    <a:pt x="214" y="59"/>
                    <a:pt x="214" y="59"/>
                  </a:cubicBezTo>
                  <a:cubicBezTo>
                    <a:pt x="217" y="59"/>
                    <a:pt x="225" y="59"/>
                    <a:pt x="228" y="50"/>
                  </a:cubicBezTo>
                  <a:cubicBezTo>
                    <a:pt x="228" y="49"/>
                    <a:pt x="228" y="47"/>
                    <a:pt x="228" y="46"/>
                  </a:cubicBezTo>
                  <a:cubicBezTo>
                    <a:pt x="227" y="41"/>
                    <a:pt x="222" y="41"/>
                    <a:pt x="219" y="41"/>
                  </a:cubicBezTo>
                  <a:cubicBezTo>
                    <a:pt x="186" y="41"/>
                    <a:pt x="186" y="41"/>
                    <a:pt x="186" y="41"/>
                  </a:cubicBezTo>
                  <a:cubicBezTo>
                    <a:pt x="192" y="20"/>
                    <a:pt x="192" y="20"/>
                    <a:pt x="192" y="20"/>
                  </a:cubicBezTo>
                  <a:lnTo>
                    <a:pt x="228" y="20"/>
                  </a:lnTo>
                  <a:close/>
                  <a:moveTo>
                    <a:pt x="118" y="43"/>
                  </a:moveTo>
                  <a:cubicBezTo>
                    <a:pt x="119" y="43"/>
                    <a:pt x="127" y="43"/>
                    <a:pt x="129" y="51"/>
                  </a:cubicBezTo>
                  <a:cubicBezTo>
                    <a:pt x="130" y="54"/>
                    <a:pt x="130" y="59"/>
                    <a:pt x="128" y="63"/>
                  </a:cubicBezTo>
                  <a:cubicBezTo>
                    <a:pt x="127" y="68"/>
                    <a:pt x="125" y="73"/>
                    <a:pt x="121" y="78"/>
                  </a:cubicBezTo>
                  <a:cubicBezTo>
                    <a:pt x="120" y="79"/>
                    <a:pt x="115" y="85"/>
                    <a:pt x="106" y="85"/>
                  </a:cubicBezTo>
                  <a:cubicBezTo>
                    <a:pt x="95" y="85"/>
                    <a:pt x="92" y="77"/>
                    <a:pt x="96" y="64"/>
                  </a:cubicBezTo>
                  <a:cubicBezTo>
                    <a:pt x="96" y="61"/>
                    <a:pt x="99" y="52"/>
                    <a:pt x="107" y="46"/>
                  </a:cubicBezTo>
                  <a:cubicBezTo>
                    <a:pt x="111" y="43"/>
                    <a:pt x="115" y="43"/>
                    <a:pt x="118" y="43"/>
                  </a:cubicBezTo>
                  <a:moveTo>
                    <a:pt x="75" y="64"/>
                  </a:moveTo>
                  <a:cubicBezTo>
                    <a:pt x="70" y="82"/>
                    <a:pt x="76" y="102"/>
                    <a:pt x="102" y="102"/>
                  </a:cubicBezTo>
                  <a:cubicBezTo>
                    <a:pt x="122" y="102"/>
                    <a:pt x="143" y="86"/>
                    <a:pt x="149" y="64"/>
                  </a:cubicBezTo>
                  <a:cubicBezTo>
                    <a:pt x="152" y="53"/>
                    <a:pt x="150" y="43"/>
                    <a:pt x="147" y="38"/>
                  </a:cubicBezTo>
                  <a:cubicBezTo>
                    <a:pt x="142" y="30"/>
                    <a:pt x="133" y="27"/>
                    <a:pt x="123" y="27"/>
                  </a:cubicBezTo>
                  <a:cubicBezTo>
                    <a:pt x="101" y="27"/>
                    <a:pt x="81" y="42"/>
                    <a:pt x="75" y="64"/>
                  </a:cubicBezTo>
                  <a:moveTo>
                    <a:pt x="43" y="15"/>
                  </a:moveTo>
                  <a:cubicBezTo>
                    <a:pt x="44" y="12"/>
                    <a:pt x="45" y="8"/>
                    <a:pt x="43" y="5"/>
                  </a:cubicBezTo>
                  <a:cubicBezTo>
                    <a:pt x="41" y="2"/>
                    <a:pt x="38" y="2"/>
                    <a:pt x="36" y="2"/>
                  </a:cubicBezTo>
                  <a:cubicBezTo>
                    <a:pt x="32" y="2"/>
                    <a:pt x="29" y="3"/>
                    <a:pt x="28" y="4"/>
                  </a:cubicBezTo>
                  <a:cubicBezTo>
                    <a:pt x="23" y="7"/>
                    <a:pt x="22" y="11"/>
                    <a:pt x="21" y="15"/>
                  </a:cubicBezTo>
                  <a:cubicBezTo>
                    <a:pt x="2" y="86"/>
                    <a:pt x="2" y="86"/>
                    <a:pt x="2" y="86"/>
                  </a:cubicBezTo>
                  <a:cubicBezTo>
                    <a:pt x="2" y="90"/>
                    <a:pt x="0" y="94"/>
                    <a:pt x="3" y="97"/>
                  </a:cubicBezTo>
                  <a:cubicBezTo>
                    <a:pt x="5" y="100"/>
                    <a:pt x="9" y="100"/>
                    <a:pt x="13" y="100"/>
                  </a:cubicBezTo>
                  <a:cubicBezTo>
                    <a:pt x="55" y="100"/>
                    <a:pt x="55" y="100"/>
                    <a:pt x="55" y="100"/>
                  </a:cubicBezTo>
                  <a:cubicBezTo>
                    <a:pt x="58" y="100"/>
                    <a:pt x="62" y="100"/>
                    <a:pt x="66" y="96"/>
                  </a:cubicBezTo>
                  <a:cubicBezTo>
                    <a:pt x="67" y="94"/>
                    <a:pt x="68" y="93"/>
                    <a:pt x="68" y="91"/>
                  </a:cubicBezTo>
                  <a:cubicBezTo>
                    <a:pt x="68" y="90"/>
                    <a:pt x="69" y="88"/>
                    <a:pt x="68" y="87"/>
                  </a:cubicBezTo>
                  <a:cubicBezTo>
                    <a:pt x="67" y="82"/>
                    <a:pt x="62" y="82"/>
                    <a:pt x="59" y="82"/>
                  </a:cubicBezTo>
                  <a:cubicBezTo>
                    <a:pt x="25" y="82"/>
                    <a:pt x="25" y="82"/>
                    <a:pt x="25" y="82"/>
                  </a:cubicBezTo>
                  <a:lnTo>
                    <a:pt x="43" y="15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9" name="White Frame">
            <a:extLst>
              <a:ext uri="{FF2B5EF4-FFF2-40B4-BE49-F238E27FC236}">
                <a16:creationId xmlns:a16="http://schemas.microsoft.com/office/drawing/2014/main" id="{911D8F2E-FB75-4F86-AC54-1A1EAC1A89D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2291"/>
            <a:ext cx="12196074" cy="6855709"/>
          </a:xfrm>
          <a:prstGeom prst="rect">
            <a:avLst/>
          </a:prstGeom>
        </p:spPr>
      </p:pic>
      <p:sp>
        <p:nvSpPr>
          <p:cNvPr id="15" name="Wellspect">
            <a:extLst>
              <a:ext uri="{FF2B5EF4-FFF2-40B4-BE49-F238E27FC236}">
                <a16:creationId xmlns:a16="http://schemas.microsoft.com/office/drawing/2014/main" id="{9D44FDAC-07C9-4888-8618-7FDEFF1ADA78}"/>
              </a:ext>
            </a:extLst>
          </p:cNvPr>
          <p:cNvSpPr>
            <a:spLocks noEditPoints="1"/>
          </p:cNvSpPr>
          <p:nvPr/>
        </p:nvSpPr>
        <p:spPr bwMode="auto">
          <a:xfrm>
            <a:off x="10528300" y="219295"/>
            <a:ext cx="1439863" cy="436563"/>
          </a:xfrm>
          <a:custGeom>
            <a:avLst/>
            <a:gdLst>
              <a:gd name="T0" fmla="*/ 142 w 2268"/>
              <a:gd name="T1" fmla="*/ 392 h 687"/>
              <a:gd name="T2" fmla="*/ 147 w 2268"/>
              <a:gd name="T3" fmla="*/ 293 h 687"/>
              <a:gd name="T4" fmla="*/ 451 w 2268"/>
              <a:gd name="T5" fmla="*/ 18 h 687"/>
              <a:gd name="T6" fmla="*/ 677 w 2268"/>
              <a:gd name="T7" fmla="*/ 220 h 687"/>
              <a:gd name="T8" fmla="*/ 505 w 2268"/>
              <a:gd name="T9" fmla="*/ 356 h 687"/>
              <a:gd name="T10" fmla="*/ 542 w 2268"/>
              <a:gd name="T11" fmla="*/ 326 h 687"/>
              <a:gd name="T12" fmla="*/ 813 w 2268"/>
              <a:gd name="T13" fmla="*/ 368 h 687"/>
              <a:gd name="T14" fmla="*/ 919 w 2268"/>
              <a:gd name="T15" fmla="*/ 25 h 687"/>
              <a:gd name="T16" fmla="*/ 1066 w 2268"/>
              <a:gd name="T17" fmla="*/ 101 h 687"/>
              <a:gd name="T18" fmla="*/ 982 w 2268"/>
              <a:gd name="T19" fmla="*/ 287 h 687"/>
              <a:gd name="T20" fmla="*/ 1337 w 2268"/>
              <a:gd name="T21" fmla="*/ 142 h 687"/>
              <a:gd name="T22" fmla="*/ 1234 w 2268"/>
              <a:gd name="T23" fmla="*/ 495 h 687"/>
              <a:gd name="T24" fmla="*/ 1234 w 2268"/>
              <a:gd name="T25" fmla="*/ 103 h 687"/>
              <a:gd name="T26" fmla="*/ 1720 w 2268"/>
              <a:gd name="T27" fmla="*/ 261 h 687"/>
              <a:gd name="T28" fmla="*/ 1723 w 2268"/>
              <a:gd name="T29" fmla="*/ 352 h 687"/>
              <a:gd name="T30" fmla="*/ 1720 w 2268"/>
              <a:gd name="T31" fmla="*/ 261 h 687"/>
              <a:gd name="T32" fmla="*/ 2002 w 2268"/>
              <a:gd name="T33" fmla="*/ 152 h 687"/>
              <a:gd name="T34" fmla="*/ 1969 w 2268"/>
              <a:gd name="T35" fmla="*/ 302 h 687"/>
              <a:gd name="T36" fmla="*/ 2099 w 2268"/>
              <a:gd name="T37" fmla="*/ 331 h 687"/>
              <a:gd name="T38" fmla="*/ 2072 w 2268"/>
              <a:gd name="T39" fmla="*/ 19 h 687"/>
              <a:gd name="T40" fmla="*/ 2216 w 2268"/>
              <a:gd name="T41" fmla="*/ 45 h 687"/>
              <a:gd name="T42" fmla="*/ 2244 w 2268"/>
              <a:gd name="T43" fmla="*/ 64 h 687"/>
              <a:gd name="T44" fmla="*/ 2208 w 2268"/>
              <a:gd name="T45" fmla="*/ 28 h 687"/>
              <a:gd name="T46" fmla="*/ 2224 w 2268"/>
              <a:gd name="T47" fmla="*/ 90 h 687"/>
              <a:gd name="T48" fmla="*/ 29 w 2268"/>
              <a:gd name="T49" fmla="*/ 686 h 687"/>
              <a:gd name="T50" fmla="*/ 93 w 2268"/>
              <a:gd name="T51" fmla="*/ 570 h 687"/>
              <a:gd name="T52" fmla="*/ 101 w 2268"/>
              <a:gd name="T53" fmla="*/ 636 h 687"/>
              <a:gd name="T54" fmla="*/ 339 w 2268"/>
              <a:gd name="T55" fmla="*/ 686 h 687"/>
              <a:gd name="T56" fmla="*/ 261 w 2268"/>
              <a:gd name="T57" fmla="*/ 563 h 687"/>
              <a:gd name="T58" fmla="*/ 303 w 2268"/>
              <a:gd name="T59" fmla="*/ 623 h 687"/>
              <a:gd name="T60" fmla="*/ 468 w 2268"/>
              <a:gd name="T61" fmla="*/ 633 h 687"/>
              <a:gd name="T62" fmla="*/ 405 w 2268"/>
              <a:gd name="T63" fmla="*/ 563 h 687"/>
              <a:gd name="T64" fmla="*/ 610 w 2268"/>
              <a:gd name="T65" fmla="*/ 655 h 687"/>
              <a:gd name="T66" fmla="*/ 567 w 2268"/>
              <a:gd name="T67" fmla="*/ 570 h 687"/>
              <a:gd name="T68" fmla="*/ 692 w 2268"/>
              <a:gd name="T69" fmla="*/ 685 h 687"/>
              <a:gd name="T70" fmla="*/ 682 w 2268"/>
              <a:gd name="T71" fmla="*/ 674 h 687"/>
              <a:gd name="T72" fmla="*/ 877 w 2268"/>
              <a:gd name="T73" fmla="*/ 573 h 687"/>
              <a:gd name="T74" fmla="*/ 899 w 2268"/>
              <a:gd name="T75" fmla="*/ 665 h 687"/>
              <a:gd name="T76" fmla="*/ 1104 w 2268"/>
              <a:gd name="T77" fmla="*/ 675 h 687"/>
              <a:gd name="T78" fmla="*/ 1126 w 2268"/>
              <a:gd name="T79" fmla="*/ 582 h 687"/>
              <a:gd name="T80" fmla="*/ 1247 w 2268"/>
              <a:gd name="T81" fmla="*/ 686 h 687"/>
              <a:gd name="T82" fmla="*/ 1319 w 2268"/>
              <a:gd name="T83" fmla="*/ 582 h 687"/>
              <a:gd name="T84" fmla="*/ 1461 w 2268"/>
              <a:gd name="T85" fmla="*/ 675 h 687"/>
              <a:gd name="T86" fmla="*/ 1390 w 2268"/>
              <a:gd name="T87" fmla="*/ 582 h 687"/>
              <a:gd name="T88" fmla="*/ 1503 w 2268"/>
              <a:gd name="T89" fmla="*/ 675 h 687"/>
              <a:gd name="T90" fmla="*/ 1599 w 2268"/>
              <a:gd name="T91" fmla="*/ 668 h 687"/>
              <a:gd name="T92" fmla="*/ 1503 w 2268"/>
              <a:gd name="T93" fmla="*/ 675 h 687"/>
              <a:gd name="T94" fmla="*/ 1658 w 2268"/>
              <a:gd name="T95" fmla="*/ 685 h 687"/>
              <a:gd name="T96" fmla="*/ 1721 w 2268"/>
              <a:gd name="T97" fmla="*/ 614 h 687"/>
              <a:gd name="T98" fmla="*/ 1647 w 2268"/>
              <a:gd name="T99" fmla="*/ 674 h 687"/>
              <a:gd name="T100" fmla="*/ 1878 w 2268"/>
              <a:gd name="T101" fmla="*/ 686 h 687"/>
              <a:gd name="T102" fmla="*/ 1793 w 2268"/>
              <a:gd name="T103" fmla="*/ 562 h 687"/>
              <a:gd name="T104" fmla="*/ 1995 w 2268"/>
              <a:gd name="T105" fmla="*/ 667 h 687"/>
              <a:gd name="T106" fmla="*/ 1995 w 2268"/>
              <a:gd name="T107" fmla="*/ 560 h 687"/>
              <a:gd name="T108" fmla="*/ 2106 w 2268"/>
              <a:gd name="T109" fmla="*/ 666 h 687"/>
              <a:gd name="T110" fmla="*/ 2176 w 2268"/>
              <a:gd name="T111" fmla="*/ 572 h 6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2268" h="687">
                <a:moveTo>
                  <a:pt x="394" y="374"/>
                </a:moveTo>
                <a:cubicBezTo>
                  <a:pt x="391" y="382"/>
                  <a:pt x="388" y="392"/>
                  <a:pt x="364" y="392"/>
                </a:cubicBezTo>
                <a:cubicBezTo>
                  <a:pt x="342" y="392"/>
                  <a:pt x="337" y="383"/>
                  <a:pt x="334" y="374"/>
                </a:cubicBezTo>
                <a:cubicBezTo>
                  <a:pt x="269" y="154"/>
                  <a:pt x="269" y="154"/>
                  <a:pt x="269" y="154"/>
                </a:cubicBezTo>
                <a:cubicBezTo>
                  <a:pt x="260" y="126"/>
                  <a:pt x="254" y="98"/>
                  <a:pt x="250" y="69"/>
                </a:cubicBezTo>
                <a:cubicBezTo>
                  <a:pt x="245" y="103"/>
                  <a:pt x="238" y="133"/>
                  <a:pt x="233" y="152"/>
                </a:cubicBezTo>
                <a:cubicBezTo>
                  <a:pt x="172" y="373"/>
                  <a:pt x="172" y="373"/>
                  <a:pt x="172" y="373"/>
                </a:cubicBezTo>
                <a:cubicBezTo>
                  <a:pt x="170" y="382"/>
                  <a:pt x="166" y="392"/>
                  <a:pt x="142" y="392"/>
                </a:cubicBezTo>
                <a:cubicBezTo>
                  <a:pt x="118" y="392"/>
                  <a:pt x="115" y="382"/>
                  <a:pt x="112" y="374"/>
                </a:cubicBezTo>
                <a:cubicBezTo>
                  <a:pt x="2" y="32"/>
                  <a:pt x="2" y="32"/>
                  <a:pt x="2" y="32"/>
                </a:cubicBezTo>
                <a:cubicBezTo>
                  <a:pt x="0" y="29"/>
                  <a:pt x="0" y="26"/>
                  <a:pt x="0" y="22"/>
                </a:cubicBezTo>
                <a:cubicBezTo>
                  <a:pt x="0" y="12"/>
                  <a:pt x="11" y="1"/>
                  <a:pt x="27" y="1"/>
                </a:cubicBezTo>
                <a:cubicBezTo>
                  <a:pt x="43" y="1"/>
                  <a:pt x="48" y="11"/>
                  <a:pt x="51" y="18"/>
                </a:cubicBezTo>
                <a:cubicBezTo>
                  <a:pt x="124" y="249"/>
                  <a:pt x="124" y="249"/>
                  <a:pt x="124" y="249"/>
                </a:cubicBezTo>
                <a:cubicBezTo>
                  <a:pt x="136" y="290"/>
                  <a:pt x="139" y="306"/>
                  <a:pt x="141" y="321"/>
                </a:cubicBezTo>
                <a:cubicBezTo>
                  <a:pt x="142" y="314"/>
                  <a:pt x="145" y="302"/>
                  <a:pt x="147" y="293"/>
                </a:cubicBezTo>
                <a:cubicBezTo>
                  <a:pt x="148" y="289"/>
                  <a:pt x="152" y="274"/>
                  <a:pt x="153" y="272"/>
                </a:cubicBezTo>
                <a:cubicBezTo>
                  <a:pt x="221" y="19"/>
                  <a:pt x="221" y="19"/>
                  <a:pt x="221" y="19"/>
                </a:cubicBezTo>
                <a:cubicBezTo>
                  <a:pt x="223" y="11"/>
                  <a:pt x="228" y="0"/>
                  <a:pt x="250" y="0"/>
                </a:cubicBezTo>
                <a:cubicBezTo>
                  <a:pt x="272" y="0"/>
                  <a:pt x="277" y="11"/>
                  <a:pt x="280" y="19"/>
                </a:cubicBezTo>
                <a:cubicBezTo>
                  <a:pt x="349" y="260"/>
                  <a:pt x="349" y="260"/>
                  <a:pt x="349" y="260"/>
                </a:cubicBezTo>
                <a:cubicBezTo>
                  <a:pt x="357" y="286"/>
                  <a:pt x="360" y="305"/>
                  <a:pt x="362" y="318"/>
                </a:cubicBezTo>
                <a:cubicBezTo>
                  <a:pt x="365" y="309"/>
                  <a:pt x="379" y="261"/>
                  <a:pt x="382" y="250"/>
                </a:cubicBezTo>
                <a:cubicBezTo>
                  <a:pt x="451" y="18"/>
                  <a:pt x="451" y="18"/>
                  <a:pt x="451" y="18"/>
                </a:cubicBezTo>
                <a:cubicBezTo>
                  <a:pt x="453" y="11"/>
                  <a:pt x="458" y="1"/>
                  <a:pt x="474" y="1"/>
                </a:cubicBezTo>
                <a:cubicBezTo>
                  <a:pt x="487" y="1"/>
                  <a:pt x="500" y="9"/>
                  <a:pt x="500" y="22"/>
                </a:cubicBezTo>
                <a:cubicBezTo>
                  <a:pt x="500" y="26"/>
                  <a:pt x="499" y="28"/>
                  <a:pt x="499" y="31"/>
                </a:cubicBezTo>
                <a:lnTo>
                  <a:pt x="394" y="374"/>
                </a:lnTo>
                <a:close/>
                <a:moveTo>
                  <a:pt x="521" y="220"/>
                </a:moveTo>
                <a:cubicBezTo>
                  <a:pt x="524" y="208"/>
                  <a:pt x="529" y="182"/>
                  <a:pt x="550" y="163"/>
                </a:cubicBezTo>
                <a:cubicBezTo>
                  <a:pt x="570" y="146"/>
                  <a:pt x="592" y="145"/>
                  <a:pt x="603" y="145"/>
                </a:cubicBezTo>
                <a:cubicBezTo>
                  <a:pt x="655" y="145"/>
                  <a:pt x="675" y="184"/>
                  <a:pt x="677" y="220"/>
                </a:cubicBezTo>
                <a:lnTo>
                  <a:pt x="521" y="220"/>
                </a:lnTo>
                <a:close/>
                <a:moveTo>
                  <a:pt x="704" y="261"/>
                </a:moveTo>
                <a:cubicBezTo>
                  <a:pt x="711" y="261"/>
                  <a:pt x="728" y="260"/>
                  <a:pt x="728" y="237"/>
                </a:cubicBezTo>
                <a:cubicBezTo>
                  <a:pt x="728" y="206"/>
                  <a:pt x="719" y="171"/>
                  <a:pt x="701" y="146"/>
                </a:cubicBezTo>
                <a:cubicBezTo>
                  <a:pt x="684" y="123"/>
                  <a:pt x="663" y="111"/>
                  <a:pt x="638" y="105"/>
                </a:cubicBezTo>
                <a:cubicBezTo>
                  <a:pt x="627" y="102"/>
                  <a:pt x="615" y="101"/>
                  <a:pt x="603" y="101"/>
                </a:cubicBezTo>
                <a:cubicBezTo>
                  <a:pt x="506" y="101"/>
                  <a:pt x="469" y="181"/>
                  <a:pt x="469" y="250"/>
                </a:cubicBezTo>
                <a:cubicBezTo>
                  <a:pt x="469" y="289"/>
                  <a:pt x="481" y="328"/>
                  <a:pt x="505" y="356"/>
                </a:cubicBezTo>
                <a:cubicBezTo>
                  <a:pt x="533" y="387"/>
                  <a:pt x="569" y="394"/>
                  <a:pt x="604" y="394"/>
                </a:cubicBezTo>
                <a:cubicBezTo>
                  <a:pt x="620" y="394"/>
                  <a:pt x="669" y="394"/>
                  <a:pt x="706" y="352"/>
                </a:cubicBezTo>
                <a:cubicBezTo>
                  <a:pt x="712" y="345"/>
                  <a:pt x="722" y="333"/>
                  <a:pt x="724" y="323"/>
                </a:cubicBezTo>
                <a:cubicBezTo>
                  <a:pt x="724" y="321"/>
                  <a:pt x="724" y="320"/>
                  <a:pt x="724" y="317"/>
                </a:cubicBezTo>
                <a:cubicBezTo>
                  <a:pt x="724" y="302"/>
                  <a:pt x="708" y="295"/>
                  <a:pt x="696" y="295"/>
                </a:cubicBezTo>
                <a:cubicBezTo>
                  <a:pt x="684" y="295"/>
                  <a:pt x="681" y="300"/>
                  <a:pt x="673" y="315"/>
                </a:cubicBezTo>
                <a:cubicBezTo>
                  <a:pt x="663" y="330"/>
                  <a:pt x="648" y="352"/>
                  <a:pt x="604" y="352"/>
                </a:cubicBezTo>
                <a:cubicBezTo>
                  <a:pt x="583" y="352"/>
                  <a:pt x="560" y="348"/>
                  <a:pt x="542" y="326"/>
                </a:cubicBezTo>
                <a:cubicBezTo>
                  <a:pt x="527" y="308"/>
                  <a:pt x="522" y="286"/>
                  <a:pt x="521" y="261"/>
                </a:cubicBezTo>
                <a:lnTo>
                  <a:pt x="704" y="261"/>
                </a:lnTo>
                <a:close/>
                <a:moveTo>
                  <a:pt x="813" y="25"/>
                </a:moveTo>
                <a:cubicBezTo>
                  <a:pt x="813" y="18"/>
                  <a:pt x="811" y="1"/>
                  <a:pt x="788" y="1"/>
                </a:cubicBezTo>
                <a:cubicBezTo>
                  <a:pt x="766" y="1"/>
                  <a:pt x="763" y="18"/>
                  <a:pt x="763" y="25"/>
                </a:cubicBezTo>
                <a:cubicBezTo>
                  <a:pt x="763" y="368"/>
                  <a:pt x="763" y="368"/>
                  <a:pt x="763" y="368"/>
                </a:cubicBezTo>
                <a:cubicBezTo>
                  <a:pt x="763" y="384"/>
                  <a:pt x="774" y="392"/>
                  <a:pt x="788" y="392"/>
                </a:cubicBezTo>
                <a:cubicBezTo>
                  <a:pt x="811" y="392"/>
                  <a:pt x="813" y="374"/>
                  <a:pt x="813" y="368"/>
                </a:cubicBezTo>
                <a:lnTo>
                  <a:pt x="813" y="25"/>
                </a:lnTo>
                <a:close/>
                <a:moveTo>
                  <a:pt x="919" y="25"/>
                </a:moveTo>
                <a:cubicBezTo>
                  <a:pt x="919" y="18"/>
                  <a:pt x="917" y="1"/>
                  <a:pt x="894" y="1"/>
                </a:cubicBezTo>
                <a:cubicBezTo>
                  <a:pt x="872" y="1"/>
                  <a:pt x="869" y="18"/>
                  <a:pt x="869" y="25"/>
                </a:cubicBezTo>
                <a:cubicBezTo>
                  <a:pt x="869" y="368"/>
                  <a:pt x="869" y="368"/>
                  <a:pt x="869" y="368"/>
                </a:cubicBezTo>
                <a:cubicBezTo>
                  <a:pt x="869" y="384"/>
                  <a:pt x="880" y="392"/>
                  <a:pt x="894" y="392"/>
                </a:cubicBezTo>
                <a:cubicBezTo>
                  <a:pt x="917" y="392"/>
                  <a:pt x="919" y="374"/>
                  <a:pt x="919" y="368"/>
                </a:cubicBezTo>
                <a:lnTo>
                  <a:pt x="919" y="25"/>
                </a:lnTo>
                <a:close/>
                <a:moveTo>
                  <a:pt x="1063" y="215"/>
                </a:moveTo>
                <a:cubicBezTo>
                  <a:pt x="1038" y="207"/>
                  <a:pt x="1016" y="201"/>
                  <a:pt x="1016" y="176"/>
                </a:cubicBezTo>
                <a:cubicBezTo>
                  <a:pt x="1016" y="164"/>
                  <a:pt x="1023" y="153"/>
                  <a:pt x="1032" y="147"/>
                </a:cubicBezTo>
                <a:cubicBezTo>
                  <a:pt x="1042" y="140"/>
                  <a:pt x="1057" y="139"/>
                  <a:pt x="1063" y="139"/>
                </a:cubicBezTo>
                <a:cubicBezTo>
                  <a:pt x="1107" y="139"/>
                  <a:pt x="1121" y="165"/>
                  <a:pt x="1126" y="174"/>
                </a:cubicBezTo>
                <a:cubicBezTo>
                  <a:pt x="1134" y="190"/>
                  <a:pt x="1138" y="196"/>
                  <a:pt x="1150" y="196"/>
                </a:cubicBezTo>
                <a:cubicBezTo>
                  <a:pt x="1158" y="196"/>
                  <a:pt x="1173" y="191"/>
                  <a:pt x="1173" y="175"/>
                </a:cubicBezTo>
                <a:cubicBezTo>
                  <a:pt x="1173" y="164"/>
                  <a:pt x="1158" y="101"/>
                  <a:pt x="1066" y="101"/>
                </a:cubicBezTo>
                <a:cubicBezTo>
                  <a:pt x="972" y="101"/>
                  <a:pt x="966" y="168"/>
                  <a:pt x="966" y="182"/>
                </a:cubicBezTo>
                <a:cubicBezTo>
                  <a:pt x="966" y="235"/>
                  <a:pt x="1013" y="250"/>
                  <a:pt x="1043" y="260"/>
                </a:cubicBezTo>
                <a:cubicBezTo>
                  <a:pt x="1074" y="269"/>
                  <a:pt x="1074" y="269"/>
                  <a:pt x="1074" y="269"/>
                </a:cubicBezTo>
                <a:cubicBezTo>
                  <a:pt x="1102" y="277"/>
                  <a:pt x="1127" y="284"/>
                  <a:pt x="1127" y="313"/>
                </a:cubicBezTo>
                <a:cubicBezTo>
                  <a:pt x="1127" y="338"/>
                  <a:pt x="1103" y="355"/>
                  <a:pt x="1071" y="355"/>
                </a:cubicBezTo>
                <a:cubicBezTo>
                  <a:pt x="1048" y="355"/>
                  <a:pt x="1025" y="347"/>
                  <a:pt x="1013" y="328"/>
                </a:cubicBezTo>
                <a:cubicBezTo>
                  <a:pt x="1009" y="322"/>
                  <a:pt x="1008" y="320"/>
                  <a:pt x="1001" y="299"/>
                </a:cubicBezTo>
                <a:cubicBezTo>
                  <a:pt x="998" y="294"/>
                  <a:pt x="995" y="287"/>
                  <a:pt x="982" y="287"/>
                </a:cubicBezTo>
                <a:cubicBezTo>
                  <a:pt x="974" y="287"/>
                  <a:pt x="956" y="292"/>
                  <a:pt x="956" y="310"/>
                </a:cubicBezTo>
                <a:cubicBezTo>
                  <a:pt x="956" y="318"/>
                  <a:pt x="960" y="348"/>
                  <a:pt x="986" y="369"/>
                </a:cubicBezTo>
                <a:cubicBezTo>
                  <a:pt x="1013" y="393"/>
                  <a:pt x="1052" y="394"/>
                  <a:pt x="1068" y="394"/>
                </a:cubicBezTo>
                <a:cubicBezTo>
                  <a:pt x="1093" y="394"/>
                  <a:pt x="1122" y="389"/>
                  <a:pt x="1143" y="375"/>
                </a:cubicBezTo>
                <a:cubicBezTo>
                  <a:pt x="1159" y="364"/>
                  <a:pt x="1177" y="343"/>
                  <a:pt x="1177" y="308"/>
                </a:cubicBezTo>
                <a:cubicBezTo>
                  <a:pt x="1177" y="249"/>
                  <a:pt x="1124" y="233"/>
                  <a:pt x="1095" y="225"/>
                </a:cubicBezTo>
                <a:lnTo>
                  <a:pt x="1063" y="215"/>
                </a:lnTo>
                <a:close/>
                <a:moveTo>
                  <a:pt x="1337" y="142"/>
                </a:moveTo>
                <a:cubicBezTo>
                  <a:pt x="1411" y="142"/>
                  <a:pt x="1413" y="219"/>
                  <a:pt x="1413" y="248"/>
                </a:cubicBezTo>
                <a:cubicBezTo>
                  <a:pt x="1413" y="274"/>
                  <a:pt x="1410" y="304"/>
                  <a:pt x="1394" y="325"/>
                </a:cubicBezTo>
                <a:cubicBezTo>
                  <a:pt x="1384" y="339"/>
                  <a:pt x="1365" y="354"/>
                  <a:pt x="1337" y="354"/>
                </a:cubicBezTo>
                <a:cubicBezTo>
                  <a:pt x="1284" y="354"/>
                  <a:pt x="1258" y="308"/>
                  <a:pt x="1258" y="244"/>
                </a:cubicBezTo>
                <a:cubicBezTo>
                  <a:pt x="1258" y="182"/>
                  <a:pt x="1286" y="142"/>
                  <a:pt x="1337" y="142"/>
                </a:cubicBezTo>
                <a:moveTo>
                  <a:pt x="1208" y="470"/>
                </a:moveTo>
                <a:cubicBezTo>
                  <a:pt x="1208" y="478"/>
                  <a:pt x="1210" y="486"/>
                  <a:pt x="1221" y="492"/>
                </a:cubicBezTo>
                <a:cubicBezTo>
                  <a:pt x="1225" y="494"/>
                  <a:pt x="1229" y="495"/>
                  <a:pt x="1234" y="495"/>
                </a:cubicBezTo>
                <a:cubicBezTo>
                  <a:pt x="1257" y="495"/>
                  <a:pt x="1259" y="477"/>
                  <a:pt x="1259" y="470"/>
                </a:cubicBezTo>
                <a:cubicBezTo>
                  <a:pt x="1259" y="356"/>
                  <a:pt x="1259" y="356"/>
                  <a:pt x="1259" y="356"/>
                </a:cubicBezTo>
                <a:cubicBezTo>
                  <a:pt x="1283" y="376"/>
                  <a:pt x="1304" y="394"/>
                  <a:pt x="1349" y="394"/>
                </a:cubicBezTo>
                <a:cubicBezTo>
                  <a:pt x="1435" y="394"/>
                  <a:pt x="1465" y="315"/>
                  <a:pt x="1465" y="247"/>
                </a:cubicBezTo>
                <a:cubicBezTo>
                  <a:pt x="1465" y="154"/>
                  <a:pt x="1413" y="100"/>
                  <a:pt x="1343" y="100"/>
                </a:cubicBezTo>
                <a:cubicBezTo>
                  <a:pt x="1308" y="100"/>
                  <a:pt x="1281" y="112"/>
                  <a:pt x="1259" y="139"/>
                </a:cubicBezTo>
                <a:cubicBezTo>
                  <a:pt x="1259" y="122"/>
                  <a:pt x="1259" y="112"/>
                  <a:pt x="1247" y="106"/>
                </a:cubicBezTo>
                <a:cubicBezTo>
                  <a:pt x="1241" y="103"/>
                  <a:pt x="1236" y="103"/>
                  <a:pt x="1234" y="103"/>
                </a:cubicBezTo>
                <a:cubicBezTo>
                  <a:pt x="1211" y="103"/>
                  <a:pt x="1208" y="121"/>
                  <a:pt x="1208" y="128"/>
                </a:cubicBezTo>
                <a:lnTo>
                  <a:pt x="1208" y="470"/>
                </a:lnTo>
                <a:close/>
                <a:moveTo>
                  <a:pt x="1537" y="220"/>
                </a:moveTo>
                <a:cubicBezTo>
                  <a:pt x="1540" y="208"/>
                  <a:pt x="1545" y="182"/>
                  <a:pt x="1567" y="163"/>
                </a:cubicBezTo>
                <a:cubicBezTo>
                  <a:pt x="1586" y="146"/>
                  <a:pt x="1608" y="145"/>
                  <a:pt x="1619" y="145"/>
                </a:cubicBezTo>
                <a:cubicBezTo>
                  <a:pt x="1671" y="145"/>
                  <a:pt x="1691" y="184"/>
                  <a:pt x="1693" y="220"/>
                </a:cubicBezTo>
                <a:lnTo>
                  <a:pt x="1537" y="220"/>
                </a:lnTo>
                <a:close/>
                <a:moveTo>
                  <a:pt x="1720" y="261"/>
                </a:moveTo>
                <a:cubicBezTo>
                  <a:pt x="1727" y="261"/>
                  <a:pt x="1744" y="260"/>
                  <a:pt x="1744" y="237"/>
                </a:cubicBezTo>
                <a:cubicBezTo>
                  <a:pt x="1744" y="206"/>
                  <a:pt x="1735" y="171"/>
                  <a:pt x="1717" y="146"/>
                </a:cubicBezTo>
                <a:cubicBezTo>
                  <a:pt x="1700" y="123"/>
                  <a:pt x="1679" y="111"/>
                  <a:pt x="1654" y="105"/>
                </a:cubicBezTo>
                <a:cubicBezTo>
                  <a:pt x="1643" y="102"/>
                  <a:pt x="1631" y="101"/>
                  <a:pt x="1619" y="101"/>
                </a:cubicBezTo>
                <a:cubicBezTo>
                  <a:pt x="1522" y="101"/>
                  <a:pt x="1485" y="181"/>
                  <a:pt x="1485" y="250"/>
                </a:cubicBezTo>
                <a:cubicBezTo>
                  <a:pt x="1485" y="289"/>
                  <a:pt x="1497" y="328"/>
                  <a:pt x="1521" y="356"/>
                </a:cubicBezTo>
                <a:cubicBezTo>
                  <a:pt x="1549" y="387"/>
                  <a:pt x="1585" y="394"/>
                  <a:pt x="1621" y="394"/>
                </a:cubicBezTo>
                <a:cubicBezTo>
                  <a:pt x="1636" y="394"/>
                  <a:pt x="1685" y="394"/>
                  <a:pt x="1723" y="352"/>
                </a:cubicBezTo>
                <a:cubicBezTo>
                  <a:pt x="1729" y="345"/>
                  <a:pt x="1738" y="333"/>
                  <a:pt x="1740" y="323"/>
                </a:cubicBezTo>
                <a:cubicBezTo>
                  <a:pt x="1741" y="321"/>
                  <a:pt x="1741" y="320"/>
                  <a:pt x="1741" y="317"/>
                </a:cubicBezTo>
                <a:cubicBezTo>
                  <a:pt x="1741" y="302"/>
                  <a:pt x="1724" y="295"/>
                  <a:pt x="1712" y="295"/>
                </a:cubicBezTo>
                <a:cubicBezTo>
                  <a:pt x="1700" y="295"/>
                  <a:pt x="1697" y="300"/>
                  <a:pt x="1689" y="315"/>
                </a:cubicBezTo>
                <a:cubicBezTo>
                  <a:pt x="1679" y="330"/>
                  <a:pt x="1664" y="352"/>
                  <a:pt x="1621" y="352"/>
                </a:cubicBezTo>
                <a:cubicBezTo>
                  <a:pt x="1599" y="352"/>
                  <a:pt x="1576" y="348"/>
                  <a:pt x="1558" y="326"/>
                </a:cubicBezTo>
                <a:cubicBezTo>
                  <a:pt x="1543" y="308"/>
                  <a:pt x="1538" y="286"/>
                  <a:pt x="1537" y="261"/>
                </a:cubicBezTo>
                <a:lnTo>
                  <a:pt x="1720" y="261"/>
                </a:lnTo>
                <a:close/>
                <a:moveTo>
                  <a:pt x="1969" y="302"/>
                </a:moveTo>
                <a:cubicBezTo>
                  <a:pt x="1961" y="320"/>
                  <a:pt x="1947" y="352"/>
                  <a:pt x="1897" y="352"/>
                </a:cubicBezTo>
                <a:cubicBezTo>
                  <a:pt x="1831" y="352"/>
                  <a:pt x="1817" y="292"/>
                  <a:pt x="1817" y="245"/>
                </a:cubicBezTo>
                <a:cubicBezTo>
                  <a:pt x="1817" y="192"/>
                  <a:pt x="1839" y="142"/>
                  <a:pt x="1897" y="142"/>
                </a:cubicBezTo>
                <a:cubicBezTo>
                  <a:pt x="1940" y="142"/>
                  <a:pt x="1955" y="170"/>
                  <a:pt x="1960" y="181"/>
                </a:cubicBezTo>
                <a:cubicBezTo>
                  <a:pt x="1966" y="194"/>
                  <a:pt x="1971" y="204"/>
                  <a:pt x="1986" y="204"/>
                </a:cubicBezTo>
                <a:cubicBezTo>
                  <a:pt x="2001" y="204"/>
                  <a:pt x="2013" y="194"/>
                  <a:pt x="2013" y="180"/>
                </a:cubicBezTo>
                <a:cubicBezTo>
                  <a:pt x="2013" y="176"/>
                  <a:pt x="2013" y="170"/>
                  <a:pt x="2002" y="152"/>
                </a:cubicBezTo>
                <a:cubicBezTo>
                  <a:pt x="1987" y="128"/>
                  <a:pt x="1962" y="101"/>
                  <a:pt x="1899" y="101"/>
                </a:cubicBezTo>
                <a:cubicBezTo>
                  <a:pt x="1878" y="101"/>
                  <a:pt x="1804" y="101"/>
                  <a:pt x="1774" y="184"/>
                </a:cubicBezTo>
                <a:cubicBezTo>
                  <a:pt x="1767" y="204"/>
                  <a:pt x="1764" y="225"/>
                  <a:pt x="1764" y="247"/>
                </a:cubicBezTo>
                <a:cubicBezTo>
                  <a:pt x="1764" y="315"/>
                  <a:pt x="1797" y="394"/>
                  <a:pt x="1896" y="394"/>
                </a:cubicBezTo>
                <a:cubicBezTo>
                  <a:pt x="1973" y="394"/>
                  <a:pt x="1998" y="352"/>
                  <a:pt x="2007" y="337"/>
                </a:cubicBezTo>
                <a:cubicBezTo>
                  <a:pt x="2015" y="323"/>
                  <a:pt x="2019" y="311"/>
                  <a:pt x="2019" y="304"/>
                </a:cubicBezTo>
                <a:cubicBezTo>
                  <a:pt x="2019" y="285"/>
                  <a:pt x="1999" y="281"/>
                  <a:pt x="1992" y="281"/>
                </a:cubicBezTo>
                <a:cubicBezTo>
                  <a:pt x="1978" y="281"/>
                  <a:pt x="1973" y="292"/>
                  <a:pt x="1969" y="302"/>
                </a:cubicBezTo>
                <a:moveTo>
                  <a:pt x="2047" y="149"/>
                </a:moveTo>
                <a:cubicBezTo>
                  <a:pt x="2047" y="309"/>
                  <a:pt x="2047" y="309"/>
                  <a:pt x="2047" y="309"/>
                </a:cubicBezTo>
                <a:cubicBezTo>
                  <a:pt x="2047" y="351"/>
                  <a:pt x="2052" y="392"/>
                  <a:pt x="2127" y="392"/>
                </a:cubicBezTo>
                <a:cubicBezTo>
                  <a:pt x="2132" y="392"/>
                  <a:pt x="2141" y="391"/>
                  <a:pt x="2144" y="391"/>
                </a:cubicBezTo>
                <a:cubicBezTo>
                  <a:pt x="2156" y="389"/>
                  <a:pt x="2174" y="386"/>
                  <a:pt x="2174" y="370"/>
                </a:cubicBezTo>
                <a:cubicBezTo>
                  <a:pt x="2174" y="351"/>
                  <a:pt x="2161" y="350"/>
                  <a:pt x="2148" y="349"/>
                </a:cubicBezTo>
                <a:cubicBezTo>
                  <a:pt x="2144" y="349"/>
                  <a:pt x="2132" y="350"/>
                  <a:pt x="2128" y="350"/>
                </a:cubicBezTo>
                <a:cubicBezTo>
                  <a:pt x="2115" y="349"/>
                  <a:pt x="2103" y="347"/>
                  <a:pt x="2099" y="331"/>
                </a:cubicBezTo>
                <a:cubicBezTo>
                  <a:pt x="2098" y="324"/>
                  <a:pt x="2097" y="320"/>
                  <a:pt x="2097" y="287"/>
                </a:cubicBezTo>
                <a:cubicBezTo>
                  <a:pt x="2097" y="149"/>
                  <a:pt x="2097" y="149"/>
                  <a:pt x="2097" y="149"/>
                </a:cubicBezTo>
                <a:cubicBezTo>
                  <a:pt x="2154" y="149"/>
                  <a:pt x="2154" y="149"/>
                  <a:pt x="2154" y="149"/>
                </a:cubicBezTo>
                <a:cubicBezTo>
                  <a:pt x="2160" y="149"/>
                  <a:pt x="2174" y="147"/>
                  <a:pt x="2174" y="128"/>
                </a:cubicBezTo>
                <a:cubicBezTo>
                  <a:pt x="2174" y="108"/>
                  <a:pt x="2160" y="106"/>
                  <a:pt x="2154" y="106"/>
                </a:cubicBezTo>
                <a:cubicBezTo>
                  <a:pt x="2097" y="106"/>
                  <a:pt x="2097" y="106"/>
                  <a:pt x="2097" y="106"/>
                </a:cubicBezTo>
                <a:cubicBezTo>
                  <a:pt x="2097" y="43"/>
                  <a:pt x="2097" y="43"/>
                  <a:pt x="2097" y="43"/>
                </a:cubicBezTo>
                <a:cubicBezTo>
                  <a:pt x="2097" y="35"/>
                  <a:pt x="2096" y="19"/>
                  <a:pt x="2072" y="19"/>
                </a:cubicBezTo>
                <a:cubicBezTo>
                  <a:pt x="2050" y="19"/>
                  <a:pt x="2048" y="36"/>
                  <a:pt x="2048" y="43"/>
                </a:cubicBezTo>
                <a:cubicBezTo>
                  <a:pt x="2048" y="106"/>
                  <a:pt x="2048" y="106"/>
                  <a:pt x="2048" y="106"/>
                </a:cubicBezTo>
                <a:lnTo>
                  <a:pt x="2047" y="149"/>
                </a:lnTo>
                <a:close/>
                <a:moveTo>
                  <a:pt x="2227" y="45"/>
                </a:moveTo>
                <a:cubicBezTo>
                  <a:pt x="2232" y="45"/>
                  <a:pt x="2236" y="42"/>
                  <a:pt x="2236" y="38"/>
                </a:cubicBezTo>
                <a:cubicBezTo>
                  <a:pt x="2236" y="33"/>
                  <a:pt x="2232" y="31"/>
                  <a:pt x="2227" y="31"/>
                </a:cubicBezTo>
                <a:cubicBezTo>
                  <a:pt x="2216" y="31"/>
                  <a:pt x="2216" y="31"/>
                  <a:pt x="2216" y="31"/>
                </a:cubicBezTo>
                <a:cubicBezTo>
                  <a:pt x="2216" y="45"/>
                  <a:pt x="2216" y="45"/>
                  <a:pt x="2216" y="45"/>
                </a:cubicBezTo>
                <a:lnTo>
                  <a:pt x="2227" y="45"/>
                </a:lnTo>
                <a:close/>
                <a:moveTo>
                  <a:pt x="2208" y="28"/>
                </a:moveTo>
                <a:cubicBezTo>
                  <a:pt x="2208" y="26"/>
                  <a:pt x="2209" y="24"/>
                  <a:pt x="2212" y="24"/>
                </a:cubicBezTo>
                <a:cubicBezTo>
                  <a:pt x="2227" y="24"/>
                  <a:pt x="2227" y="24"/>
                  <a:pt x="2227" y="24"/>
                </a:cubicBezTo>
                <a:cubicBezTo>
                  <a:pt x="2237" y="24"/>
                  <a:pt x="2244" y="28"/>
                  <a:pt x="2244" y="37"/>
                </a:cubicBezTo>
                <a:cubicBezTo>
                  <a:pt x="2244" y="44"/>
                  <a:pt x="2241" y="49"/>
                  <a:pt x="2235" y="51"/>
                </a:cubicBezTo>
                <a:cubicBezTo>
                  <a:pt x="2243" y="61"/>
                  <a:pt x="2243" y="61"/>
                  <a:pt x="2243" y="61"/>
                </a:cubicBezTo>
                <a:cubicBezTo>
                  <a:pt x="2244" y="62"/>
                  <a:pt x="2244" y="63"/>
                  <a:pt x="2244" y="64"/>
                </a:cubicBezTo>
                <a:cubicBezTo>
                  <a:pt x="2244" y="66"/>
                  <a:pt x="2243" y="68"/>
                  <a:pt x="2240" y="68"/>
                </a:cubicBezTo>
                <a:cubicBezTo>
                  <a:pt x="2239" y="68"/>
                  <a:pt x="2237" y="67"/>
                  <a:pt x="2236" y="66"/>
                </a:cubicBezTo>
                <a:cubicBezTo>
                  <a:pt x="2225" y="52"/>
                  <a:pt x="2225" y="52"/>
                  <a:pt x="2225" y="52"/>
                </a:cubicBezTo>
                <a:cubicBezTo>
                  <a:pt x="2216" y="52"/>
                  <a:pt x="2216" y="52"/>
                  <a:pt x="2216" y="52"/>
                </a:cubicBezTo>
                <a:cubicBezTo>
                  <a:pt x="2216" y="64"/>
                  <a:pt x="2216" y="64"/>
                  <a:pt x="2216" y="64"/>
                </a:cubicBezTo>
                <a:cubicBezTo>
                  <a:pt x="2216" y="66"/>
                  <a:pt x="2214" y="68"/>
                  <a:pt x="2212" y="68"/>
                </a:cubicBezTo>
                <a:cubicBezTo>
                  <a:pt x="2209" y="68"/>
                  <a:pt x="2208" y="66"/>
                  <a:pt x="2208" y="64"/>
                </a:cubicBezTo>
                <a:lnTo>
                  <a:pt x="2208" y="28"/>
                </a:lnTo>
                <a:close/>
                <a:moveTo>
                  <a:pt x="2224" y="85"/>
                </a:moveTo>
                <a:cubicBezTo>
                  <a:pt x="2246" y="85"/>
                  <a:pt x="2263" y="67"/>
                  <a:pt x="2263" y="46"/>
                </a:cubicBezTo>
                <a:cubicBezTo>
                  <a:pt x="2263" y="46"/>
                  <a:pt x="2263" y="46"/>
                  <a:pt x="2263" y="46"/>
                </a:cubicBezTo>
                <a:cubicBezTo>
                  <a:pt x="2263" y="25"/>
                  <a:pt x="2246" y="8"/>
                  <a:pt x="2224" y="8"/>
                </a:cubicBezTo>
                <a:cubicBezTo>
                  <a:pt x="2203" y="8"/>
                  <a:pt x="2186" y="25"/>
                  <a:pt x="2186" y="46"/>
                </a:cubicBezTo>
                <a:cubicBezTo>
                  <a:pt x="2186" y="46"/>
                  <a:pt x="2186" y="46"/>
                  <a:pt x="2186" y="46"/>
                </a:cubicBezTo>
                <a:cubicBezTo>
                  <a:pt x="2186" y="68"/>
                  <a:pt x="2203" y="85"/>
                  <a:pt x="2224" y="85"/>
                </a:cubicBezTo>
                <a:moveTo>
                  <a:pt x="2224" y="90"/>
                </a:moveTo>
                <a:cubicBezTo>
                  <a:pt x="2200" y="90"/>
                  <a:pt x="2181" y="70"/>
                  <a:pt x="2181" y="46"/>
                </a:cubicBezTo>
                <a:cubicBezTo>
                  <a:pt x="2181" y="46"/>
                  <a:pt x="2181" y="46"/>
                  <a:pt x="2181" y="46"/>
                </a:cubicBezTo>
                <a:cubicBezTo>
                  <a:pt x="2181" y="23"/>
                  <a:pt x="2200" y="3"/>
                  <a:pt x="2224" y="3"/>
                </a:cubicBezTo>
                <a:cubicBezTo>
                  <a:pt x="2249" y="3"/>
                  <a:pt x="2268" y="23"/>
                  <a:pt x="2268" y="46"/>
                </a:cubicBezTo>
                <a:cubicBezTo>
                  <a:pt x="2268" y="46"/>
                  <a:pt x="2268" y="46"/>
                  <a:pt x="2268" y="46"/>
                </a:cubicBezTo>
                <a:cubicBezTo>
                  <a:pt x="2268" y="70"/>
                  <a:pt x="2249" y="90"/>
                  <a:pt x="2224" y="90"/>
                </a:cubicBezTo>
                <a:moveTo>
                  <a:pt x="19" y="676"/>
                </a:moveTo>
                <a:cubicBezTo>
                  <a:pt x="19" y="681"/>
                  <a:pt x="24" y="686"/>
                  <a:pt x="29" y="686"/>
                </a:cubicBezTo>
                <a:cubicBezTo>
                  <a:pt x="34" y="686"/>
                  <a:pt x="38" y="683"/>
                  <a:pt x="39" y="679"/>
                </a:cubicBezTo>
                <a:cubicBezTo>
                  <a:pt x="50" y="655"/>
                  <a:pt x="50" y="655"/>
                  <a:pt x="50" y="655"/>
                </a:cubicBezTo>
                <a:cubicBezTo>
                  <a:pt x="109" y="655"/>
                  <a:pt x="109" y="655"/>
                  <a:pt x="109" y="655"/>
                </a:cubicBezTo>
                <a:cubicBezTo>
                  <a:pt x="119" y="678"/>
                  <a:pt x="119" y="678"/>
                  <a:pt x="119" y="678"/>
                </a:cubicBezTo>
                <a:cubicBezTo>
                  <a:pt x="121" y="683"/>
                  <a:pt x="124" y="686"/>
                  <a:pt x="129" y="686"/>
                </a:cubicBezTo>
                <a:cubicBezTo>
                  <a:pt x="135" y="686"/>
                  <a:pt x="140" y="681"/>
                  <a:pt x="140" y="675"/>
                </a:cubicBezTo>
                <a:cubicBezTo>
                  <a:pt x="140" y="674"/>
                  <a:pt x="139" y="672"/>
                  <a:pt x="138" y="671"/>
                </a:cubicBezTo>
                <a:cubicBezTo>
                  <a:pt x="93" y="570"/>
                  <a:pt x="93" y="570"/>
                  <a:pt x="93" y="570"/>
                </a:cubicBezTo>
                <a:cubicBezTo>
                  <a:pt x="90" y="564"/>
                  <a:pt x="86" y="561"/>
                  <a:pt x="80" y="561"/>
                </a:cubicBezTo>
                <a:cubicBezTo>
                  <a:pt x="79" y="561"/>
                  <a:pt x="79" y="561"/>
                  <a:pt x="79" y="561"/>
                </a:cubicBezTo>
                <a:cubicBezTo>
                  <a:pt x="73" y="561"/>
                  <a:pt x="69" y="564"/>
                  <a:pt x="66" y="570"/>
                </a:cubicBezTo>
                <a:cubicBezTo>
                  <a:pt x="21" y="671"/>
                  <a:pt x="21" y="671"/>
                  <a:pt x="21" y="671"/>
                </a:cubicBezTo>
                <a:cubicBezTo>
                  <a:pt x="20" y="673"/>
                  <a:pt x="19" y="674"/>
                  <a:pt x="19" y="676"/>
                </a:cubicBezTo>
                <a:close/>
                <a:moveTo>
                  <a:pt x="58" y="636"/>
                </a:moveTo>
                <a:cubicBezTo>
                  <a:pt x="79" y="587"/>
                  <a:pt x="79" y="587"/>
                  <a:pt x="79" y="587"/>
                </a:cubicBezTo>
                <a:cubicBezTo>
                  <a:pt x="101" y="636"/>
                  <a:pt x="101" y="636"/>
                  <a:pt x="101" y="636"/>
                </a:cubicBezTo>
                <a:lnTo>
                  <a:pt x="58" y="636"/>
                </a:lnTo>
                <a:close/>
                <a:moveTo>
                  <a:pt x="250" y="675"/>
                </a:moveTo>
                <a:cubicBezTo>
                  <a:pt x="250" y="681"/>
                  <a:pt x="255" y="686"/>
                  <a:pt x="261" y="686"/>
                </a:cubicBezTo>
                <a:cubicBezTo>
                  <a:pt x="267" y="686"/>
                  <a:pt x="272" y="681"/>
                  <a:pt x="272" y="675"/>
                </a:cubicBezTo>
                <a:cubicBezTo>
                  <a:pt x="272" y="642"/>
                  <a:pt x="272" y="642"/>
                  <a:pt x="272" y="642"/>
                </a:cubicBezTo>
                <a:cubicBezTo>
                  <a:pt x="299" y="642"/>
                  <a:pt x="299" y="642"/>
                  <a:pt x="299" y="642"/>
                </a:cubicBezTo>
                <a:cubicBezTo>
                  <a:pt x="329" y="680"/>
                  <a:pt x="329" y="680"/>
                  <a:pt x="329" y="680"/>
                </a:cubicBezTo>
                <a:cubicBezTo>
                  <a:pt x="331" y="683"/>
                  <a:pt x="334" y="686"/>
                  <a:pt x="339" y="686"/>
                </a:cubicBezTo>
                <a:cubicBezTo>
                  <a:pt x="344" y="686"/>
                  <a:pt x="349" y="682"/>
                  <a:pt x="349" y="676"/>
                </a:cubicBezTo>
                <a:cubicBezTo>
                  <a:pt x="349" y="672"/>
                  <a:pt x="348" y="670"/>
                  <a:pt x="346" y="668"/>
                </a:cubicBezTo>
                <a:cubicBezTo>
                  <a:pt x="323" y="638"/>
                  <a:pt x="323" y="638"/>
                  <a:pt x="323" y="638"/>
                </a:cubicBezTo>
                <a:cubicBezTo>
                  <a:pt x="339" y="633"/>
                  <a:pt x="350" y="621"/>
                  <a:pt x="350" y="602"/>
                </a:cubicBezTo>
                <a:cubicBezTo>
                  <a:pt x="350" y="601"/>
                  <a:pt x="350" y="601"/>
                  <a:pt x="350" y="601"/>
                </a:cubicBezTo>
                <a:cubicBezTo>
                  <a:pt x="350" y="591"/>
                  <a:pt x="347" y="581"/>
                  <a:pt x="340" y="575"/>
                </a:cubicBezTo>
                <a:cubicBezTo>
                  <a:pt x="332" y="567"/>
                  <a:pt x="320" y="563"/>
                  <a:pt x="305" y="563"/>
                </a:cubicBezTo>
                <a:cubicBezTo>
                  <a:pt x="261" y="563"/>
                  <a:pt x="261" y="563"/>
                  <a:pt x="261" y="563"/>
                </a:cubicBezTo>
                <a:cubicBezTo>
                  <a:pt x="255" y="563"/>
                  <a:pt x="250" y="567"/>
                  <a:pt x="250" y="573"/>
                </a:cubicBezTo>
                <a:lnTo>
                  <a:pt x="250" y="675"/>
                </a:lnTo>
                <a:close/>
                <a:moveTo>
                  <a:pt x="272" y="623"/>
                </a:moveTo>
                <a:cubicBezTo>
                  <a:pt x="272" y="582"/>
                  <a:pt x="272" y="582"/>
                  <a:pt x="272" y="582"/>
                </a:cubicBezTo>
                <a:cubicBezTo>
                  <a:pt x="303" y="582"/>
                  <a:pt x="303" y="582"/>
                  <a:pt x="303" y="582"/>
                </a:cubicBezTo>
                <a:cubicBezTo>
                  <a:pt x="319" y="582"/>
                  <a:pt x="328" y="589"/>
                  <a:pt x="328" y="602"/>
                </a:cubicBezTo>
                <a:cubicBezTo>
                  <a:pt x="328" y="603"/>
                  <a:pt x="328" y="603"/>
                  <a:pt x="328" y="603"/>
                </a:cubicBezTo>
                <a:cubicBezTo>
                  <a:pt x="328" y="615"/>
                  <a:pt x="319" y="623"/>
                  <a:pt x="303" y="623"/>
                </a:cubicBezTo>
                <a:lnTo>
                  <a:pt x="272" y="623"/>
                </a:lnTo>
                <a:close/>
                <a:moveTo>
                  <a:pt x="405" y="685"/>
                </a:moveTo>
                <a:cubicBezTo>
                  <a:pt x="477" y="685"/>
                  <a:pt x="477" y="685"/>
                  <a:pt x="477" y="685"/>
                </a:cubicBezTo>
                <a:cubicBezTo>
                  <a:pt x="482" y="685"/>
                  <a:pt x="487" y="681"/>
                  <a:pt x="487" y="675"/>
                </a:cubicBezTo>
                <a:cubicBezTo>
                  <a:pt x="487" y="670"/>
                  <a:pt x="482" y="666"/>
                  <a:pt x="477" y="666"/>
                </a:cubicBezTo>
                <a:cubicBezTo>
                  <a:pt x="416" y="666"/>
                  <a:pt x="416" y="666"/>
                  <a:pt x="416" y="666"/>
                </a:cubicBezTo>
                <a:cubicBezTo>
                  <a:pt x="416" y="633"/>
                  <a:pt x="416" y="633"/>
                  <a:pt x="416" y="633"/>
                </a:cubicBezTo>
                <a:cubicBezTo>
                  <a:pt x="468" y="633"/>
                  <a:pt x="468" y="633"/>
                  <a:pt x="468" y="633"/>
                </a:cubicBezTo>
                <a:cubicBezTo>
                  <a:pt x="474" y="633"/>
                  <a:pt x="478" y="629"/>
                  <a:pt x="478" y="623"/>
                </a:cubicBezTo>
                <a:cubicBezTo>
                  <a:pt x="478" y="618"/>
                  <a:pt x="474" y="614"/>
                  <a:pt x="468" y="614"/>
                </a:cubicBezTo>
                <a:cubicBezTo>
                  <a:pt x="416" y="614"/>
                  <a:pt x="416" y="614"/>
                  <a:pt x="416" y="614"/>
                </a:cubicBezTo>
                <a:cubicBezTo>
                  <a:pt x="416" y="582"/>
                  <a:pt x="416" y="582"/>
                  <a:pt x="416" y="582"/>
                </a:cubicBezTo>
                <a:cubicBezTo>
                  <a:pt x="476" y="582"/>
                  <a:pt x="476" y="582"/>
                  <a:pt x="476" y="582"/>
                </a:cubicBezTo>
                <a:cubicBezTo>
                  <a:pt x="481" y="582"/>
                  <a:pt x="486" y="578"/>
                  <a:pt x="486" y="572"/>
                </a:cubicBezTo>
                <a:cubicBezTo>
                  <a:pt x="486" y="567"/>
                  <a:pt x="481" y="563"/>
                  <a:pt x="476" y="563"/>
                </a:cubicBezTo>
                <a:cubicBezTo>
                  <a:pt x="405" y="563"/>
                  <a:pt x="405" y="563"/>
                  <a:pt x="405" y="563"/>
                </a:cubicBezTo>
                <a:cubicBezTo>
                  <a:pt x="399" y="563"/>
                  <a:pt x="394" y="567"/>
                  <a:pt x="394" y="573"/>
                </a:cubicBezTo>
                <a:cubicBezTo>
                  <a:pt x="394" y="674"/>
                  <a:pt x="394" y="674"/>
                  <a:pt x="394" y="674"/>
                </a:cubicBezTo>
                <a:cubicBezTo>
                  <a:pt x="394" y="680"/>
                  <a:pt x="399" y="685"/>
                  <a:pt x="405" y="685"/>
                </a:cubicBezTo>
                <a:close/>
                <a:moveTo>
                  <a:pt x="521" y="676"/>
                </a:moveTo>
                <a:cubicBezTo>
                  <a:pt x="521" y="681"/>
                  <a:pt x="525" y="686"/>
                  <a:pt x="530" y="686"/>
                </a:cubicBezTo>
                <a:cubicBezTo>
                  <a:pt x="535" y="686"/>
                  <a:pt x="539" y="683"/>
                  <a:pt x="540" y="679"/>
                </a:cubicBezTo>
                <a:cubicBezTo>
                  <a:pt x="551" y="655"/>
                  <a:pt x="551" y="655"/>
                  <a:pt x="551" y="655"/>
                </a:cubicBezTo>
                <a:cubicBezTo>
                  <a:pt x="610" y="655"/>
                  <a:pt x="610" y="655"/>
                  <a:pt x="610" y="655"/>
                </a:cubicBezTo>
                <a:cubicBezTo>
                  <a:pt x="620" y="678"/>
                  <a:pt x="620" y="678"/>
                  <a:pt x="620" y="678"/>
                </a:cubicBezTo>
                <a:cubicBezTo>
                  <a:pt x="622" y="683"/>
                  <a:pt x="626" y="686"/>
                  <a:pt x="631" y="686"/>
                </a:cubicBezTo>
                <a:cubicBezTo>
                  <a:pt x="636" y="686"/>
                  <a:pt x="641" y="681"/>
                  <a:pt x="641" y="675"/>
                </a:cubicBezTo>
                <a:cubicBezTo>
                  <a:pt x="641" y="674"/>
                  <a:pt x="640" y="672"/>
                  <a:pt x="640" y="671"/>
                </a:cubicBezTo>
                <a:cubicBezTo>
                  <a:pt x="594" y="570"/>
                  <a:pt x="594" y="570"/>
                  <a:pt x="594" y="570"/>
                </a:cubicBezTo>
                <a:cubicBezTo>
                  <a:pt x="592" y="564"/>
                  <a:pt x="587" y="561"/>
                  <a:pt x="581" y="561"/>
                </a:cubicBezTo>
                <a:cubicBezTo>
                  <a:pt x="580" y="561"/>
                  <a:pt x="580" y="561"/>
                  <a:pt x="580" y="561"/>
                </a:cubicBezTo>
                <a:cubicBezTo>
                  <a:pt x="574" y="561"/>
                  <a:pt x="570" y="564"/>
                  <a:pt x="567" y="570"/>
                </a:cubicBezTo>
                <a:cubicBezTo>
                  <a:pt x="522" y="671"/>
                  <a:pt x="522" y="671"/>
                  <a:pt x="522" y="671"/>
                </a:cubicBezTo>
                <a:cubicBezTo>
                  <a:pt x="521" y="673"/>
                  <a:pt x="521" y="674"/>
                  <a:pt x="521" y="676"/>
                </a:cubicBezTo>
                <a:close/>
                <a:moveTo>
                  <a:pt x="559" y="636"/>
                </a:moveTo>
                <a:cubicBezTo>
                  <a:pt x="580" y="587"/>
                  <a:pt x="580" y="587"/>
                  <a:pt x="580" y="587"/>
                </a:cubicBezTo>
                <a:cubicBezTo>
                  <a:pt x="602" y="636"/>
                  <a:pt x="602" y="636"/>
                  <a:pt x="602" y="636"/>
                </a:cubicBezTo>
                <a:lnTo>
                  <a:pt x="559" y="636"/>
                </a:lnTo>
                <a:close/>
                <a:moveTo>
                  <a:pt x="682" y="674"/>
                </a:moveTo>
                <a:cubicBezTo>
                  <a:pt x="682" y="680"/>
                  <a:pt x="686" y="685"/>
                  <a:pt x="692" y="685"/>
                </a:cubicBezTo>
                <a:cubicBezTo>
                  <a:pt x="758" y="685"/>
                  <a:pt x="758" y="685"/>
                  <a:pt x="758" y="685"/>
                </a:cubicBezTo>
                <a:cubicBezTo>
                  <a:pt x="764" y="685"/>
                  <a:pt x="768" y="680"/>
                  <a:pt x="768" y="675"/>
                </a:cubicBezTo>
                <a:cubicBezTo>
                  <a:pt x="768" y="670"/>
                  <a:pt x="764" y="665"/>
                  <a:pt x="758" y="665"/>
                </a:cubicBezTo>
                <a:cubicBezTo>
                  <a:pt x="703" y="665"/>
                  <a:pt x="703" y="665"/>
                  <a:pt x="703" y="665"/>
                </a:cubicBezTo>
                <a:cubicBezTo>
                  <a:pt x="703" y="572"/>
                  <a:pt x="703" y="572"/>
                  <a:pt x="703" y="572"/>
                </a:cubicBezTo>
                <a:cubicBezTo>
                  <a:pt x="703" y="566"/>
                  <a:pt x="698" y="562"/>
                  <a:pt x="692" y="562"/>
                </a:cubicBezTo>
                <a:cubicBezTo>
                  <a:pt x="686" y="562"/>
                  <a:pt x="682" y="566"/>
                  <a:pt x="682" y="572"/>
                </a:cubicBezTo>
                <a:lnTo>
                  <a:pt x="682" y="674"/>
                </a:lnTo>
                <a:close/>
                <a:moveTo>
                  <a:pt x="877" y="674"/>
                </a:moveTo>
                <a:cubicBezTo>
                  <a:pt x="877" y="680"/>
                  <a:pt x="882" y="685"/>
                  <a:pt x="888" y="685"/>
                </a:cubicBezTo>
                <a:cubicBezTo>
                  <a:pt x="923" y="685"/>
                  <a:pt x="923" y="685"/>
                  <a:pt x="923" y="685"/>
                </a:cubicBezTo>
                <a:cubicBezTo>
                  <a:pt x="961" y="685"/>
                  <a:pt x="988" y="658"/>
                  <a:pt x="988" y="624"/>
                </a:cubicBezTo>
                <a:cubicBezTo>
                  <a:pt x="988" y="623"/>
                  <a:pt x="988" y="623"/>
                  <a:pt x="988" y="623"/>
                </a:cubicBezTo>
                <a:cubicBezTo>
                  <a:pt x="988" y="589"/>
                  <a:pt x="961" y="563"/>
                  <a:pt x="923" y="563"/>
                </a:cubicBezTo>
                <a:cubicBezTo>
                  <a:pt x="888" y="563"/>
                  <a:pt x="888" y="563"/>
                  <a:pt x="888" y="563"/>
                </a:cubicBezTo>
                <a:cubicBezTo>
                  <a:pt x="882" y="563"/>
                  <a:pt x="877" y="567"/>
                  <a:pt x="877" y="573"/>
                </a:cubicBezTo>
                <a:lnTo>
                  <a:pt x="877" y="674"/>
                </a:lnTo>
                <a:close/>
                <a:moveTo>
                  <a:pt x="899" y="665"/>
                </a:moveTo>
                <a:cubicBezTo>
                  <a:pt x="899" y="582"/>
                  <a:pt x="899" y="582"/>
                  <a:pt x="899" y="582"/>
                </a:cubicBezTo>
                <a:cubicBezTo>
                  <a:pt x="923" y="582"/>
                  <a:pt x="923" y="582"/>
                  <a:pt x="923" y="582"/>
                </a:cubicBezTo>
                <a:cubicBezTo>
                  <a:pt x="949" y="582"/>
                  <a:pt x="965" y="600"/>
                  <a:pt x="965" y="624"/>
                </a:cubicBezTo>
                <a:cubicBezTo>
                  <a:pt x="965" y="624"/>
                  <a:pt x="965" y="624"/>
                  <a:pt x="965" y="624"/>
                </a:cubicBezTo>
                <a:cubicBezTo>
                  <a:pt x="965" y="648"/>
                  <a:pt x="949" y="665"/>
                  <a:pt x="923" y="665"/>
                </a:cubicBezTo>
                <a:lnTo>
                  <a:pt x="899" y="665"/>
                </a:lnTo>
                <a:close/>
                <a:moveTo>
                  <a:pt x="1033" y="675"/>
                </a:moveTo>
                <a:cubicBezTo>
                  <a:pt x="1033" y="681"/>
                  <a:pt x="1037" y="686"/>
                  <a:pt x="1043" y="686"/>
                </a:cubicBezTo>
                <a:cubicBezTo>
                  <a:pt x="1049" y="686"/>
                  <a:pt x="1054" y="681"/>
                  <a:pt x="1054" y="675"/>
                </a:cubicBezTo>
                <a:cubicBezTo>
                  <a:pt x="1054" y="572"/>
                  <a:pt x="1054" y="572"/>
                  <a:pt x="1054" y="572"/>
                </a:cubicBezTo>
                <a:cubicBezTo>
                  <a:pt x="1054" y="566"/>
                  <a:pt x="1049" y="562"/>
                  <a:pt x="1043" y="562"/>
                </a:cubicBezTo>
                <a:cubicBezTo>
                  <a:pt x="1037" y="562"/>
                  <a:pt x="1033" y="566"/>
                  <a:pt x="1033" y="572"/>
                </a:cubicBezTo>
                <a:lnTo>
                  <a:pt x="1033" y="675"/>
                </a:lnTo>
                <a:close/>
                <a:moveTo>
                  <a:pt x="1104" y="675"/>
                </a:moveTo>
                <a:cubicBezTo>
                  <a:pt x="1104" y="681"/>
                  <a:pt x="1109" y="686"/>
                  <a:pt x="1115" y="686"/>
                </a:cubicBezTo>
                <a:cubicBezTo>
                  <a:pt x="1121" y="686"/>
                  <a:pt x="1126" y="681"/>
                  <a:pt x="1126" y="675"/>
                </a:cubicBezTo>
                <a:cubicBezTo>
                  <a:pt x="1126" y="635"/>
                  <a:pt x="1126" y="635"/>
                  <a:pt x="1126" y="635"/>
                </a:cubicBezTo>
                <a:cubicBezTo>
                  <a:pt x="1179" y="635"/>
                  <a:pt x="1179" y="635"/>
                  <a:pt x="1179" y="635"/>
                </a:cubicBezTo>
                <a:cubicBezTo>
                  <a:pt x="1184" y="635"/>
                  <a:pt x="1188" y="631"/>
                  <a:pt x="1188" y="625"/>
                </a:cubicBezTo>
                <a:cubicBezTo>
                  <a:pt x="1188" y="620"/>
                  <a:pt x="1184" y="615"/>
                  <a:pt x="1179" y="615"/>
                </a:cubicBezTo>
                <a:cubicBezTo>
                  <a:pt x="1126" y="615"/>
                  <a:pt x="1126" y="615"/>
                  <a:pt x="1126" y="615"/>
                </a:cubicBezTo>
                <a:cubicBezTo>
                  <a:pt x="1126" y="582"/>
                  <a:pt x="1126" y="582"/>
                  <a:pt x="1126" y="582"/>
                </a:cubicBezTo>
                <a:cubicBezTo>
                  <a:pt x="1186" y="582"/>
                  <a:pt x="1186" y="582"/>
                  <a:pt x="1186" y="582"/>
                </a:cubicBezTo>
                <a:cubicBezTo>
                  <a:pt x="1192" y="582"/>
                  <a:pt x="1196" y="578"/>
                  <a:pt x="1196" y="572"/>
                </a:cubicBezTo>
                <a:cubicBezTo>
                  <a:pt x="1196" y="567"/>
                  <a:pt x="1192" y="563"/>
                  <a:pt x="1186" y="563"/>
                </a:cubicBezTo>
                <a:cubicBezTo>
                  <a:pt x="1115" y="563"/>
                  <a:pt x="1115" y="563"/>
                  <a:pt x="1115" y="563"/>
                </a:cubicBezTo>
                <a:cubicBezTo>
                  <a:pt x="1109" y="563"/>
                  <a:pt x="1104" y="567"/>
                  <a:pt x="1104" y="573"/>
                </a:cubicBezTo>
                <a:lnTo>
                  <a:pt x="1104" y="675"/>
                </a:lnTo>
                <a:close/>
                <a:moveTo>
                  <a:pt x="1237" y="675"/>
                </a:moveTo>
                <a:cubicBezTo>
                  <a:pt x="1237" y="681"/>
                  <a:pt x="1241" y="686"/>
                  <a:pt x="1247" y="686"/>
                </a:cubicBezTo>
                <a:cubicBezTo>
                  <a:pt x="1253" y="686"/>
                  <a:pt x="1258" y="681"/>
                  <a:pt x="1258" y="675"/>
                </a:cubicBezTo>
                <a:cubicBezTo>
                  <a:pt x="1258" y="635"/>
                  <a:pt x="1258" y="635"/>
                  <a:pt x="1258" y="635"/>
                </a:cubicBezTo>
                <a:cubicBezTo>
                  <a:pt x="1311" y="635"/>
                  <a:pt x="1311" y="635"/>
                  <a:pt x="1311" y="635"/>
                </a:cubicBezTo>
                <a:cubicBezTo>
                  <a:pt x="1316" y="635"/>
                  <a:pt x="1321" y="631"/>
                  <a:pt x="1321" y="625"/>
                </a:cubicBezTo>
                <a:cubicBezTo>
                  <a:pt x="1321" y="620"/>
                  <a:pt x="1316" y="615"/>
                  <a:pt x="1311" y="615"/>
                </a:cubicBezTo>
                <a:cubicBezTo>
                  <a:pt x="1258" y="615"/>
                  <a:pt x="1258" y="615"/>
                  <a:pt x="1258" y="615"/>
                </a:cubicBezTo>
                <a:cubicBezTo>
                  <a:pt x="1258" y="582"/>
                  <a:pt x="1258" y="582"/>
                  <a:pt x="1258" y="582"/>
                </a:cubicBezTo>
                <a:cubicBezTo>
                  <a:pt x="1319" y="582"/>
                  <a:pt x="1319" y="582"/>
                  <a:pt x="1319" y="582"/>
                </a:cubicBezTo>
                <a:cubicBezTo>
                  <a:pt x="1324" y="582"/>
                  <a:pt x="1328" y="578"/>
                  <a:pt x="1328" y="572"/>
                </a:cubicBezTo>
                <a:cubicBezTo>
                  <a:pt x="1328" y="567"/>
                  <a:pt x="1324" y="563"/>
                  <a:pt x="1319" y="563"/>
                </a:cubicBezTo>
                <a:cubicBezTo>
                  <a:pt x="1247" y="563"/>
                  <a:pt x="1247" y="563"/>
                  <a:pt x="1247" y="563"/>
                </a:cubicBezTo>
                <a:cubicBezTo>
                  <a:pt x="1241" y="563"/>
                  <a:pt x="1237" y="567"/>
                  <a:pt x="1237" y="573"/>
                </a:cubicBezTo>
                <a:lnTo>
                  <a:pt x="1237" y="675"/>
                </a:lnTo>
                <a:close/>
                <a:moveTo>
                  <a:pt x="1380" y="685"/>
                </a:moveTo>
                <a:cubicBezTo>
                  <a:pt x="1452" y="685"/>
                  <a:pt x="1452" y="685"/>
                  <a:pt x="1452" y="685"/>
                </a:cubicBezTo>
                <a:cubicBezTo>
                  <a:pt x="1457" y="685"/>
                  <a:pt x="1461" y="681"/>
                  <a:pt x="1461" y="675"/>
                </a:cubicBezTo>
                <a:cubicBezTo>
                  <a:pt x="1461" y="670"/>
                  <a:pt x="1457" y="666"/>
                  <a:pt x="1452" y="666"/>
                </a:cubicBezTo>
                <a:cubicBezTo>
                  <a:pt x="1390" y="666"/>
                  <a:pt x="1390" y="666"/>
                  <a:pt x="1390" y="666"/>
                </a:cubicBezTo>
                <a:cubicBezTo>
                  <a:pt x="1390" y="633"/>
                  <a:pt x="1390" y="633"/>
                  <a:pt x="1390" y="633"/>
                </a:cubicBezTo>
                <a:cubicBezTo>
                  <a:pt x="1443" y="633"/>
                  <a:pt x="1443" y="633"/>
                  <a:pt x="1443" y="633"/>
                </a:cubicBezTo>
                <a:cubicBezTo>
                  <a:pt x="1448" y="633"/>
                  <a:pt x="1452" y="629"/>
                  <a:pt x="1452" y="623"/>
                </a:cubicBezTo>
                <a:cubicBezTo>
                  <a:pt x="1452" y="618"/>
                  <a:pt x="1448" y="614"/>
                  <a:pt x="1443" y="614"/>
                </a:cubicBezTo>
                <a:cubicBezTo>
                  <a:pt x="1390" y="614"/>
                  <a:pt x="1390" y="614"/>
                  <a:pt x="1390" y="614"/>
                </a:cubicBezTo>
                <a:cubicBezTo>
                  <a:pt x="1390" y="582"/>
                  <a:pt x="1390" y="582"/>
                  <a:pt x="1390" y="582"/>
                </a:cubicBezTo>
                <a:cubicBezTo>
                  <a:pt x="1451" y="582"/>
                  <a:pt x="1451" y="582"/>
                  <a:pt x="1451" y="582"/>
                </a:cubicBezTo>
                <a:cubicBezTo>
                  <a:pt x="1456" y="582"/>
                  <a:pt x="1460" y="578"/>
                  <a:pt x="1460" y="572"/>
                </a:cubicBezTo>
                <a:cubicBezTo>
                  <a:pt x="1460" y="567"/>
                  <a:pt x="1456" y="563"/>
                  <a:pt x="1451" y="563"/>
                </a:cubicBezTo>
                <a:cubicBezTo>
                  <a:pt x="1380" y="563"/>
                  <a:pt x="1380" y="563"/>
                  <a:pt x="1380" y="563"/>
                </a:cubicBezTo>
                <a:cubicBezTo>
                  <a:pt x="1373" y="563"/>
                  <a:pt x="1369" y="567"/>
                  <a:pt x="1369" y="573"/>
                </a:cubicBezTo>
                <a:cubicBezTo>
                  <a:pt x="1369" y="674"/>
                  <a:pt x="1369" y="674"/>
                  <a:pt x="1369" y="674"/>
                </a:cubicBezTo>
                <a:cubicBezTo>
                  <a:pt x="1369" y="680"/>
                  <a:pt x="1373" y="685"/>
                  <a:pt x="1380" y="685"/>
                </a:cubicBezTo>
                <a:close/>
                <a:moveTo>
                  <a:pt x="1503" y="675"/>
                </a:moveTo>
                <a:cubicBezTo>
                  <a:pt x="1503" y="681"/>
                  <a:pt x="1508" y="686"/>
                  <a:pt x="1514" y="686"/>
                </a:cubicBezTo>
                <a:cubicBezTo>
                  <a:pt x="1520" y="686"/>
                  <a:pt x="1525" y="681"/>
                  <a:pt x="1525" y="675"/>
                </a:cubicBezTo>
                <a:cubicBezTo>
                  <a:pt x="1525" y="642"/>
                  <a:pt x="1525" y="642"/>
                  <a:pt x="1525" y="642"/>
                </a:cubicBezTo>
                <a:cubicBezTo>
                  <a:pt x="1552" y="642"/>
                  <a:pt x="1552" y="642"/>
                  <a:pt x="1552" y="642"/>
                </a:cubicBezTo>
                <a:cubicBezTo>
                  <a:pt x="1582" y="680"/>
                  <a:pt x="1582" y="680"/>
                  <a:pt x="1582" y="680"/>
                </a:cubicBezTo>
                <a:cubicBezTo>
                  <a:pt x="1584" y="683"/>
                  <a:pt x="1587" y="686"/>
                  <a:pt x="1592" y="686"/>
                </a:cubicBezTo>
                <a:cubicBezTo>
                  <a:pt x="1597" y="686"/>
                  <a:pt x="1602" y="682"/>
                  <a:pt x="1602" y="676"/>
                </a:cubicBezTo>
                <a:cubicBezTo>
                  <a:pt x="1602" y="672"/>
                  <a:pt x="1601" y="670"/>
                  <a:pt x="1599" y="668"/>
                </a:cubicBezTo>
                <a:cubicBezTo>
                  <a:pt x="1576" y="638"/>
                  <a:pt x="1576" y="638"/>
                  <a:pt x="1576" y="638"/>
                </a:cubicBezTo>
                <a:cubicBezTo>
                  <a:pt x="1592" y="633"/>
                  <a:pt x="1603" y="621"/>
                  <a:pt x="1603" y="602"/>
                </a:cubicBezTo>
                <a:cubicBezTo>
                  <a:pt x="1603" y="601"/>
                  <a:pt x="1603" y="601"/>
                  <a:pt x="1603" y="601"/>
                </a:cubicBezTo>
                <a:cubicBezTo>
                  <a:pt x="1603" y="591"/>
                  <a:pt x="1600" y="581"/>
                  <a:pt x="1593" y="575"/>
                </a:cubicBezTo>
                <a:cubicBezTo>
                  <a:pt x="1585" y="567"/>
                  <a:pt x="1573" y="563"/>
                  <a:pt x="1558" y="563"/>
                </a:cubicBezTo>
                <a:cubicBezTo>
                  <a:pt x="1514" y="563"/>
                  <a:pt x="1514" y="563"/>
                  <a:pt x="1514" y="563"/>
                </a:cubicBezTo>
                <a:cubicBezTo>
                  <a:pt x="1508" y="563"/>
                  <a:pt x="1503" y="567"/>
                  <a:pt x="1503" y="573"/>
                </a:cubicBezTo>
                <a:lnTo>
                  <a:pt x="1503" y="675"/>
                </a:lnTo>
                <a:close/>
                <a:moveTo>
                  <a:pt x="1525" y="623"/>
                </a:moveTo>
                <a:cubicBezTo>
                  <a:pt x="1525" y="582"/>
                  <a:pt x="1525" y="582"/>
                  <a:pt x="1525" y="582"/>
                </a:cubicBezTo>
                <a:cubicBezTo>
                  <a:pt x="1556" y="582"/>
                  <a:pt x="1556" y="582"/>
                  <a:pt x="1556" y="582"/>
                </a:cubicBezTo>
                <a:cubicBezTo>
                  <a:pt x="1572" y="582"/>
                  <a:pt x="1581" y="589"/>
                  <a:pt x="1581" y="602"/>
                </a:cubicBezTo>
                <a:cubicBezTo>
                  <a:pt x="1581" y="603"/>
                  <a:pt x="1581" y="603"/>
                  <a:pt x="1581" y="603"/>
                </a:cubicBezTo>
                <a:cubicBezTo>
                  <a:pt x="1581" y="615"/>
                  <a:pt x="1572" y="623"/>
                  <a:pt x="1556" y="623"/>
                </a:cubicBezTo>
                <a:lnTo>
                  <a:pt x="1525" y="623"/>
                </a:lnTo>
                <a:close/>
                <a:moveTo>
                  <a:pt x="1658" y="685"/>
                </a:moveTo>
                <a:cubicBezTo>
                  <a:pt x="1730" y="685"/>
                  <a:pt x="1730" y="685"/>
                  <a:pt x="1730" y="685"/>
                </a:cubicBezTo>
                <a:cubicBezTo>
                  <a:pt x="1735" y="685"/>
                  <a:pt x="1740" y="681"/>
                  <a:pt x="1740" y="675"/>
                </a:cubicBezTo>
                <a:cubicBezTo>
                  <a:pt x="1740" y="670"/>
                  <a:pt x="1735" y="666"/>
                  <a:pt x="1730" y="666"/>
                </a:cubicBezTo>
                <a:cubicBezTo>
                  <a:pt x="1669" y="666"/>
                  <a:pt x="1669" y="666"/>
                  <a:pt x="1669" y="666"/>
                </a:cubicBezTo>
                <a:cubicBezTo>
                  <a:pt x="1669" y="633"/>
                  <a:pt x="1669" y="633"/>
                  <a:pt x="1669" y="633"/>
                </a:cubicBezTo>
                <a:cubicBezTo>
                  <a:pt x="1721" y="633"/>
                  <a:pt x="1721" y="633"/>
                  <a:pt x="1721" y="633"/>
                </a:cubicBezTo>
                <a:cubicBezTo>
                  <a:pt x="1727" y="633"/>
                  <a:pt x="1731" y="629"/>
                  <a:pt x="1731" y="623"/>
                </a:cubicBezTo>
                <a:cubicBezTo>
                  <a:pt x="1731" y="618"/>
                  <a:pt x="1727" y="614"/>
                  <a:pt x="1721" y="614"/>
                </a:cubicBezTo>
                <a:cubicBezTo>
                  <a:pt x="1669" y="614"/>
                  <a:pt x="1669" y="614"/>
                  <a:pt x="1669" y="614"/>
                </a:cubicBezTo>
                <a:cubicBezTo>
                  <a:pt x="1669" y="582"/>
                  <a:pt x="1669" y="582"/>
                  <a:pt x="1669" y="582"/>
                </a:cubicBezTo>
                <a:cubicBezTo>
                  <a:pt x="1729" y="582"/>
                  <a:pt x="1729" y="582"/>
                  <a:pt x="1729" y="582"/>
                </a:cubicBezTo>
                <a:cubicBezTo>
                  <a:pt x="1734" y="582"/>
                  <a:pt x="1739" y="578"/>
                  <a:pt x="1739" y="572"/>
                </a:cubicBezTo>
                <a:cubicBezTo>
                  <a:pt x="1739" y="567"/>
                  <a:pt x="1734" y="563"/>
                  <a:pt x="1729" y="563"/>
                </a:cubicBezTo>
                <a:cubicBezTo>
                  <a:pt x="1658" y="563"/>
                  <a:pt x="1658" y="563"/>
                  <a:pt x="1658" y="563"/>
                </a:cubicBezTo>
                <a:cubicBezTo>
                  <a:pt x="1652" y="563"/>
                  <a:pt x="1647" y="567"/>
                  <a:pt x="1647" y="573"/>
                </a:cubicBezTo>
                <a:cubicBezTo>
                  <a:pt x="1647" y="674"/>
                  <a:pt x="1647" y="674"/>
                  <a:pt x="1647" y="674"/>
                </a:cubicBezTo>
                <a:cubicBezTo>
                  <a:pt x="1647" y="680"/>
                  <a:pt x="1652" y="685"/>
                  <a:pt x="1658" y="685"/>
                </a:cubicBezTo>
                <a:close/>
                <a:moveTo>
                  <a:pt x="1782" y="675"/>
                </a:moveTo>
                <a:cubicBezTo>
                  <a:pt x="1782" y="681"/>
                  <a:pt x="1787" y="686"/>
                  <a:pt x="1793" y="686"/>
                </a:cubicBezTo>
                <a:cubicBezTo>
                  <a:pt x="1798" y="686"/>
                  <a:pt x="1803" y="681"/>
                  <a:pt x="1803" y="675"/>
                </a:cubicBezTo>
                <a:cubicBezTo>
                  <a:pt x="1803" y="598"/>
                  <a:pt x="1803" y="598"/>
                  <a:pt x="1803" y="598"/>
                </a:cubicBezTo>
                <a:cubicBezTo>
                  <a:pt x="1866" y="679"/>
                  <a:pt x="1866" y="679"/>
                  <a:pt x="1866" y="679"/>
                </a:cubicBezTo>
                <a:cubicBezTo>
                  <a:pt x="1869" y="683"/>
                  <a:pt x="1872" y="686"/>
                  <a:pt x="1877" y="686"/>
                </a:cubicBezTo>
                <a:cubicBezTo>
                  <a:pt x="1878" y="686"/>
                  <a:pt x="1878" y="686"/>
                  <a:pt x="1878" y="686"/>
                </a:cubicBezTo>
                <a:cubicBezTo>
                  <a:pt x="1884" y="686"/>
                  <a:pt x="1889" y="681"/>
                  <a:pt x="1889" y="675"/>
                </a:cubicBezTo>
                <a:cubicBezTo>
                  <a:pt x="1889" y="572"/>
                  <a:pt x="1889" y="572"/>
                  <a:pt x="1889" y="572"/>
                </a:cubicBezTo>
                <a:cubicBezTo>
                  <a:pt x="1889" y="566"/>
                  <a:pt x="1884" y="562"/>
                  <a:pt x="1878" y="562"/>
                </a:cubicBezTo>
                <a:cubicBezTo>
                  <a:pt x="1872" y="562"/>
                  <a:pt x="1867" y="566"/>
                  <a:pt x="1867" y="572"/>
                </a:cubicBezTo>
                <a:cubicBezTo>
                  <a:pt x="1867" y="647"/>
                  <a:pt x="1867" y="647"/>
                  <a:pt x="1867" y="647"/>
                </a:cubicBezTo>
                <a:cubicBezTo>
                  <a:pt x="1806" y="568"/>
                  <a:pt x="1806" y="568"/>
                  <a:pt x="1806" y="568"/>
                </a:cubicBezTo>
                <a:cubicBezTo>
                  <a:pt x="1803" y="564"/>
                  <a:pt x="1800" y="562"/>
                  <a:pt x="1795" y="562"/>
                </a:cubicBezTo>
                <a:cubicBezTo>
                  <a:pt x="1793" y="562"/>
                  <a:pt x="1793" y="562"/>
                  <a:pt x="1793" y="562"/>
                </a:cubicBezTo>
                <a:cubicBezTo>
                  <a:pt x="1787" y="562"/>
                  <a:pt x="1782" y="567"/>
                  <a:pt x="1782" y="573"/>
                </a:cubicBezTo>
                <a:lnTo>
                  <a:pt x="1782" y="675"/>
                </a:lnTo>
                <a:close/>
                <a:moveTo>
                  <a:pt x="1994" y="687"/>
                </a:moveTo>
                <a:cubicBezTo>
                  <a:pt x="2014" y="687"/>
                  <a:pt x="2027" y="681"/>
                  <a:pt x="2039" y="671"/>
                </a:cubicBezTo>
                <a:cubicBezTo>
                  <a:pt x="2041" y="669"/>
                  <a:pt x="2042" y="666"/>
                  <a:pt x="2042" y="663"/>
                </a:cubicBezTo>
                <a:cubicBezTo>
                  <a:pt x="2042" y="657"/>
                  <a:pt x="2037" y="653"/>
                  <a:pt x="2032" y="653"/>
                </a:cubicBezTo>
                <a:cubicBezTo>
                  <a:pt x="2029" y="653"/>
                  <a:pt x="2027" y="654"/>
                  <a:pt x="2026" y="655"/>
                </a:cubicBezTo>
                <a:cubicBezTo>
                  <a:pt x="2017" y="663"/>
                  <a:pt x="2008" y="667"/>
                  <a:pt x="1995" y="667"/>
                </a:cubicBezTo>
                <a:cubicBezTo>
                  <a:pt x="1972" y="667"/>
                  <a:pt x="1955" y="648"/>
                  <a:pt x="1955" y="624"/>
                </a:cubicBezTo>
                <a:cubicBezTo>
                  <a:pt x="1955" y="623"/>
                  <a:pt x="1955" y="623"/>
                  <a:pt x="1955" y="623"/>
                </a:cubicBezTo>
                <a:cubicBezTo>
                  <a:pt x="1955" y="599"/>
                  <a:pt x="1972" y="580"/>
                  <a:pt x="1995" y="580"/>
                </a:cubicBezTo>
                <a:cubicBezTo>
                  <a:pt x="2007" y="580"/>
                  <a:pt x="2016" y="584"/>
                  <a:pt x="2024" y="591"/>
                </a:cubicBezTo>
                <a:cubicBezTo>
                  <a:pt x="2026" y="592"/>
                  <a:pt x="2028" y="593"/>
                  <a:pt x="2031" y="593"/>
                </a:cubicBezTo>
                <a:cubicBezTo>
                  <a:pt x="2037" y="593"/>
                  <a:pt x="2041" y="589"/>
                  <a:pt x="2041" y="583"/>
                </a:cubicBezTo>
                <a:cubicBezTo>
                  <a:pt x="2041" y="579"/>
                  <a:pt x="2039" y="576"/>
                  <a:pt x="2037" y="574"/>
                </a:cubicBezTo>
                <a:cubicBezTo>
                  <a:pt x="2026" y="566"/>
                  <a:pt x="2014" y="560"/>
                  <a:pt x="1995" y="560"/>
                </a:cubicBezTo>
                <a:cubicBezTo>
                  <a:pt x="1958" y="560"/>
                  <a:pt x="1932" y="589"/>
                  <a:pt x="1932" y="624"/>
                </a:cubicBezTo>
                <a:cubicBezTo>
                  <a:pt x="1932" y="624"/>
                  <a:pt x="1932" y="624"/>
                  <a:pt x="1932" y="624"/>
                </a:cubicBezTo>
                <a:cubicBezTo>
                  <a:pt x="1932" y="659"/>
                  <a:pt x="1959" y="687"/>
                  <a:pt x="1994" y="687"/>
                </a:cubicBezTo>
                <a:close/>
                <a:moveTo>
                  <a:pt x="2095" y="685"/>
                </a:moveTo>
                <a:cubicBezTo>
                  <a:pt x="2167" y="685"/>
                  <a:pt x="2167" y="685"/>
                  <a:pt x="2167" y="685"/>
                </a:cubicBezTo>
                <a:cubicBezTo>
                  <a:pt x="2172" y="685"/>
                  <a:pt x="2176" y="681"/>
                  <a:pt x="2176" y="675"/>
                </a:cubicBezTo>
                <a:cubicBezTo>
                  <a:pt x="2176" y="670"/>
                  <a:pt x="2172" y="666"/>
                  <a:pt x="2167" y="666"/>
                </a:cubicBezTo>
                <a:cubicBezTo>
                  <a:pt x="2106" y="666"/>
                  <a:pt x="2106" y="666"/>
                  <a:pt x="2106" y="666"/>
                </a:cubicBezTo>
                <a:cubicBezTo>
                  <a:pt x="2106" y="633"/>
                  <a:pt x="2106" y="633"/>
                  <a:pt x="2106" y="633"/>
                </a:cubicBezTo>
                <a:cubicBezTo>
                  <a:pt x="2158" y="633"/>
                  <a:pt x="2158" y="633"/>
                  <a:pt x="2158" y="633"/>
                </a:cubicBezTo>
                <a:cubicBezTo>
                  <a:pt x="2163" y="633"/>
                  <a:pt x="2168" y="629"/>
                  <a:pt x="2168" y="623"/>
                </a:cubicBezTo>
                <a:cubicBezTo>
                  <a:pt x="2168" y="618"/>
                  <a:pt x="2163" y="614"/>
                  <a:pt x="2158" y="614"/>
                </a:cubicBezTo>
                <a:cubicBezTo>
                  <a:pt x="2106" y="614"/>
                  <a:pt x="2106" y="614"/>
                  <a:pt x="2106" y="614"/>
                </a:cubicBezTo>
                <a:cubicBezTo>
                  <a:pt x="2106" y="582"/>
                  <a:pt x="2106" y="582"/>
                  <a:pt x="2106" y="582"/>
                </a:cubicBezTo>
                <a:cubicBezTo>
                  <a:pt x="2166" y="582"/>
                  <a:pt x="2166" y="582"/>
                  <a:pt x="2166" y="582"/>
                </a:cubicBezTo>
                <a:cubicBezTo>
                  <a:pt x="2171" y="582"/>
                  <a:pt x="2176" y="578"/>
                  <a:pt x="2176" y="572"/>
                </a:cubicBezTo>
                <a:cubicBezTo>
                  <a:pt x="2176" y="567"/>
                  <a:pt x="2171" y="563"/>
                  <a:pt x="2166" y="563"/>
                </a:cubicBezTo>
                <a:cubicBezTo>
                  <a:pt x="2095" y="563"/>
                  <a:pt x="2095" y="563"/>
                  <a:pt x="2095" y="563"/>
                </a:cubicBezTo>
                <a:cubicBezTo>
                  <a:pt x="2089" y="563"/>
                  <a:pt x="2084" y="567"/>
                  <a:pt x="2084" y="573"/>
                </a:cubicBezTo>
                <a:cubicBezTo>
                  <a:pt x="2084" y="674"/>
                  <a:pt x="2084" y="674"/>
                  <a:pt x="2084" y="674"/>
                </a:cubicBezTo>
                <a:cubicBezTo>
                  <a:pt x="2084" y="680"/>
                  <a:pt x="2089" y="685"/>
                  <a:pt x="2095" y="685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9442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Content">
            <a:extLst>
              <a:ext uri="{FF2B5EF4-FFF2-40B4-BE49-F238E27FC236}">
                <a16:creationId xmlns:a16="http://schemas.microsoft.com/office/drawing/2014/main" id="{28D972C8-5779-4779-A80E-ECE30A3ECB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304357"/>
            <a:ext cx="10515600" cy="4225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3D1E63C8-E924-4DF0-82B5-41085E463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78793"/>
            <a:ext cx="10515600" cy="12234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4" name="Navina">
            <a:extLst>
              <a:ext uri="{FF2B5EF4-FFF2-40B4-BE49-F238E27FC236}">
                <a16:creationId xmlns:a16="http://schemas.microsoft.com/office/drawing/2014/main" id="{88703749-B591-4C0F-BD0A-30AE1D4E5357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445752" y="6146800"/>
            <a:ext cx="1420812" cy="331787"/>
          </a:xfrm>
          <a:custGeom>
            <a:avLst/>
            <a:gdLst>
              <a:gd name="T0" fmla="*/ 425 w 445"/>
              <a:gd name="T1" fmla="*/ 4 h 102"/>
              <a:gd name="T2" fmla="*/ 416 w 445"/>
              <a:gd name="T3" fmla="*/ 7 h 102"/>
              <a:gd name="T4" fmla="*/ 419 w 445"/>
              <a:gd name="T5" fmla="*/ 7 h 102"/>
              <a:gd name="T6" fmla="*/ 436 w 445"/>
              <a:gd name="T7" fmla="*/ 19 h 102"/>
              <a:gd name="T8" fmla="*/ 427 w 445"/>
              <a:gd name="T9" fmla="*/ 23 h 102"/>
              <a:gd name="T10" fmla="*/ 430 w 445"/>
              <a:gd name="T11" fmla="*/ 8 h 102"/>
              <a:gd name="T12" fmla="*/ 437 w 445"/>
              <a:gd name="T13" fmla="*/ 23 h 102"/>
              <a:gd name="T14" fmla="*/ 442 w 445"/>
              <a:gd name="T15" fmla="*/ 11 h 102"/>
              <a:gd name="T16" fmla="*/ 445 w 445"/>
              <a:gd name="T17" fmla="*/ 4 h 102"/>
              <a:gd name="T18" fmla="*/ 366 w 445"/>
              <a:gd name="T19" fmla="*/ 86 h 102"/>
              <a:gd name="T20" fmla="*/ 388 w 445"/>
              <a:gd name="T21" fmla="*/ 65 h 102"/>
              <a:gd name="T22" fmla="*/ 409 w 445"/>
              <a:gd name="T23" fmla="*/ 33 h 102"/>
              <a:gd name="T24" fmla="*/ 360 w 445"/>
              <a:gd name="T25" fmla="*/ 51 h 102"/>
              <a:gd name="T26" fmla="*/ 392 w 445"/>
              <a:gd name="T27" fmla="*/ 49 h 102"/>
              <a:gd name="T28" fmla="*/ 342 w 445"/>
              <a:gd name="T29" fmla="*/ 70 h 102"/>
              <a:gd name="T30" fmla="*/ 377 w 445"/>
              <a:gd name="T31" fmla="*/ 96 h 102"/>
              <a:gd name="T32" fmla="*/ 403 w 445"/>
              <a:gd name="T33" fmla="*/ 86 h 102"/>
              <a:gd name="T34" fmla="*/ 332 w 445"/>
              <a:gd name="T35" fmla="*/ 31 h 102"/>
              <a:gd name="T36" fmla="*/ 293 w 445"/>
              <a:gd name="T37" fmla="*/ 28 h 102"/>
              <a:gd name="T38" fmla="*/ 276 w 445"/>
              <a:gd name="T39" fmla="*/ 40 h 102"/>
              <a:gd name="T40" fmla="*/ 270 w 445"/>
              <a:gd name="T41" fmla="*/ 101 h 102"/>
              <a:gd name="T42" fmla="*/ 290 w 445"/>
              <a:gd name="T43" fmla="*/ 60 h 102"/>
              <a:gd name="T44" fmla="*/ 315 w 445"/>
              <a:gd name="T45" fmla="*/ 50 h 102"/>
              <a:gd name="T46" fmla="*/ 306 w 445"/>
              <a:gd name="T47" fmla="*/ 98 h 102"/>
              <a:gd name="T48" fmla="*/ 326 w 445"/>
              <a:gd name="T49" fmla="*/ 88 h 102"/>
              <a:gd name="T50" fmla="*/ 271 w 445"/>
              <a:gd name="T51" fmla="*/ 10 h 102"/>
              <a:gd name="T52" fmla="*/ 258 w 445"/>
              <a:gd name="T53" fmla="*/ 21 h 102"/>
              <a:gd name="T54" fmla="*/ 237 w 445"/>
              <a:gd name="T55" fmla="*/ 101 h 102"/>
              <a:gd name="T56" fmla="*/ 263 w 445"/>
              <a:gd name="T57" fmla="*/ 40 h 102"/>
              <a:gd name="T58" fmla="*/ 248 w 445"/>
              <a:gd name="T59" fmla="*/ 30 h 102"/>
              <a:gd name="T60" fmla="*/ 198 w 445"/>
              <a:gd name="T61" fmla="*/ 40 h 102"/>
              <a:gd name="T62" fmla="*/ 177 w 445"/>
              <a:gd name="T63" fmla="*/ 44 h 102"/>
              <a:gd name="T64" fmla="*/ 207 w 445"/>
              <a:gd name="T65" fmla="*/ 89 h 102"/>
              <a:gd name="T66" fmla="*/ 230 w 445"/>
              <a:gd name="T67" fmla="*/ 28 h 102"/>
              <a:gd name="T68" fmla="*/ 197 w 445"/>
              <a:gd name="T69" fmla="*/ 78 h 102"/>
              <a:gd name="T70" fmla="*/ 141 w 445"/>
              <a:gd name="T71" fmla="*/ 77 h 102"/>
              <a:gd name="T72" fmla="*/ 114 w 445"/>
              <a:gd name="T73" fmla="*/ 78 h 102"/>
              <a:gd name="T74" fmla="*/ 141 w 445"/>
              <a:gd name="T75" fmla="*/ 77 h 102"/>
              <a:gd name="T76" fmla="*/ 144 w 445"/>
              <a:gd name="T77" fmla="*/ 27 h 102"/>
              <a:gd name="T78" fmla="*/ 124 w 445"/>
              <a:gd name="T79" fmla="*/ 47 h 102"/>
              <a:gd name="T80" fmla="*/ 136 w 445"/>
              <a:gd name="T81" fmla="*/ 54 h 102"/>
              <a:gd name="T82" fmla="*/ 94 w 445"/>
              <a:gd name="T83" fmla="*/ 79 h 102"/>
              <a:gd name="T84" fmla="*/ 137 w 445"/>
              <a:gd name="T85" fmla="*/ 93 h 102"/>
              <a:gd name="T86" fmla="*/ 167 w 445"/>
              <a:gd name="T87" fmla="*/ 56 h 102"/>
              <a:gd name="T88" fmla="*/ 26 w 445"/>
              <a:gd name="T89" fmla="*/ 6 h 102"/>
              <a:gd name="T90" fmla="*/ 3 w 445"/>
              <a:gd name="T91" fmla="*/ 98 h 102"/>
              <a:gd name="T92" fmla="*/ 34 w 445"/>
              <a:gd name="T93" fmla="*/ 46 h 102"/>
              <a:gd name="T94" fmla="*/ 64 w 445"/>
              <a:gd name="T95" fmla="*/ 101 h 102"/>
              <a:gd name="T96" fmla="*/ 99 w 445"/>
              <a:gd name="T97" fmla="*/ 2 h 102"/>
              <a:gd name="T98" fmla="*/ 81 w 445"/>
              <a:gd name="T99" fmla="*/ 14 h 102"/>
              <a:gd name="T100" fmla="*/ 67 w 445"/>
              <a:gd name="T101" fmla="*/ 65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445" h="102">
                <a:moveTo>
                  <a:pt x="419" y="7"/>
                </a:moveTo>
                <a:cubicBezTo>
                  <a:pt x="425" y="7"/>
                  <a:pt x="425" y="7"/>
                  <a:pt x="425" y="7"/>
                </a:cubicBezTo>
                <a:cubicBezTo>
                  <a:pt x="425" y="4"/>
                  <a:pt x="425" y="4"/>
                  <a:pt x="425" y="4"/>
                </a:cubicBezTo>
                <a:cubicBezTo>
                  <a:pt x="410" y="4"/>
                  <a:pt x="410" y="4"/>
                  <a:pt x="410" y="4"/>
                </a:cubicBezTo>
                <a:cubicBezTo>
                  <a:pt x="410" y="7"/>
                  <a:pt x="410" y="7"/>
                  <a:pt x="410" y="7"/>
                </a:cubicBezTo>
                <a:cubicBezTo>
                  <a:pt x="416" y="7"/>
                  <a:pt x="416" y="7"/>
                  <a:pt x="416" y="7"/>
                </a:cubicBezTo>
                <a:cubicBezTo>
                  <a:pt x="416" y="23"/>
                  <a:pt x="416" y="23"/>
                  <a:pt x="416" y="23"/>
                </a:cubicBezTo>
                <a:cubicBezTo>
                  <a:pt x="419" y="23"/>
                  <a:pt x="419" y="23"/>
                  <a:pt x="419" y="23"/>
                </a:cubicBezTo>
                <a:lnTo>
                  <a:pt x="419" y="7"/>
                </a:lnTo>
                <a:close/>
                <a:moveTo>
                  <a:pt x="445" y="4"/>
                </a:moveTo>
                <a:cubicBezTo>
                  <a:pt x="440" y="4"/>
                  <a:pt x="440" y="4"/>
                  <a:pt x="440" y="4"/>
                </a:cubicBezTo>
                <a:cubicBezTo>
                  <a:pt x="436" y="19"/>
                  <a:pt x="436" y="19"/>
                  <a:pt x="436" y="19"/>
                </a:cubicBezTo>
                <a:cubicBezTo>
                  <a:pt x="431" y="4"/>
                  <a:pt x="431" y="4"/>
                  <a:pt x="431" y="4"/>
                </a:cubicBezTo>
                <a:cubicBezTo>
                  <a:pt x="427" y="4"/>
                  <a:pt x="427" y="4"/>
                  <a:pt x="427" y="4"/>
                </a:cubicBezTo>
                <a:cubicBezTo>
                  <a:pt x="427" y="23"/>
                  <a:pt x="427" y="23"/>
                  <a:pt x="427" y="23"/>
                </a:cubicBezTo>
                <a:cubicBezTo>
                  <a:pt x="430" y="23"/>
                  <a:pt x="430" y="23"/>
                  <a:pt x="430" y="23"/>
                </a:cubicBezTo>
                <a:cubicBezTo>
                  <a:pt x="430" y="11"/>
                  <a:pt x="430" y="11"/>
                  <a:pt x="430" y="11"/>
                </a:cubicBezTo>
                <a:cubicBezTo>
                  <a:pt x="430" y="10"/>
                  <a:pt x="430" y="9"/>
                  <a:pt x="430" y="8"/>
                </a:cubicBezTo>
                <a:cubicBezTo>
                  <a:pt x="430" y="10"/>
                  <a:pt x="430" y="10"/>
                  <a:pt x="431" y="11"/>
                </a:cubicBezTo>
                <a:cubicBezTo>
                  <a:pt x="434" y="23"/>
                  <a:pt x="434" y="23"/>
                  <a:pt x="434" y="23"/>
                </a:cubicBezTo>
                <a:cubicBezTo>
                  <a:pt x="437" y="23"/>
                  <a:pt x="437" y="23"/>
                  <a:pt x="437" y="23"/>
                </a:cubicBezTo>
                <a:cubicBezTo>
                  <a:pt x="441" y="11"/>
                  <a:pt x="441" y="11"/>
                  <a:pt x="441" y="11"/>
                </a:cubicBezTo>
                <a:cubicBezTo>
                  <a:pt x="442" y="9"/>
                  <a:pt x="442" y="9"/>
                  <a:pt x="442" y="8"/>
                </a:cubicBezTo>
                <a:cubicBezTo>
                  <a:pt x="442" y="8"/>
                  <a:pt x="442" y="10"/>
                  <a:pt x="442" y="11"/>
                </a:cubicBezTo>
                <a:cubicBezTo>
                  <a:pt x="442" y="23"/>
                  <a:pt x="442" y="23"/>
                  <a:pt x="442" y="23"/>
                </a:cubicBezTo>
                <a:cubicBezTo>
                  <a:pt x="445" y="23"/>
                  <a:pt x="445" y="23"/>
                  <a:pt x="445" y="23"/>
                </a:cubicBezTo>
                <a:lnTo>
                  <a:pt x="445" y="4"/>
                </a:lnTo>
                <a:close/>
                <a:moveTo>
                  <a:pt x="385" y="77"/>
                </a:moveTo>
                <a:cubicBezTo>
                  <a:pt x="384" y="78"/>
                  <a:pt x="381" y="81"/>
                  <a:pt x="375" y="84"/>
                </a:cubicBezTo>
                <a:cubicBezTo>
                  <a:pt x="371" y="86"/>
                  <a:pt x="368" y="86"/>
                  <a:pt x="366" y="86"/>
                </a:cubicBezTo>
                <a:cubicBezTo>
                  <a:pt x="361" y="86"/>
                  <a:pt x="358" y="83"/>
                  <a:pt x="359" y="78"/>
                </a:cubicBezTo>
                <a:cubicBezTo>
                  <a:pt x="361" y="71"/>
                  <a:pt x="368" y="70"/>
                  <a:pt x="374" y="69"/>
                </a:cubicBezTo>
                <a:cubicBezTo>
                  <a:pt x="384" y="67"/>
                  <a:pt x="385" y="66"/>
                  <a:pt x="388" y="65"/>
                </a:cubicBezTo>
                <a:lnTo>
                  <a:pt x="385" y="77"/>
                </a:lnTo>
                <a:close/>
                <a:moveTo>
                  <a:pt x="411" y="56"/>
                </a:moveTo>
                <a:cubicBezTo>
                  <a:pt x="413" y="49"/>
                  <a:pt x="415" y="40"/>
                  <a:pt x="409" y="33"/>
                </a:cubicBezTo>
                <a:cubicBezTo>
                  <a:pt x="406" y="30"/>
                  <a:pt x="401" y="27"/>
                  <a:pt x="388" y="27"/>
                </a:cubicBezTo>
                <a:cubicBezTo>
                  <a:pt x="365" y="27"/>
                  <a:pt x="355" y="36"/>
                  <a:pt x="354" y="43"/>
                </a:cubicBezTo>
                <a:cubicBezTo>
                  <a:pt x="352" y="48"/>
                  <a:pt x="356" y="51"/>
                  <a:pt x="360" y="51"/>
                </a:cubicBezTo>
                <a:cubicBezTo>
                  <a:pt x="364" y="51"/>
                  <a:pt x="368" y="48"/>
                  <a:pt x="369" y="47"/>
                </a:cubicBezTo>
                <a:cubicBezTo>
                  <a:pt x="372" y="45"/>
                  <a:pt x="374" y="42"/>
                  <a:pt x="382" y="42"/>
                </a:cubicBezTo>
                <a:cubicBezTo>
                  <a:pt x="385" y="42"/>
                  <a:pt x="394" y="42"/>
                  <a:pt x="392" y="49"/>
                </a:cubicBezTo>
                <a:cubicBezTo>
                  <a:pt x="391" y="52"/>
                  <a:pt x="388" y="53"/>
                  <a:pt x="381" y="54"/>
                </a:cubicBezTo>
                <a:cubicBezTo>
                  <a:pt x="364" y="57"/>
                  <a:pt x="358" y="58"/>
                  <a:pt x="352" y="62"/>
                </a:cubicBezTo>
                <a:cubicBezTo>
                  <a:pt x="349" y="63"/>
                  <a:pt x="345" y="65"/>
                  <a:pt x="342" y="70"/>
                </a:cubicBezTo>
                <a:cubicBezTo>
                  <a:pt x="341" y="72"/>
                  <a:pt x="339" y="75"/>
                  <a:pt x="338" y="79"/>
                </a:cubicBezTo>
                <a:cubicBezTo>
                  <a:pt x="335" y="93"/>
                  <a:pt x="342" y="102"/>
                  <a:pt x="357" y="102"/>
                </a:cubicBezTo>
                <a:cubicBezTo>
                  <a:pt x="363" y="102"/>
                  <a:pt x="370" y="100"/>
                  <a:pt x="377" y="96"/>
                </a:cubicBezTo>
                <a:cubicBezTo>
                  <a:pt x="379" y="95"/>
                  <a:pt x="380" y="94"/>
                  <a:pt x="382" y="93"/>
                </a:cubicBezTo>
                <a:cubicBezTo>
                  <a:pt x="382" y="96"/>
                  <a:pt x="382" y="101"/>
                  <a:pt x="389" y="101"/>
                </a:cubicBezTo>
                <a:cubicBezTo>
                  <a:pt x="399" y="101"/>
                  <a:pt x="401" y="91"/>
                  <a:pt x="403" y="86"/>
                </a:cubicBezTo>
                <a:lnTo>
                  <a:pt x="411" y="56"/>
                </a:lnTo>
                <a:close/>
                <a:moveTo>
                  <a:pt x="336" y="53"/>
                </a:moveTo>
                <a:cubicBezTo>
                  <a:pt x="338" y="47"/>
                  <a:pt x="339" y="38"/>
                  <a:pt x="332" y="31"/>
                </a:cubicBezTo>
                <a:cubicBezTo>
                  <a:pt x="329" y="29"/>
                  <a:pt x="325" y="27"/>
                  <a:pt x="319" y="27"/>
                </a:cubicBezTo>
                <a:cubicBezTo>
                  <a:pt x="307" y="27"/>
                  <a:pt x="300" y="34"/>
                  <a:pt x="297" y="37"/>
                </a:cubicBezTo>
                <a:cubicBezTo>
                  <a:pt x="297" y="34"/>
                  <a:pt x="297" y="30"/>
                  <a:pt x="293" y="28"/>
                </a:cubicBezTo>
                <a:cubicBezTo>
                  <a:pt x="291" y="28"/>
                  <a:pt x="290" y="28"/>
                  <a:pt x="289" y="28"/>
                </a:cubicBezTo>
                <a:cubicBezTo>
                  <a:pt x="286" y="28"/>
                  <a:pt x="283" y="29"/>
                  <a:pt x="282" y="30"/>
                </a:cubicBezTo>
                <a:cubicBezTo>
                  <a:pt x="278" y="33"/>
                  <a:pt x="277" y="36"/>
                  <a:pt x="276" y="40"/>
                </a:cubicBezTo>
                <a:cubicBezTo>
                  <a:pt x="263" y="89"/>
                  <a:pt x="263" y="89"/>
                  <a:pt x="263" y="89"/>
                </a:cubicBezTo>
                <a:cubicBezTo>
                  <a:pt x="262" y="92"/>
                  <a:pt x="260" y="98"/>
                  <a:pt x="266" y="100"/>
                </a:cubicBezTo>
                <a:cubicBezTo>
                  <a:pt x="267" y="101"/>
                  <a:pt x="268" y="101"/>
                  <a:pt x="270" y="101"/>
                </a:cubicBezTo>
                <a:cubicBezTo>
                  <a:pt x="272" y="101"/>
                  <a:pt x="275" y="100"/>
                  <a:pt x="278" y="98"/>
                </a:cubicBezTo>
                <a:cubicBezTo>
                  <a:pt x="281" y="95"/>
                  <a:pt x="282" y="92"/>
                  <a:pt x="283" y="89"/>
                </a:cubicBezTo>
                <a:cubicBezTo>
                  <a:pt x="290" y="60"/>
                  <a:pt x="290" y="60"/>
                  <a:pt x="290" y="60"/>
                </a:cubicBezTo>
                <a:cubicBezTo>
                  <a:pt x="291" y="56"/>
                  <a:pt x="293" y="50"/>
                  <a:pt x="299" y="46"/>
                </a:cubicBezTo>
                <a:cubicBezTo>
                  <a:pt x="302" y="45"/>
                  <a:pt x="304" y="44"/>
                  <a:pt x="307" y="44"/>
                </a:cubicBezTo>
                <a:cubicBezTo>
                  <a:pt x="311" y="44"/>
                  <a:pt x="314" y="46"/>
                  <a:pt x="315" y="50"/>
                </a:cubicBezTo>
                <a:cubicBezTo>
                  <a:pt x="316" y="52"/>
                  <a:pt x="315" y="55"/>
                  <a:pt x="314" y="58"/>
                </a:cubicBezTo>
                <a:cubicBezTo>
                  <a:pt x="306" y="89"/>
                  <a:pt x="306" y="89"/>
                  <a:pt x="306" y="89"/>
                </a:cubicBezTo>
                <a:cubicBezTo>
                  <a:pt x="305" y="91"/>
                  <a:pt x="304" y="95"/>
                  <a:pt x="306" y="98"/>
                </a:cubicBezTo>
                <a:cubicBezTo>
                  <a:pt x="307" y="99"/>
                  <a:pt x="309" y="101"/>
                  <a:pt x="313" y="101"/>
                </a:cubicBezTo>
                <a:cubicBezTo>
                  <a:pt x="317" y="101"/>
                  <a:pt x="320" y="99"/>
                  <a:pt x="322" y="97"/>
                </a:cubicBezTo>
                <a:cubicBezTo>
                  <a:pt x="325" y="95"/>
                  <a:pt x="326" y="91"/>
                  <a:pt x="326" y="88"/>
                </a:cubicBezTo>
                <a:lnTo>
                  <a:pt x="336" y="53"/>
                </a:lnTo>
                <a:close/>
                <a:moveTo>
                  <a:pt x="258" y="21"/>
                </a:moveTo>
                <a:cubicBezTo>
                  <a:pt x="264" y="21"/>
                  <a:pt x="269" y="16"/>
                  <a:pt x="271" y="10"/>
                </a:cubicBezTo>
                <a:cubicBezTo>
                  <a:pt x="273" y="5"/>
                  <a:pt x="269" y="0"/>
                  <a:pt x="264" y="0"/>
                </a:cubicBezTo>
                <a:cubicBezTo>
                  <a:pt x="258" y="0"/>
                  <a:pt x="252" y="5"/>
                  <a:pt x="251" y="10"/>
                </a:cubicBezTo>
                <a:cubicBezTo>
                  <a:pt x="250" y="16"/>
                  <a:pt x="253" y="21"/>
                  <a:pt x="258" y="21"/>
                </a:cubicBezTo>
                <a:moveTo>
                  <a:pt x="230" y="88"/>
                </a:moveTo>
                <a:cubicBezTo>
                  <a:pt x="229" y="92"/>
                  <a:pt x="228" y="98"/>
                  <a:pt x="233" y="100"/>
                </a:cubicBezTo>
                <a:cubicBezTo>
                  <a:pt x="234" y="100"/>
                  <a:pt x="235" y="101"/>
                  <a:pt x="237" y="101"/>
                </a:cubicBezTo>
                <a:cubicBezTo>
                  <a:pt x="240" y="101"/>
                  <a:pt x="243" y="100"/>
                  <a:pt x="246" y="97"/>
                </a:cubicBezTo>
                <a:cubicBezTo>
                  <a:pt x="248" y="94"/>
                  <a:pt x="249" y="91"/>
                  <a:pt x="250" y="88"/>
                </a:cubicBezTo>
                <a:cubicBezTo>
                  <a:pt x="263" y="40"/>
                  <a:pt x="263" y="40"/>
                  <a:pt x="263" y="40"/>
                </a:cubicBezTo>
                <a:cubicBezTo>
                  <a:pt x="264" y="36"/>
                  <a:pt x="265" y="31"/>
                  <a:pt x="260" y="29"/>
                </a:cubicBezTo>
                <a:cubicBezTo>
                  <a:pt x="259" y="28"/>
                  <a:pt x="258" y="28"/>
                  <a:pt x="256" y="28"/>
                </a:cubicBezTo>
                <a:cubicBezTo>
                  <a:pt x="253" y="28"/>
                  <a:pt x="250" y="29"/>
                  <a:pt x="248" y="30"/>
                </a:cubicBezTo>
                <a:cubicBezTo>
                  <a:pt x="246" y="32"/>
                  <a:pt x="245" y="34"/>
                  <a:pt x="243" y="40"/>
                </a:cubicBezTo>
                <a:lnTo>
                  <a:pt x="230" y="88"/>
                </a:lnTo>
                <a:close/>
                <a:moveTo>
                  <a:pt x="198" y="40"/>
                </a:moveTo>
                <a:cubicBezTo>
                  <a:pt x="198" y="35"/>
                  <a:pt x="198" y="28"/>
                  <a:pt x="190" y="28"/>
                </a:cubicBezTo>
                <a:cubicBezTo>
                  <a:pt x="186" y="28"/>
                  <a:pt x="179" y="31"/>
                  <a:pt x="177" y="38"/>
                </a:cubicBezTo>
                <a:cubicBezTo>
                  <a:pt x="177" y="40"/>
                  <a:pt x="177" y="42"/>
                  <a:pt x="177" y="44"/>
                </a:cubicBezTo>
                <a:cubicBezTo>
                  <a:pt x="180" y="91"/>
                  <a:pt x="180" y="91"/>
                  <a:pt x="180" y="91"/>
                </a:cubicBezTo>
                <a:cubicBezTo>
                  <a:pt x="181" y="98"/>
                  <a:pt x="181" y="101"/>
                  <a:pt x="190" y="101"/>
                </a:cubicBezTo>
                <a:cubicBezTo>
                  <a:pt x="200" y="101"/>
                  <a:pt x="202" y="98"/>
                  <a:pt x="207" y="89"/>
                </a:cubicBezTo>
                <a:cubicBezTo>
                  <a:pt x="235" y="43"/>
                  <a:pt x="235" y="43"/>
                  <a:pt x="235" y="43"/>
                </a:cubicBezTo>
                <a:cubicBezTo>
                  <a:pt x="236" y="41"/>
                  <a:pt x="237" y="39"/>
                  <a:pt x="238" y="37"/>
                </a:cubicBezTo>
                <a:cubicBezTo>
                  <a:pt x="239" y="31"/>
                  <a:pt x="235" y="28"/>
                  <a:pt x="230" y="28"/>
                </a:cubicBezTo>
                <a:cubicBezTo>
                  <a:pt x="223" y="28"/>
                  <a:pt x="220" y="34"/>
                  <a:pt x="217" y="38"/>
                </a:cubicBezTo>
                <a:cubicBezTo>
                  <a:pt x="202" y="67"/>
                  <a:pt x="202" y="67"/>
                  <a:pt x="202" y="67"/>
                </a:cubicBezTo>
                <a:cubicBezTo>
                  <a:pt x="199" y="72"/>
                  <a:pt x="198" y="73"/>
                  <a:pt x="197" y="78"/>
                </a:cubicBezTo>
                <a:cubicBezTo>
                  <a:pt x="197" y="75"/>
                  <a:pt x="197" y="72"/>
                  <a:pt x="197" y="68"/>
                </a:cubicBezTo>
                <a:lnTo>
                  <a:pt x="198" y="40"/>
                </a:lnTo>
                <a:close/>
                <a:moveTo>
                  <a:pt x="141" y="77"/>
                </a:moveTo>
                <a:cubicBezTo>
                  <a:pt x="139" y="78"/>
                  <a:pt x="137" y="81"/>
                  <a:pt x="131" y="84"/>
                </a:cubicBezTo>
                <a:cubicBezTo>
                  <a:pt x="127" y="86"/>
                  <a:pt x="124" y="86"/>
                  <a:pt x="122" y="86"/>
                </a:cubicBezTo>
                <a:cubicBezTo>
                  <a:pt x="116" y="86"/>
                  <a:pt x="113" y="83"/>
                  <a:pt x="114" y="78"/>
                </a:cubicBezTo>
                <a:cubicBezTo>
                  <a:pt x="116" y="71"/>
                  <a:pt x="124" y="70"/>
                  <a:pt x="130" y="69"/>
                </a:cubicBezTo>
                <a:cubicBezTo>
                  <a:pt x="140" y="67"/>
                  <a:pt x="141" y="66"/>
                  <a:pt x="144" y="65"/>
                </a:cubicBezTo>
                <a:lnTo>
                  <a:pt x="141" y="77"/>
                </a:lnTo>
                <a:close/>
                <a:moveTo>
                  <a:pt x="167" y="56"/>
                </a:moveTo>
                <a:cubicBezTo>
                  <a:pt x="168" y="49"/>
                  <a:pt x="171" y="40"/>
                  <a:pt x="165" y="33"/>
                </a:cubicBezTo>
                <a:cubicBezTo>
                  <a:pt x="162" y="30"/>
                  <a:pt x="156" y="27"/>
                  <a:pt x="144" y="27"/>
                </a:cubicBezTo>
                <a:cubicBezTo>
                  <a:pt x="121" y="27"/>
                  <a:pt x="111" y="36"/>
                  <a:pt x="109" y="43"/>
                </a:cubicBezTo>
                <a:cubicBezTo>
                  <a:pt x="108" y="48"/>
                  <a:pt x="112" y="51"/>
                  <a:pt x="116" y="51"/>
                </a:cubicBezTo>
                <a:cubicBezTo>
                  <a:pt x="120" y="51"/>
                  <a:pt x="123" y="48"/>
                  <a:pt x="124" y="47"/>
                </a:cubicBezTo>
                <a:cubicBezTo>
                  <a:pt x="127" y="45"/>
                  <a:pt x="130" y="42"/>
                  <a:pt x="138" y="42"/>
                </a:cubicBezTo>
                <a:cubicBezTo>
                  <a:pt x="140" y="42"/>
                  <a:pt x="149" y="42"/>
                  <a:pt x="148" y="49"/>
                </a:cubicBezTo>
                <a:cubicBezTo>
                  <a:pt x="147" y="52"/>
                  <a:pt x="143" y="53"/>
                  <a:pt x="136" y="54"/>
                </a:cubicBezTo>
                <a:cubicBezTo>
                  <a:pt x="120" y="57"/>
                  <a:pt x="114" y="58"/>
                  <a:pt x="107" y="62"/>
                </a:cubicBezTo>
                <a:cubicBezTo>
                  <a:pt x="105" y="63"/>
                  <a:pt x="101" y="65"/>
                  <a:pt x="98" y="70"/>
                </a:cubicBezTo>
                <a:cubicBezTo>
                  <a:pt x="96" y="72"/>
                  <a:pt x="95" y="75"/>
                  <a:pt x="94" y="79"/>
                </a:cubicBezTo>
                <a:cubicBezTo>
                  <a:pt x="90" y="93"/>
                  <a:pt x="97" y="102"/>
                  <a:pt x="113" y="102"/>
                </a:cubicBezTo>
                <a:cubicBezTo>
                  <a:pt x="119" y="102"/>
                  <a:pt x="126" y="100"/>
                  <a:pt x="132" y="96"/>
                </a:cubicBezTo>
                <a:cubicBezTo>
                  <a:pt x="134" y="95"/>
                  <a:pt x="135" y="94"/>
                  <a:pt x="137" y="93"/>
                </a:cubicBezTo>
                <a:cubicBezTo>
                  <a:pt x="138" y="96"/>
                  <a:pt x="138" y="101"/>
                  <a:pt x="145" y="101"/>
                </a:cubicBezTo>
                <a:cubicBezTo>
                  <a:pt x="154" y="101"/>
                  <a:pt x="157" y="91"/>
                  <a:pt x="159" y="86"/>
                </a:cubicBezTo>
                <a:lnTo>
                  <a:pt x="167" y="56"/>
                </a:lnTo>
                <a:close/>
                <a:moveTo>
                  <a:pt x="49" y="9"/>
                </a:moveTo>
                <a:cubicBezTo>
                  <a:pt x="48" y="4"/>
                  <a:pt x="46" y="1"/>
                  <a:pt x="38" y="1"/>
                </a:cubicBezTo>
                <a:cubicBezTo>
                  <a:pt x="34" y="1"/>
                  <a:pt x="29" y="3"/>
                  <a:pt x="26" y="6"/>
                </a:cubicBezTo>
                <a:cubicBezTo>
                  <a:pt x="23" y="9"/>
                  <a:pt x="23" y="12"/>
                  <a:pt x="22" y="16"/>
                </a:cubicBezTo>
                <a:cubicBezTo>
                  <a:pt x="3" y="87"/>
                  <a:pt x="3" y="87"/>
                  <a:pt x="3" y="87"/>
                </a:cubicBezTo>
                <a:cubicBezTo>
                  <a:pt x="2" y="91"/>
                  <a:pt x="0" y="95"/>
                  <a:pt x="3" y="98"/>
                </a:cubicBezTo>
                <a:cubicBezTo>
                  <a:pt x="3" y="99"/>
                  <a:pt x="5" y="101"/>
                  <a:pt x="9" y="101"/>
                </a:cubicBezTo>
                <a:cubicBezTo>
                  <a:pt x="19" y="101"/>
                  <a:pt x="22" y="91"/>
                  <a:pt x="23" y="86"/>
                </a:cubicBezTo>
                <a:cubicBezTo>
                  <a:pt x="34" y="46"/>
                  <a:pt x="34" y="46"/>
                  <a:pt x="34" y="46"/>
                </a:cubicBezTo>
                <a:cubicBezTo>
                  <a:pt x="35" y="41"/>
                  <a:pt x="35" y="40"/>
                  <a:pt x="36" y="36"/>
                </a:cubicBezTo>
                <a:cubicBezTo>
                  <a:pt x="54" y="91"/>
                  <a:pt x="54" y="91"/>
                  <a:pt x="54" y="91"/>
                </a:cubicBezTo>
                <a:cubicBezTo>
                  <a:pt x="56" y="97"/>
                  <a:pt x="57" y="101"/>
                  <a:pt x="64" y="101"/>
                </a:cubicBezTo>
                <a:cubicBezTo>
                  <a:pt x="77" y="101"/>
                  <a:pt x="80" y="93"/>
                  <a:pt x="81" y="87"/>
                </a:cubicBezTo>
                <a:cubicBezTo>
                  <a:pt x="101" y="14"/>
                  <a:pt x="101" y="14"/>
                  <a:pt x="101" y="14"/>
                </a:cubicBezTo>
                <a:cubicBezTo>
                  <a:pt x="102" y="10"/>
                  <a:pt x="103" y="5"/>
                  <a:pt x="99" y="2"/>
                </a:cubicBezTo>
                <a:cubicBezTo>
                  <a:pt x="98" y="2"/>
                  <a:pt x="97" y="1"/>
                  <a:pt x="94" y="1"/>
                </a:cubicBezTo>
                <a:cubicBezTo>
                  <a:pt x="91" y="1"/>
                  <a:pt x="88" y="3"/>
                  <a:pt x="86" y="5"/>
                </a:cubicBezTo>
                <a:cubicBezTo>
                  <a:pt x="83" y="7"/>
                  <a:pt x="81" y="11"/>
                  <a:pt x="81" y="14"/>
                </a:cubicBezTo>
                <a:cubicBezTo>
                  <a:pt x="70" y="53"/>
                  <a:pt x="70" y="53"/>
                  <a:pt x="70" y="53"/>
                </a:cubicBezTo>
                <a:cubicBezTo>
                  <a:pt x="70" y="55"/>
                  <a:pt x="69" y="57"/>
                  <a:pt x="69" y="59"/>
                </a:cubicBezTo>
                <a:cubicBezTo>
                  <a:pt x="68" y="61"/>
                  <a:pt x="68" y="63"/>
                  <a:pt x="67" y="65"/>
                </a:cubicBezTo>
                <a:lnTo>
                  <a:pt x="49" y="9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White Frame">
            <a:extLst>
              <a:ext uri="{FF2B5EF4-FFF2-40B4-BE49-F238E27FC236}">
                <a16:creationId xmlns:a16="http://schemas.microsoft.com/office/drawing/2014/main" id="{92C649D3-C36F-4937-9237-60798B93245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2291"/>
            <a:ext cx="12196074" cy="6855709"/>
          </a:xfrm>
          <a:prstGeom prst="rect">
            <a:avLst/>
          </a:prstGeom>
        </p:spPr>
      </p:pic>
      <p:sp>
        <p:nvSpPr>
          <p:cNvPr id="10" name="Wellspect">
            <a:extLst>
              <a:ext uri="{FF2B5EF4-FFF2-40B4-BE49-F238E27FC236}">
                <a16:creationId xmlns:a16="http://schemas.microsoft.com/office/drawing/2014/main" id="{48988171-71BD-490C-815F-659FD4D8FE6C}"/>
              </a:ext>
            </a:extLst>
          </p:cNvPr>
          <p:cNvSpPr>
            <a:spLocks noEditPoints="1"/>
          </p:cNvSpPr>
          <p:nvPr/>
        </p:nvSpPr>
        <p:spPr bwMode="auto">
          <a:xfrm>
            <a:off x="10528300" y="219295"/>
            <a:ext cx="1439863" cy="436563"/>
          </a:xfrm>
          <a:custGeom>
            <a:avLst/>
            <a:gdLst>
              <a:gd name="T0" fmla="*/ 142 w 2268"/>
              <a:gd name="T1" fmla="*/ 392 h 687"/>
              <a:gd name="T2" fmla="*/ 147 w 2268"/>
              <a:gd name="T3" fmla="*/ 293 h 687"/>
              <a:gd name="T4" fmla="*/ 451 w 2268"/>
              <a:gd name="T5" fmla="*/ 18 h 687"/>
              <a:gd name="T6" fmla="*/ 677 w 2268"/>
              <a:gd name="T7" fmla="*/ 220 h 687"/>
              <a:gd name="T8" fmla="*/ 505 w 2268"/>
              <a:gd name="T9" fmla="*/ 356 h 687"/>
              <a:gd name="T10" fmla="*/ 542 w 2268"/>
              <a:gd name="T11" fmla="*/ 326 h 687"/>
              <a:gd name="T12" fmla="*/ 813 w 2268"/>
              <a:gd name="T13" fmla="*/ 368 h 687"/>
              <a:gd name="T14" fmla="*/ 919 w 2268"/>
              <a:gd name="T15" fmla="*/ 25 h 687"/>
              <a:gd name="T16" fmla="*/ 1066 w 2268"/>
              <a:gd name="T17" fmla="*/ 101 h 687"/>
              <a:gd name="T18" fmla="*/ 982 w 2268"/>
              <a:gd name="T19" fmla="*/ 287 h 687"/>
              <a:gd name="T20" fmla="*/ 1337 w 2268"/>
              <a:gd name="T21" fmla="*/ 142 h 687"/>
              <a:gd name="T22" fmla="*/ 1234 w 2268"/>
              <a:gd name="T23" fmla="*/ 495 h 687"/>
              <a:gd name="T24" fmla="*/ 1234 w 2268"/>
              <a:gd name="T25" fmla="*/ 103 h 687"/>
              <a:gd name="T26" fmla="*/ 1720 w 2268"/>
              <a:gd name="T27" fmla="*/ 261 h 687"/>
              <a:gd name="T28" fmla="*/ 1723 w 2268"/>
              <a:gd name="T29" fmla="*/ 352 h 687"/>
              <a:gd name="T30" fmla="*/ 1720 w 2268"/>
              <a:gd name="T31" fmla="*/ 261 h 687"/>
              <a:gd name="T32" fmla="*/ 2002 w 2268"/>
              <a:gd name="T33" fmla="*/ 152 h 687"/>
              <a:gd name="T34" fmla="*/ 1969 w 2268"/>
              <a:gd name="T35" fmla="*/ 302 h 687"/>
              <a:gd name="T36" fmla="*/ 2099 w 2268"/>
              <a:gd name="T37" fmla="*/ 331 h 687"/>
              <a:gd name="T38" fmla="*/ 2072 w 2268"/>
              <a:gd name="T39" fmla="*/ 19 h 687"/>
              <a:gd name="T40" fmla="*/ 2216 w 2268"/>
              <a:gd name="T41" fmla="*/ 45 h 687"/>
              <a:gd name="T42" fmla="*/ 2244 w 2268"/>
              <a:gd name="T43" fmla="*/ 64 h 687"/>
              <a:gd name="T44" fmla="*/ 2208 w 2268"/>
              <a:gd name="T45" fmla="*/ 28 h 687"/>
              <a:gd name="T46" fmla="*/ 2224 w 2268"/>
              <a:gd name="T47" fmla="*/ 90 h 687"/>
              <a:gd name="T48" fmla="*/ 29 w 2268"/>
              <a:gd name="T49" fmla="*/ 686 h 687"/>
              <a:gd name="T50" fmla="*/ 93 w 2268"/>
              <a:gd name="T51" fmla="*/ 570 h 687"/>
              <a:gd name="T52" fmla="*/ 101 w 2268"/>
              <a:gd name="T53" fmla="*/ 636 h 687"/>
              <a:gd name="T54" fmla="*/ 339 w 2268"/>
              <a:gd name="T55" fmla="*/ 686 h 687"/>
              <a:gd name="T56" fmla="*/ 261 w 2268"/>
              <a:gd name="T57" fmla="*/ 563 h 687"/>
              <a:gd name="T58" fmla="*/ 303 w 2268"/>
              <a:gd name="T59" fmla="*/ 623 h 687"/>
              <a:gd name="T60" fmla="*/ 468 w 2268"/>
              <a:gd name="T61" fmla="*/ 633 h 687"/>
              <a:gd name="T62" fmla="*/ 405 w 2268"/>
              <a:gd name="T63" fmla="*/ 563 h 687"/>
              <a:gd name="T64" fmla="*/ 610 w 2268"/>
              <a:gd name="T65" fmla="*/ 655 h 687"/>
              <a:gd name="T66" fmla="*/ 567 w 2268"/>
              <a:gd name="T67" fmla="*/ 570 h 687"/>
              <a:gd name="T68" fmla="*/ 692 w 2268"/>
              <a:gd name="T69" fmla="*/ 685 h 687"/>
              <a:gd name="T70" fmla="*/ 682 w 2268"/>
              <a:gd name="T71" fmla="*/ 674 h 687"/>
              <a:gd name="T72" fmla="*/ 877 w 2268"/>
              <a:gd name="T73" fmla="*/ 573 h 687"/>
              <a:gd name="T74" fmla="*/ 899 w 2268"/>
              <a:gd name="T75" fmla="*/ 665 h 687"/>
              <a:gd name="T76" fmla="*/ 1104 w 2268"/>
              <a:gd name="T77" fmla="*/ 675 h 687"/>
              <a:gd name="T78" fmla="*/ 1126 w 2268"/>
              <a:gd name="T79" fmla="*/ 582 h 687"/>
              <a:gd name="T80" fmla="*/ 1247 w 2268"/>
              <a:gd name="T81" fmla="*/ 686 h 687"/>
              <a:gd name="T82" fmla="*/ 1319 w 2268"/>
              <a:gd name="T83" fmla="*/ 582 h 687"/>
              <a:gd name="T84" fmla="*/ 1461 w 2268"/>
              <a:gd name="T85" fmla="*/ 675 h 687"/>
              <a:gd name="T86" fmla="*/ 1390 w 2268"/>
              <a:gd name="T87" fmla="*/ 582 h 687"/>
              <a:gd name="T88" fmla="*/ 1503 w 2268"/>
              <a:gd name="T89" fmla="*/ 675 h 687"/>
              <a:gd name="T90" fmla="*/ 1599 w 2268"/>
              <a:gd name="T91" fmla="*/ 668 h 687"/>
              <a:gd name="T92" fmla="*/ 1503 w 2268"/>
              <a:gd name="T93" fmla="*/ 675 h 687"/>
              <a:gd name="T94" fmla="*/ 1658 w 2268"/>
              <a:gd name="T95" fmla="*/ 685 h 687"/>
              <a:gd name="T96" fmla="*/ 1721 w 2268"/>
              <a:gd name="T97" fmla="*/ 614 h 687"/>
              <a:gd name="T98" fmla="*/ 1647 w 2268"/>
              <a:gd name="T99" fmla="*/ 674 h 687"/>
              <a:gd name="T100" fmla="*/ 1878 w 2268"/>
              <a:gd name="T101" fmla="*/ 686 h 687"/>
              <a:gd name="T102" fmla="*/ 1793 w 2268"/>
              <a:gd name="T103" fmla="*/ 562 h 687"/>
              <a:gd name="T104" fmla="*/ 1995 w 2268"/>
              <a:gd name="T105" fmla="*/ 667 h 687"/>
              <a:gd name="T106" fmla="*/ 1995 w 2268"/>
              <a:gd name="T107" fmla="*/ 560 h 687"/>
              <a:gd name="T108" fmla="*/ 2106 w 2268"/>
              <a:gd name="T109" fmla="*/ 666 h 687"/>
              <a:gd name="T110" fmla="*/ 2176 w 2268"/>
              <a:gd name="T111" fmla="*/ 572 h 6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2268" h="687">
                <a:moveTo>
                  <a:pt x="394" y="374"/>
                </a:moveTo>
                <a:cubicBezTo>
                  <a:pt x="391" y="382"/>
                  <a:pt x="388" y="392"/>
                  <a:pt x="364" y="392"/>
                </a:cubicBezTo>
                <a:cubicBezTo>
                  <a:pt x="342" y="392"/>
                  <a:pt x="337" y="383"/>
                  <a:pt x="334" y="374"/>
                </a:cubicBezTo>
                <a:cubicBezTo>
                  <a:pt x="269" y="154"/>
                  <a:pt x="269" y="154"/>
                  <a:pt x="269" y="154"/>
                </a:cubicBezTo>
                <a:cubicBezTo>
                  <a:pt x="260" y="126"/>
                  <a:pt x="254" y="98"/>
                  <a:pt x="250" y="69"/>
                </a:cubicBezTo>
                <a:cubicBezTo>
                  <a:pt x="245" y="103"/>
                  <a:pt x="238" y="133"/>
                  <a:pt x="233" y="152"/>
                </a:cubicBezTo>
                <a:cubicBezTo>
                  <a:pt x="172" y="373"/>
                  <a:pt x="172" y="373"/>
                  <a:pt x="172" y="373"/>
                </a:cubicBezTo>
                <a:cubicBezTo>
                  <a:pt x="170" y="382"/>
                  <a:pt x="166" y="392"/>
                  <a:pt x="142" y="392"/>
                </a:cubicBezTo>
                <a:cubicBezTo>
                  <a:pt x="118" y="392"/>
                  <a:pt x="115" y="382"/>
                  <a:pt x="112" y="374"/>
                </a:cubicBezTo>
                <a:cubicBezTo>
                  <a:pt x="2" y="32"/>
                  <a:pt x="2" y="32"/>
                  <a:pt x="2" y="32"/>
                </a:cubicBezTo>
                <a:cubicBezTo>
                  <a:pt x="0" y="29"/>
                  <a:pt x="0" y="26"/>
                  <a:pt x="0" y="22"/>
                </a:cubicBezTo>
                <a:cubicBezTo>
                  <a:pt x="0" y="12"/>
                  <a:pt x="11" y="1"/>
                  <a:pt x="27" y="1"/>
                </a:cubicBezTo>
                <a:cubicBezTo>
                  <a:pt x="43" y="1"/>
                  <a:pt x="48" y="11"/>
                  <a:pt x="51" y="18"/>
                </a:cubicBezTo>
                <a:cubicBezTo>
                  <a:pt x="124" y="249"/>
                  <a:pt x="124" y="249"/>
                  <a:pt x="124" y="249"/>
                </a:cubicBezTo>
                <a:cubicBezTo>
                  <a:pt x="136" y="290"/>
                  <a:pt x="139" y="306"/>
                  <a:pt x="141" y="321"/>
                </a:cubicBezTo>
                <a:cubicBezTo>
                  <a:pt x="142" y="314"/>
                  <a:pt x="145" y="302"/>
                  <a:pt x="147" y="293"/>
                </a:cubicBezTo>
                <a:cubicBezTo>
                  <a:pt x="148" y="289"/>
                  <a:pt x="152" y="274"/>
                  <a:pt x="153" y="272"/>
                </a:cubicBezTo>
                <a:cubicBezTo>
                  <a:pt x="221" y="19"/>
                  <a:pt x="221" y="19"/>
                  <a:pt x="221" y="19"/>
                </a:cubicBezTo>
                <a:cubicBezTo>
                  <a:pt x="223" y="11"/>
                  <a:pt x="228" y="0"/>
                  <a:pt x="250" y="0"/>
                </a:cubicBezTo>
                <a:cubicBezTo>
                  <a:pt x="272" y="0"/>
                  <a:pt x="277" y="11"/>
                  <a:pt x="280" y="19"/>
                </a:cubicBezTo>
                <a:cubicBezTo>
                  <a:pt x="349" y="260"/>
                  <a:pt x="349" y="260"/>
                  <a:pt x="349" y="260"/>
                </a:cubicBezTo>
                <a:cubicBezTo>
                  <a:pt x="357" y="286"/>
                  <a:pt x="360" y="305"/>
                  <a:pt x="362" y="318"/>
                </a:cubicBezTo>
                <a:cubicBezTo>
                  <a:pt x="365" y="309"/>
                  <a:pt x="379" y="261"/>
                  <a:pt x="382" y="250"/>
                </a:cubicBezTo>
                <a:cubicBezTo>
                  <a:pt x="451" y="18"/>
                  <a:pt x="451" y="18"/>
                  <a:pt x="451" y="18"/>
                </a:cubicBezTo>
                <a:cubicBezTo>
                  <a:pt x="453" y="11"/>
                  <a:pt x="458" y="1"/>
                  <a:pt x="474" y="1"/>
                </a:cubicBezTo>
                <a:cubicBezTo>
                  <a:pt x="487" y="1"/>
                  <a:pt x="500" y="9"/>
                  <a:pt x="500" y="22"/>
                </a:cubicBezTo>
                <a:cubicBezTo>
                  <a:pt x="500" y="26"/>
                  <a:pt x="499" y="28"/>
                  <a:pt x="499" y="31"/>
                </a:cubicBezTo>
                <a:lnTo>
                  <a:pt x="394" y="374"/>
                </a:lnTo>
                <a:close/>
                <a:moveTo>
                  <a:pt x="521" y="220"/>
                </a:moveTo>
                <a:cubicBezTo>
                  <a:pt x="524" y="208"/>
                  <a:pt x="529" y="182"/>
                  <a:pt x="550" y="163"/>
                </a:cubicBezTo>
                <a:cubicBezTo>
                  <a:pt x="570" y="146"/>
                  <a:pt x="592" y="145"/>
                  <a:pt x="603" y="145"/>
                </a:cubicBezTo>
                <a:cubicBezTo>
                  <a:pt x="655" y="145"/>
                  <a:pt x="675" y="184"/>
                  <a:pt x="677" y="220"/>
                </a:cubicBezTo>
                <a:lnTo>
                  <a:pt x="521" y="220"/>
                </a:lnTo>
                <a:close/>
                <a:moveTo>
                  <a:pt x="704" y="261"/>
                </a:moveTo>
                <a:cubicBezTo>
                  <a:pt x="711" y="261"/>
                  <a:pt x="728" y="260"/>
                  <a:pt x="728" y="237"/>
                </a:cubicBezTo>
                <a:cubicBezTo>
                  <a:pt x="728" y="206"/>
                  <a:pt x="719" y="171"/>
                  <a:pt x="701" y="146"/>
                </a:cubicBezTo>
                <a:cubicBezTo>
                  <a:pt x="684" y="123"/>
                  <a:pt x="663" y="111"/>
                  <a:pt x="638" y="105"/>
                </a:cubicBezTo>
                <a:cubicBezTo>
                  <a:pt x="627" y="102"/>
                  <a:pt x="615" y="101"/>
                  <a:pt x="603" y="101"/>
                </a:cubicBezTo>
                <a:cubicBezTo>
                  <a:pt x="506" y="101"/>
                  <a:pt x="469" y="181"/>
                  <a:pt x="469" y="250"/>
                </a:cubicBezTo>
                <a:cubicBezTo>
                  <a:pt x="469" y="289"/>
                  <a:pt x="481" y="328"/>
                  <a:pt x="505" y="356"/>
                </a:cubicBezTo>
                <a:cubicBezTo>
                  <a:pt x="533" y="387"/>
                  <a:pt x="569" y="394"/>
                  <a:pt x="604" y="394"/>
                </a:cubicBezTo>
                <a:cubicBezTo>
                  <a:pt x="620" y="394"/>
                  <a:pt x="669" y="394"/>
                  <a:pt x="706" y="352"/>
                </a:cubicBezTo>
                <a:cubicBezTo>
                  <a:pt x="712" y="345"/>
                  <a:pt x="722" y="333"/>
                  <a:pt x="724" y="323"/>
                </a:cubicBezTo>
                <a:cubicBezTo>
                  <a:pt x="724" y="321"/>
                  <a:pt x="724" y="320"/>
                  <a:pt x="724" y="317"/>
                </a:cubicBezTo>
                <a:cubicBezTo>
                  <a:pt x="724" y="302"/>
                  <a:pt x="708" y="295"/>
                  <a:pt x="696" y="295"/>
                </a:cubicBezTo>
                <a:cubicBezTo>
                  <a:pt x="684" y="295"/>
                  <a:pt x="681" y="300"/>
                  <a:pt x="673" y="315"/>
                </a:cubicBezTo>
                <a:cubicBezTo>
                  <a:pt x="663" y="330"/>
                  <a:pt x="648" y="352"/>
                  <a:pt x="604" y="352"/>
                </a:cubicBezTo>
                <a:cubicBezTo>
                  <a:pt x="583" y="352"/>
                  <a:pt x="560" y="348"/>
                  <a:pt x="542" y="326"/>
                </a:cubicBezTo>
                <a:cubicBezTo>
                  <a:pt x="527" y="308"/>
                  <a:pt x="522" y="286"/>
                  <a:pt x="521" y="261"/>
                </a:cubicBezTo>
                <a:lnTo>
                  <a:pt x="704" y="261"/>
                </a:lnTo>
                <a:close/>
                <a:moveTo>
                  <a:pt x="813" y="25"/>
                </a:moveTo>
                <a:cubicBezTo>
                  <a:pt x="813" y="18"/>
                  <a:pt x="811" y="1"/>
                  <a:pt x="788" y="1"/>
                </a:cubicBezTo>
                <a:cubicBezTo>
                  <a:pt x="766" y="1"/>
                  <a:pt x="763" y="18"/>
                  <a:pt x="763" y="25"/>
                </a:cubicBezTo>
                <a:cubicBezTo>
                  <a:pt x="763" y="368"/>
                  <a:pt x="763" y="368"/>
                  <a:pt x="763" y="368"/>
                </a:cubicBezTo>
                <a:cubicBezTo>
                  <a:pt x="763" y="384"/>
                  <a:pt x="774" y="392"/>
                  <a:pt x="788" y="392"/>
                </a:cubicBezTo>
                <a:cubicBezTo>
                  <a:pt x="811" y="392"/>
                  <a:pt x="813" y="374"/>
                  <a:pt x="813" y="368"/>
                </a:cubicBezTo>
                <a:lnTo>
                  <a:pt x="813" y="25"/>
                </a:lnTo>
                <a:close/>
                <a:moveTo>
                  <a:pt x="919" y="25"/>
                </a:moveTo>
                <a:cubicBezTo>
                  <a:pt x="919" y="18"/>
                  <a:pt x="917" y="1"/>
                  <a:pt x="894" y="1"/>
                </a:cubicBezTo>
                <a:cubicBezTo>
                  <a:pt x="872" y="1"/>
                  <a:pt x="869" y="18"/>
                  <a:pt x="869" y="25"/>
                </a:cubicBezTo>
                <a:cubicBezTo>
                  <a:pt x="869" y="368"/>
                  <a:pt x="869" y="368"/>
                  <a:pt x="869" y="368"/>
                </a:cubicBezTo>
                <a:cubicBezTo>
                  <a:pt x="869" y="384"/>
                  <a:pt x="880" y="392"/>
                  <a:pt x="894" y="392"/>
                </a:cubicBezTo>
                <a:cubicBezTo>
                  <a:pt x="917" y="392"/>
                  <a:pt x="919" y="374"/>
                  <a:pt x="919" y="368"/>
                </a:cubicBezTo>
                <a:lnTo>
                  <a:pt x="919" y="25"/>
                </a:lnTo>
                <a:close/>
                <a:moveTo>
                  <a:pt x="1063" y="215"/>
                </a:moveTo>
                <a:cubicBezTo>
                  <a:pt x="1038" y="207"/>
                  <a:pt x="1016" y="201"/>
                  <a:pt x="1016" y="176"/>
                </a:cubicBezTo>
                <a:cubicBezTo>
                  <a:pt x="1016" y="164"/>
                  <a:pt x="1023" y="153"/>
                  <a:pt x="1032" y="147"/>
                </a:cubicBezTo>
                <a:cubicBezTo>
                  <a:pt x="1042" y="140"/>
                  <a:pt x="1057" y="139"/>
                  <a:pt x="1063" y="139"/>
                </a:cubicBezTo>
                <a:cubicBezTo>
                  <a:pt x="1107" y="139"/>
                  <a:pt x="1121" y="165"/>
                  <a:pt x="1126" y="174"/>
                </a:cubicBezTo>
                <a:cubicBezTo>
                  <a:pt x="1134" y="190"/>
                  <a:pt x="1138" y="196"/>
                  <a:pt x="1150" y="196"/>
                </a:cubicBezTo>
                <a:cubicBezTo>
                  <a:pt x="1158" y="196"/>
                  <a:pt x="1173" y="191"/>
                  <a:pt x="1173" y="175"/>
                </a:cubicBezTo>
                <a:cubicBezTo>
                  <a:pt x="1173" y="164"/>
                  <a:pt x="1158" y="101"/>
                  <a:pt x="1066" y="101"/>
                </a:cubicBezTo>
                <a:cubicBezTo>
                  <a:pt x="972" y="101"/>
                  <a:pt x="966" y="168"/>
                  <a:pt x="966" y="182"/>
                </a:cubicBezTo>
                <a:cubicBezTo>
                  <a:pt x="966" y="235"/>
                  <a:pt x="1013" y="250"/>
                  <a:pt x="1043" y="260"/>
                </a:cubicBezTo>
                <a:cubicBezTo>
                  <a:pt x="1074" y="269"/>
                  <a:pt x="1074" y="269"/>
                  <a:pt x="1074" y="269"/>
                </a:cubicBezTo>
                <a:cubicBezTo>
                  <a:pt x="1102" y="277"/>
                  <a:pt x="1127" y="284"/>
                  <a:pt x="1127" y="313"/>
                </a:cubicBezTo>
                <a:cubicBezTo>
                  <a:pt x="1127" y="338"/>
                  <a:pt x="1103" y="355"/>
                  <a:pt x="1071" y="355"/>
                </a:cubicBezTo>
                <a:cubicBezTo>
                  <a:pt x="1048" y="355"/>
                  <a:pt x="1025" y="347"/>
                  <a:pt x="1013" y="328"/>
                </a:cubicBezTo>
                <a:cubicBezTo>
                  <a:pt x="1009" y="322"/>
                  <a:pt x="1008" y="320"/>
                  <a:pt x="1001" y="299"/>
                </a:cubicBezTo>
                <a:cubicBezTo>
                  <a:pt x="998" y="294"/>
                  <a:pt x="995" y="287"/>
                  <a:pt x="982" y="287"/>
                </a:cubicBezTo>
                <a:cubicBezTo>
                  <a:pt x="974" y="287"/>
                  <a:pt x="956" y="292"/>
                  <a:pt x="956" y="310"/>
                </a:cubicBezTo>
                <a:cubicBezTo>
                  <a:pt x="956" y="318"/>
                  <a:pt x="960" y="348"/>
                  <a:pt x="986" y="369"/>
                </a:cubicBezTo>
                <a:cubicBezTo>
                  <a:pt x="1013" y="393"/>
                  <a:pt x="1052" y="394"/>
                  <a:pt x="1068" y="394"/>
                </a:cubicBezTo>
                <a:cubicBezTo>
                  <a:pt x="1093" y="394"/>
                  <a:pt x="1122" y="389"/>
                  <a:pt x="1143" y="375"/>
                </a:cubicBezTo>
                <a:cubicBezTo>
                  <a:pt x="1159" y="364"/>
                  <a:pt x="1177" y="343"/>
                  <a:pt x="1177" y="308"/>
                </a:cubicBezTo>
                <a:cubicBezTo>
                  <a:pt x="1177" y="249"/>
                  <a:pt x="1124" y="233"/>
                  <a:pt x="1095" y="225"/>
                </a:cubicBezTo>
                <a:lnTo>
                  <a:pt x="1063" y="215"/>
                </a:lnTo>
                <a:close/>
                <a:moveTo>
                  <a:pt x="1337" y="142"/>
                </a:moveTo>
                <a:cubicBezTo>
                  <a:pt x="1411" y="142"/>
                  <a:pt x="1413" y="219"/>
                  <a:pt x="1413" y="248"/>
                </a:cubicBezTo>
                <a:cubicBezTo>
                  <a:pt x="1413" y="274"/>
                  <a:pt x="1410" y="304"/>
                  <a:pt x="1394" y="325"/>
                </a:cubicBezTo>
                <a:cubicBezTo>
                  <a:pt x="1384" y="339"/>
                  <a:pt x="1365" y="354"/>
                  <a:pt x="1337" y="354"/>
                </a:cubicBezTo>
                <a:cubicBezTo>
                  <a:pt x="1284" y="354"/>
                  <a:pt x="1258" y="308"/>
                  <a:pt x="1258" y="244"/>
                </a:cubicBezTo>
                <a:cubicBezTo>
                  <a:pt x="1258" y="182"/>
                  <a:pt x="1286" y="142"/>
                  <a:pt x="1337" y="142"/>
                </a:cubicBezTo>
                <a:moveTo>
                  <a:pt x="1208" y="470"/>
                </a:moveTo>
                <a:cubicBezTo>
                  <a:pt x="1208" y="478"/>
                  <a:pt x="1210" y="486"/>
                  <a:pt x="1221" y="492"/>
                </a:cubicBezTo>
                <a:cubicBezTo>
                  <a:pt x="1225" y="494"/>
                  <a:pt x="1229" y="495"/>
                  <a:pt x="1234" y="495"/>
                </a:cubicBezTo>
                <a:cubicBezTo>
                  <a:pt x="1257" y="495"/>
                  <a:pt x="1259" y="477"/>
                  <a:pt x="1259" y="470"/>
                </a:cubicBezTo>
                <a:cubicBezTo>
                  <a:pt x="1259" y="356"/>
                  <a:pt x="1259" y="356"/>
                  <a:pt x="1259" y="356"/>
                </a:cubicBezTo>
                <a:cubicBezTo>
                  <a:pt x="1283" y="376"/>
                  <a:pt x="1304" y="394"/>
                  <a:pt x="1349" y="394"/>
                </a:cubicBezTo>
                <a:cubicBezTo>
                  <a:pt x="1435" y="394"/>
                  <a:pt x="1465" y="315"/>
                  <a:pt x="1465" y="247"/>
                </a:cubicBezTo>
                <a:cubicBezTo>
                  <a:pt x="1465" y="154"/>
                  <a:pt x="1413" y="100"/>
                  <a:pt x="1343" y="100"/>
                </a:cubicBezTo>
                <a:cubicBezTo>
                  <a:pt x="1308" y="100"/>
                  <a:pt x="1281" y="112"/>
                  <a:pt x="1259" y="139"/>
                </a:cubicBezTo>
                <a:cubicBezTo>
                  <a:pt x="1259" y="122"/>
                  <a:pt x="1259" y="112"/>
                  <a:pt x="1247" y="106"/>
                </a:cubicBezTo>
                <a:cubicBezTo>
                  <a:pt x="1241" y="103"/>
                  <a:pt x="1236" y="103"/>
                  <a:pt x="1234" y="103"/>
                </a:cubicBezTo>
                <a:cubicBezTo>
                  <a:pt x="1211" y="103"/>
                  <a:pt x="1208" y="121"/>
                  <a:pt x="1208" y="128"/>
                </a:cubicBezTo>
                <a:lnTo>
                  <a:pt x="1208" y="470"/>
                </a:lnTo>
                <a:close/>
                <a:moveTo>
                  <a:pt x="1537" y="220"/>
                </a:moveTo>
                <a:cubicBezTo>
                  <a:pt x="1540" y="208"/>
                  <a:pt x="1545" y="182"/>
                  <a:pt x="1567" y="163"/>
                </a:cubicBezTo>
                <a:cubicBezTo>
                  <a:pt x="1586" y="146"/>
                  <a:pt x="1608" y="145"/>
                  <a:pt x="1619" y="145"/>
                </a:cubicBezTo>
                <a:cubicBezTo>
                  <a:pt x="1671" y="145"/>
                  <a:pt x="1691" y="184"/>
                  <a:pt x="1693" y="220"/>
                </a:cubicBezTo>
                <a:lnTo>
                  <a:pt x="1537" y="220"/>
                </a:lnTo>
                <a:close/>
                <a:moveTo>
                  <a:pt x="1720" y="261"/>
                </a:moveTo>
                <a:cubicBezTo>
                  <a:pt x="1727" y="261"/>
                  <a:pt x="1744" y="260"/>
                  <a:pt x="1744" y="237"/>
                </a:cubicBezTo>
                <a:cubicBezTo>
                  <a:pt x="1744" y="206"/>
                  <a:pt x="1735" y="171"/>
                  <a:pt x="1717" y="146"/>
                </a:cubicBezTo>
                <a:cubicBezTo>
                  <a:pt x="1700" y="123"/>
                  <a:pt x="1679" y="111"/>
                  <a:pt x="1654" y="105"/>
                </a:cubicBezTo>
                <a:cubicBezTo>
                  <a:pt x="1643" y="102"/>
                  <a:pt x="1631" y="101"/>
                  <a:pt x="1619" y="101"/>
                </a:cubicBezTo>
                <a:cubicBezTo>
                  <a:pt x="1522" y="101"/>
                  <a:pt x="1485" y="181"/>
                  <a:pt x="1485" y="250"/>
                </a:cubicBezTo>
                <a:cubicBezTo>
                  <a:pt x="1485" y="289"/>
                  <a:pt x="1497" y="328"/>
                  <a:pt x="1521" y="356"/>
                </a:cubicBezTo>
                <a:cubicBezTo>
                  <a:pt x="1549" y="387"/>
                  <a:pt x="1585" y="394"/>
                  <a:pt x="1621" y="394"/>
                </a:cubicBezTo>
                <a:cubicBezTo>
                  <a:pt x="1636" y="394"/>
                  <a:pt x="1685" y="394"/>
                  <a:pt x="1723" y="352"/>
                </a:cubicBezTo>
                <a:cubicBezTo>
                  <a:pt x="1729" y="345"/>
                  <a:pt x="1738" y="333"/>
                  <a:pt x="1740" y="323"/>
                </a:cubicBezTo>
                <a:cubicBezTo>
                  <a:pt x="1741" y="321"/>
                  <a:pt x="1741" y="320"/>
                  <a:pt x="1741" y="317"/>
                </a:cubicBezTo>
                <a:cubicBezTo>
                  <a:pt x="1741" y="302"/>
                  <a:pt x="1724" y="295"/>
                  <a:pt x="1712" y="295"/>
                </a:cubicBezTo>
                <a:cubicBezTo>
                  <a:pt x="1700" y="295"/>
                  <a:pt x="1697" y="300"/>
                  <a:pt x="1689" y="315"/>
                </a:cubicBezTo>
                <a:cubicBezTo>
                  <a:pt x="1679" y="330"/>
                  <a:pt x="1664" y="352"/>
                  <a:pt x="1621" y="352"/>
                </a:cubicBezTo>
                <a:cubicBezTo>
                  <a:pt x="1599" y="352"/>
                  <a:pt x="1576" y="348"/>
                  <a:pt x="1558" y="326"/>
                </a:cubicBezTo>
                <a:cubicBezTo>
                  <a:pt x="1543" y="308"/>
                  <a:pt x="1538" y="286"/>
                  <a:pt x="1537" y="261"/>
                </a:cubicBezTo>
                <a:lnTo>
                  <a:pt x="1720" y="261"/>
                </a:lnTo>
                <a:close/>
                <a:moveTo>
                  <a:pt x="1969" y="302"/>
                </a:moveTo>
                <a:cubicBezTo>
                  <a:pt x="1961" y="320"/>
                  <a:pt x="1947" y="352"/>
                  <a:pt x="1897" y="352"/>
                </a:cubicBezTo>
                <a:cubicBezTo>
                  <a:pt x="1831" y="352"/>
                  <a:pt x="1817" y="292"/>
                  <a:pt x="1817" y="245"/>
                </a:cubicBezTo>
                <a:cubicBezTo>
                  <a:pt x="1817" y="192"/>
                  <a:pt x="1839" y="142"/>
                  <a:pt x="1897" y="142"/>
                </a:cubicBezTo>
                <a:cubicBezTo>
                  <a:pt x="1940" y="142"/>
                  <a:pt x="1955" y="170"/>
                  <a:pt x="1960" y="181"/>
                </a:cubicBezTo>
                <a:cubicBezTo>
                  <a:pt x="1966" y="194"/>
                  <a:pt x="1971" y="204"/>
                  <a:pt x="1986" y="204"/>
                </a:cubicBezTo>
                <a:cubicBezTo>
                  <a:pt x="2001" y="204"/>
                  <a:pt x="2013" y="194"/>
                  <a:pt x="2013" y="180"/>
                </a:cubicBezTo>
                <a:cubicBezTo>
                  <a:pt x="2013" y="176"/>
                  <a:pt x="2013" y="170"/>
                  <a:pt x="2002" y="152"/>
                </a:cubicBezTo>
                <a:cubicBezTo>
                  <a:pt x="1987" y="128"/>
                  <a:pt x="1962" y="101"/>
                  <a:pt x="1899" y="101"/>
                </a:cubicBezTo>
                <a:cubicBezTo>
                  <a:pt x="1878" y="101"/>
                  <a:pt x="1804" y="101"/>
                  <a:pt x="1774" y="184"/>
                </a:cubicBezTo>
                <a:cubicBezTo>
                  <a:pt x="1767" y="204"/>
                  <a:pt x="1764" y="225"/>
                  <a:pt x="1764" y="247"/>
                </a:cubicBezTo>
                <a:cubicBezTo>
                  <a:pt x="1764" y="315"/>
                  <a:pt x="1797" y="394"/>
                  <a:pt x="1896" y="394"/>
                </a:cubicBezTo>
                <a:cubicBezTo>
                  <a:pt x="1973" y="394"/>
                  <a:pt x="1998" y="352"/>
                  <a:pt x="2007" y="337"/>
                </a:cubicBezTo>
                <a:cubicBezTo>
                  <a:pt x="2015" y="323"/>
                  <a:pt x="2019" y="311"/>
                  <a:pt x="2019" y="304"/>
                </a:cubicBezTo>
                <a:cubicBezTo>
                  <a:pt x="2019" y="285"/>
                  <a:pt x="1999" y="281"/>
                  <a:pt x="1992" y="281"/>
                </a:cubicBezTo>
                <a:cubicBezTo>
                  <a:pt x="1978" y="281"/>
                  <a:pt x="1973" y="292"/>
                  <a:pt x="1969" y="302"/>
                </a:cubicBezTo>
                <a:moveTo>
                  <a:pt x="2047" y="149"/>
                </a:moveTo>
                <a:cubicBezTo>
                  <a:pt x="2047" y="309"/>
                  <a:pt x="2047" y="309"/>
                  <a:pt x="2047" y="309"/>
                </a:cubicBezTo>
                <a:cubicBezTo>
                  <a:pt x="2047" y="351"/>
                  <a:pt x="2052" y="392"/>
                  <a:pt x="2127" y="392"/>
                </a:cubicBezTo>
                <a:cubicBezTo>
                  <a:pt x="2132" y="392"/>
                  <a:pt x="2141" y="391"/>
                  <a:pt x="2144" y="391"/>
                </a:cubicBezTo>
                <a:cubicBezTo>
                  <a:pt x="2156" y="389"/>
                  <a:pt x="2174" y="386"/>
                  <a:pt x="2174" y="370"/>
                </a:cubicBezTo>
                <a:cubicBezTo>
                  <a:pt x="2174" y="351"/>
                  <a:pt x="2161" y="350"/>
                  <a:pt x="2148" y="349"/>
                </a:cubicBezTo>
                <a:cubicBezTo>
                  <a:pt x="2144" y="349"/>
                  <a:pt x="2132" y="350"/>
                  <a:pt x="2128" y="350"/>
                </a:cubicBezTo>
                <a:cubicBezTo>
                  <a:pt x="2115" y="349"/>
                  <a:pt x="2103" y="347"/>
                  <a:pt x="2099" y="331"/>
                </a:cubicBezTo>
                <a:cubicBezTo>
                  <a:pt x="2098" y="324"/>
                  <a:pt x="2097" y="320"/>
                  <a:pt x="2097" y="287"/>
                </a:cubicBezTo>
                <a:cubicBezTo>
                  <a:pt x="2097" y="149"/>
                  <a:pt x="2097" y="149"/>
                  <a:pt x="2097" y="149"/>
                </a:cubicBezTo>
                <a:cubicBezTo>
                  <a:pt x="2154" y="149"/>
                  <a:pt x="2154" y="149"/>
                  <a:pt x="2154" y="149"/>
                </a:cubicBezTo>
                <a:cubicBezTo>
                  <a:pt x="2160" y="149"/>
                  <a:pt x="2174" y="147"/>
                  <a:pt x="2174" y="128"/>
                </a:cubicBezTo>
                <a:cubicBezTo>
                  <a:pt x="2174" y="108"/>
                  <a:pt x="2160" y="106"/>
                  <a:pt x="2154" y="106"/>
                </a:cubicBezTo>
                <a:cubicBezTo>
                  <a:pt x="2097" y="106"/>
                  <a:pt x="2097" y="106"/>
                  <a:pt x="2097" y="106"/>
                </a:cubicBezTo>
                <a:cubicBezTo>
                  <a:pt x="2097" y="43"/>
                  <a:pt x="2097" y="43"/>
                  <a:pt x="2097" y="43"/>
                </a:cubicBezTo>
                <a:cubicBezTo>
                  <a:pt x="2097" y="35"/>
                  <a:pt x="2096" y="19"/>
                  <a:pt x="2072" y="19"/>
                </a:cubicBezTo>
                <a:cubicBezTo>
                  <a:pt x="2050" y="19"/>
                  <a:pt x="2048" y="36"/>
                  <a:pt x="2048" y="43"/>
                </a:cubicBezTo>
                <a:cubicBezTo>
                  <a:pt x="2048" y="106"/>
                  <a:pt x="2048" y="106"/>
                  <a:pt x="2048" y="106"/>
                </a:cubicBezTo>
                <a:lnTo>
                  <a:pt x="2047" y="149"/>
                </a:lnTo>
                <a:close/>
                <a:moveTo>
                  <a:pt x="2227" y="45"/>
                </a:moveTo>
                <a:cubicBezTo>
                  <a:pt x="2232" y="45"/>
                  <a:pt x="2236" y="42"/>
                  <a:pt x="2236" y="38"/>
                </a:cubicBezTo>
                <a:cubicBezTo>
                  <a:pt x="2236" y="33"/>
                  <a:pt x="2232" y="31"/>
                  <a:pt x="2227" y="31"/>
                </a:cubicBezTo>
                <a:cubicBezTo>
                  <a:pt x="2216" y="31"/>
                  <a:pt x="2216" y="31"/>
                  <a:pt x="2216" y="31"/>
                </a:cubicBezTo>
                <a:cubicBezTo>
                  <a:pt x="2216" y="45"/>
                  <a:pt x="2216" y="45"/>
                  <a:pt x="2216" y="45"/>
                </a:cubicBezTo>
                <a:lnTo>
                  <a:pt x="2227" y="45"/>
                </a:lnTo>
                <a:close/>
                <a:moveTo>
                  <a:pt x="2208" y="28"/>
                </a:moveTo>
                <a:cubicBezTo>
                  <a:pt x="2208" y="26"/>
                  <a:pt x="2209" y="24"/>
                  <a:pt x="2212" y="24"/>
                </a:cubicBezTo>
                <a:cubicBezTo>
                  <a:pt x="2227" y="24"/>
                  <a:pt x="2227" y="24"/>
                  <a:pt x="2227" y="24"/>
                </a:cubicBezTo>
                <a:cubicBezTo>
                  <a:pt x="2237" y="24"/>
                  <a:pt x="2244" y="28"/>
                  <a:pt x="2244" y="37"/>
                </a:cubicBezTo>
                <a:cubicBezTo>
                  <a:pt x="2244" y="44"/>
                  <a:pt x="2241" y="49"/>
                  <a:pt x="2235" y="51"/>
                </a:cubicBezTo>
                <a:cubicBezTo>
                  <a:pt x="2243" y="61"/>
                  <a:pt x="2243" y="61"/>
                  <a:pt x="2243" y="61"/>
                </a:cubicBezTo>
                <a:cubicBezTo>
                  <a:pt x="2244" y="62"/>
                  <a:pt x="2244" y="63"/>
                  <a:pt x="2244" y="64"/>
                </a:cubicBezTo>
                <a:cubicBezTo>
                  <a:pt x="2244" y="66"/>
                  <a:pt x="2243" y="68"/>
                  <a:pt x="2240" y="68"/>
                </a:cubicBezTo>
                <a:cubicBezTo>
                  <a:pt x="2239" y="68"/>
                  <a:pt x="2237" y="67"/>
                  <a:pt x="2236" y="66"/>
                </a:cubicBezTo>
                <a:cubicBezTo>
                  <a:pt x="2225" y="52"/>
                  <a:pt x="2225" y="52"/>
                  <a:pt x="2225" y="52"/>
                </a:cubicBezTo>
                <a:cubicBezTo>
                  <a:pt x="2216" y="52"/>
                  <a:pt x="2216" y="52"/>
                  <a:pt x="2216" y="52"/>
                </a:cubicBezTo>
                <a:cubicBezTo>
                  <a:pt x="2216" y="64"/>
                  <a:pt x="2216" y="64"/>
                  <a:pt x="2216" y="64"/>
                </a:cubicBezTo>
                <a:cubicBezTo>
                  <a:pt x="2216" y="66"/>
                  <a:pt x="2214" y="68"/>
                  <a:pt x="2212" y="68"/>
                </a:cubicBezTo>
                <a:cubicBezTo>
                  <a:pt x="2209" y="68"/>
                  <a:pt x="2208" y="66"/>
                  <a:pt x="2208" y="64"/>
                </a:cubicBezTo>
                <a:lnTo>
                  <a:pt x="2208" y="28"/>
                </a:lnTo>
                <a:close/>
                <a:moveTo>
                  <a:pt x="2224" y="85"/>
                </a:moveTo>
                <a:cubicBezTo>
                  <a:pt x="2246" y="85"/>
                  <a:pt x="2263" y="67"/>
                  <a:pt x="2263" y="46"/>
                </a:cubicBezTo>
                <a:cubicBezTo>
                  <a:pt x="2263" y="46"/>
                  <a:pt x="2263" y="46"/>
                  <a:pt x="2263" y="46"/>
                </a:cubicBezTo>
                <a:cubicBezTo>
                  <a:pt x="2263" y="25"/>
                  <a:pt x="2246" y="8"/>
                  <a:pt x="2224" y="8"/>
                </a:cubicBezTo>
                <a:cubicBezTo>
                  <a:pt x="2203" y="8"/>
                  <a:pt x="2186" y="25"/>
                  <a:pt x="2186" y="46"/>
                </a:cubicBezTo>
                <a:cubicBezTo>
                  <a:pt x="2186" y="46"/>
                  <a:pt x="2186" y="46"/>
                  <a:pt x="2186" y="46"/>
                </a:cubicBezTo>
                <a:cubicBezTo>
                  <a:pt x="2186" y="68"/>
                  <a:pt x="2203" y="85"/>
                  <a:pt x="2224" y="85"/>
                </a:cubicBezTo>
                <a:moveTo>
                  <a:pt x="2224" y="90"/>
                </a:moveTo>
                <a:cubicBezTo>
                  <a:pt x="2200" y="90"/>
                  <a:pt x="2181" y="70"/>
                  <a:pt x="2181" y="46"/>
                </a:cubicBezTo>
                <a:cubicBezTo>
                  <a:pt x="2181" y="46"/>
                  <a:pt x="2181" y="46"/>
                  <a:pt x="2181" y="46"/>
                </a:cubicBezTo>
                <a:cubicBezTo>
                  <a:pt x="2181" y="23"/>
                  <a:pt x="2200" y="3"/>
                  <a:pt x="2224" y="3"/>
                </a:cubicBezTo>
                <a:cubicBezTo>
                  <a:pt x="2249" y="3"/>
                  <a:pt x="2268" y="23"/>
                  <a:pt x="2268" y="46"/>
                </a:cubicBezTo>
                <a:cubicBezTo>
                  <a:pt x="2268" y="46"/>
                  <a:pt x="2268" y="46"/>
                  <a:pt x="2268" y="46"/>
                </a:cubicBezTo>
                <a:cubicBezTo>
                  <a:pt x="2268" y="70"/>
                  <a:pt x="2249" y="90"/>
                  <a:pt x="2224" y="90"/>
                </a:cubicBezTo>
                <a:moveTo>
                  <a:pt x="19" y="676"/>
                </a:moveTo>
                <a:cubicBezTo>
                  <a:pt x="19" y="681"/>
                  <a:pt x="24" y="686"/>
                  <a:pt x="29" y="686"/>
                </a:cubicBezTo>
                <a:cubicBezTo>
                  <a:pt x="34" y="686"/>
                  <a:pt x="38" y="683"/>
                  <a:pt x="39" y="679"/>
                </a:cubicBezTo>
                <a:cubicBezTo>
                  <a:pt x="50" y="655"/>
                  <a:pt x="50" y="655"/>
                  <a:pt x="50" y="655"/>
                </a:cubicBezTo>
                <a:cubicBezTo>
                  <a:pt x="109" y="655"/>
                  <a:pt x="109" y="655"/>
                  <a:pt x="109" y="655"/>
                </a:cubicBezTo>
                <a:cubicBezTo>
                  <a:pt x="119" y="678"/>
                  <a:pt x="119" y="678"/>
                  <a:pt x="119" y="678"/>
                </a:cubicBezTo>
                <a:cubicBezTo>
                  <a:pt x="121" y="683"/>
                  <a:pt x="124" y="686"/>
                  <a:pt x="129" y="686"/>
                </a:cubicBezTo>
                <a:cubicBezTo>
                  <a:pt x="135" y="686"/>
                  <a:pt x="140" y="681"/>
                  <a:pt x="140" y="675"/>
                </a:cubicBezTo>
                <a:cubicBezTo>
                  <a:pt x="140" y="674"/>
                  <a:pt x="139" y="672"/>
                  <a:pt x="138" y="671"/>
                </a:cubicBezTo>
                <a:cubicBezTo>
                  <a:pt x="93" y="570"/>
                  <a:pt x="93" y="570"/>
                  <a:pt x="93" y="570"/>
                </a:cubicBezTo>
                <a:cubicBezTo>
                  <a:pt x="90" y="564"/>
                  <a:pt x="86" y="561"/>
                  <a:pt x="80" y="561"/>
                </a:cubicBezTo>
                <a:cubicBezTo>
                  <a:pt x="79" y="561"/>
                  <a:pt x="79" y="561"/>
                  <a:pt x="79" y="561"/>
                </a:cubicBezTo>
                <a:cubicBezTo>
                  <a:pt x="73" y="561"/>
                  <a:pt x="69" y="564"/>
                  <a:pt x="66" y="570"/>
                </a:cubicBezTo>
                <a:cubicBezTo>
                  <a:pt x="21" y="671"/>
                  <a:pt x="21" y="671"/>
                  <a:pt x="21" y="671"/>
                </a:cubicBezTo>
                <a:cubicBezTo>
                  <a:pt x="20" y="673"/>
                  <a:pt x="19" y="674"/>
                  <a:pt x="19" y="676"/>
                </a:cubicBezTo>
                <a:close/>
                <a:moveTo>
                  <a:pt x="58" y="636"/>
                </a:moveTo>
                <a:cubicBezTo>
                  <a:pt x="79" y="587"/>
                  <a:pt x="79" y="587"/>
                  <a:pt x="79" y="587"/>
                </a:cubicBezTo>
                <a:cubicBezTo>
                  <a:pt x="101" y="636"/>
                  <a:pt x="101" y="636"/>
                  <a:pt x="101" y="636"/>
                </a:cubicBezTo>
                <a:lnTo>
                  <a:pt x="58" y="636"/>
                </a:lnTo>
                <a:close/>
                <a:moveTo>
                  <a:pt x="250" y="675"/>
                </a:moveTo>
                <a:cubicBezTo>
                  <a:pt x="250" y="681"/>
                  <a:pt x="255" y="686"/>
                  <a:pt x="261" y="686"/>
                </a:cubicBezTo>
                <a:cubicBezTo>
                  <a:pt x="267" y="686"/>
                  <a:pt x="272" y="681"/>
                  <a:pt x="272" y="675"/>
                </a:cubicBezTo>
                <a:cubicBezTo>
                  <a:pt x="272" y="642"/>
                  <a:pt x="272" y="642"/>
                  <a:pt x="272" y="642"/>
                </a:cubicBezTo>
                <a:cubicBezTo>
                  <a:pt x="299" y="642"/>
                  <a:pt x="299" y="642"/>
                  <a:pt x="299" y="642"/>
                </a:cubicBezTo>
                <a:cubicBezTo>
                  <a:pt x="329" y="680"/>
                  <a:pt x="329" y="680"/>
                  <a:pt x="329" y="680"/>
                </a:cubicBezTo>
                <a:cubicBezTo>
                  <a:pt x="331" y="683"/>
                  <a:pt x="334" y="686"/>
                  <a:pt x="339" y="686"/>
                </a:cubicBezTo>
                <a:cubicBezTo>
                  <a:pt x="344" y="686"/>
                  <a:pt x="349" y="682"/>
                  <a:pt x="349" y="676"/>
                </a:cubicBezTo>
                <a:cubicBezTo>
                  <a:pt x="349" y="672"/>
                  <a:pt x="348" y="670"/>
                  <a:pt x="346" y="668"/>
                </a:cubicBezTo>
                <a:cubicBezTo>
                  <a:pt x="323" y="638"/>
                  <a:pt x="323" y="638"/>
                  <a:pt x="323" y="638"/>
                </a:cubicBezTo>
                <a:cubicBezTo>
                  <a:pt x="339" y="633"/>
                  <a:pt x="350" y="621"/>
                  <a:pt x="350" y="602"/>
                </a:cubicBezTo>
                <a:cubicBezTo>
                  <a:pt x="350" y="601"/>
                  <a:pt x="350" y="601"/>
                  <a:pt x="350" y="601"/>
                </a:cubicBezTo>
                <a:cubicBezTo>
                  <a:pt x="350" y="591"/>
                  <a:pt x="347" y="581"/>
                  <a:pt x="340" y="575"/>
                </a:cubicBezTo>
                <a:cubicBezTo>
                  <a:pt x="332" y="567"/>
                  <a:pt x="320" y="563"/>
                  <a:pt x="305" y="563"/>
                </a:cubicBezTo>
                <a:cubicBezTo>
                  <a:pt x="261" y="563"/>
                  <a:pt x="261" y="563"/>
                  <a:pt x="261" y="563"/>
                </a:cubicBezTo>
                <a:cubicBezTo>
                  <a:pt x="255" y="563"/>
                  <a:pt x="250" y="567"/>
                  <a:pt x="250" y="573"/>
                </a:cubicBezTo>
                <a:lnTo>
                  <a:pt x="250" y="675"/>
                </a:lnTo>
                <a:close/>
                <a:moveTo>
                  <a:pt x="272" y="623"/>
                </a:moveTo>
                <a:cubicBezTo>
                  <a:pt x="272" y="582"/>
                  <a:pt x="272" y="582"/>
                  <a:pt x="272" y="582"/>
                </a:cubicBezTo>
                <a:cubicBezTo>
                  <a:pt x="303" y="582"/>
                  <a:pt x="303" y="582"/>
                  <a:pt x="303" y="582"/>
                </a:cubicBezTo>
                <a:cubicBezTo>
                  <a:pt x="319" y="582"/>
                  <a:pt x="328" y="589"/>
                  <a:pt x="328" y="602"/>
                </a:cubicBezTo>
                <a:cubicBezTo>
                  <a:pt x="328" y="603"/>
                  <a:pt x="328" y="603"/>
                  <a:pt x="328" y="603"/>
                </a:cubicBezTo>
                <a:cubicBezTo>
                  <a:pt x="328" y="615"/>
                  <a:pt x="319" y="623"/>
                  <a:pt x="303" y="623"/>
                </a:cubicBezTo>
                <a:lnTo>
                  <a:pt x="272" y="623"/>
                </a:lnTo>
                <a:close/>
                <a:moveTo>
                  <a:pt x="405" y="685"/>
                </a:moveTo>
                <a:cubicBezTo>
                  <a:pt x="477" y="685"/>
                  <a:pt x="477" y="685"/>
                  <a:pt x="477" y="685"/>
                </a:cubicBezTo>
                <a:cubicBezTo>
                  <a:pt x="482" y="685"/>
                  <a:pt x="487" y="681"/>
                  <a:pt x="487" y="675"/>
                </a:cubicBezTo>
                <a:cubicBezTo>
                  <a:pt x="487" y="670"/>
                  <a:pt x="482" y="666"/>
                  <a:pt x="477" y="666"/>
                </a:cubicBezTo>
                <a:cubicBezTo>
                  <a:pt x="416" y="666"/>
                  <a:pt x="416" y="666"/>
                  <a:pt x="416" y="666"/>
                </a:cubicBezTo>
                <a:cubicBezTo>
                  <a:pt x="416" y="633"/>
                  <a:pt x="416" y="633"/>
                  <a:pt x="416" y="633"/>
                </a:cubicBezTo>
                <a:cubicBezTo>
                  <a:pt x="468" y="633"/>
                  <a:pt x="468" y="633"/>
                  <a:pt x="468" y="633"/>
                </a:cubicBezTo>
                <a:cubicBezTo>
                  <a:pt x="474" y="633"/>
                  <a:pt x="478" y="629"/>
                  <a:pt x="478" y="623"/>
                </a:cubicBezTo>
                <a:cubicBezTo>
                  <a:pt x="478" y="618"/>
                  <a:pt x="474" y="614"/>
                  <a:pt x="468" y="614"/>
                </a:cubicBezTo>
                <a:cubicBezTo>
                  <a:pt x="416" y="614"/>
                  <a:pt x="416" y="614"/>
                  <a:pt x="416" y="614"/>
                </a:cubicBezTo>
                <a:cubicBezTo>
                  <a:pt x="416" y="582"/>
                  <a:pt x="416" y="582"/>
                  <a:pt x="416" y="582"/>
                </a:cubicBezTo>
                <a:cubicBezTo>
                  <a:pt x="476" y="582"/>
                  <a:pt x="476" y="582"/>
                  <a:pt x="476" y="582"/>
                </a:cubicBezTo>
                <a:cubicBezTo>
                  <a:pt x="481" y="582"/>
                  <a:pt x="486" y="578"/>
                  <a:pt x="486" y="572"/>
                </a:cubicBezTo>
                <a:cubicBezTo>
                  <a:pt x="486" y="567"/>
                  <a:pt x="481" y="563"/>
                  <a:pt x="476" y="563"/>
                </a:cubicBezTo>
                <a:cubicBezTo>
                  <a:pt x="405" y="563"/>
                  <a:pt x="405" y="563"/>
                  <a:pt x="405" y="563"/>
                </a:cubicBezTo>
                <a:cubicBezTo>
                  <a:pt x="399" y="563"/>
                  <a:pt x="394" y="567"/>
                  <a:pt x="394" y="573"/>
                </a:cubicBezTo>
                <a:cubicBezTo>
                  <a:pt x="394" y="674"/>
                  <a:pt x="394" y="674"/>
                  <a:pt x="394" y="674"/>
                </a:cubicBezTo>
                <a:cubicBezTo>
                  <a:pt x="394" y="680"/>
                  <a:pt x="399" y="685"/>
                  <a:pt x="405" y="685"/>
                </a:cubicBezTo>
                <a:close/>
                <a:moveTo>
                  <a:pt x="521" y="676"/>
                </a:moveTo>
                <a:cubicBezTo>
                  <a:pt x="521" y="681"/>
                  <a:pt x="525" y="686"/>
                  <a:pt x="530" y="686"/>
                </a:cubicBezTo>
                <a:cubicBezTo>
                  <a:pt x="535" y="686"/>
                  <a:pt x="539" y="683"/>
                  <a:pt x="540" y="679"/>
                </a:cubicBezTo>
                <a:cubicBezTo>
                  <a:pt x="551" y="655"/>
                  <a:pt x="551" y="655"/>
                  <a:pt x="551" y="655"/>
                </a:cubicBezTo>
                <a:cubicBezTo>
                  <a:pt x="610" y="655"/>
                  <a:pt x="610" y="655"/>
                  <a:pt x="610" y="655"/>
                </a:cubicBezTo>
                <a:cubicBezTo>
                  <a:pt x="620" y="678"/>
                  <a:pt x="620" y="678"/>
                  <a:pt x="620" y="678"/>
                </a:cubicBezTo>
                <a:cubicBezTo>
                  <a:pt x="622" y="683"/>
                  <a:pt x="626" y="686"/>
                  <a:pt x="631" y="686"/>
                </a:cubicBezTo>
                <a:cubicBezTo>
                  <a:pt x="636" y="686"/>
                  <a:pt x="641" y="681"/>
                  <a:pt x="641" y="675"/>
                </a:cubicBezTo>
                <a:cubicBezTo>
                  <a:pt x="641" y="674"/>
                  <a:pt x="640" y="672"/>
                  <a:pt x="640" y="671"/>
                </a:cubicBezTo>
                <a:cubicBezTo>
                  <a:pt x="594" y="570"/>
                  <a:pt x="594" y="570"/>
                  <a:pt x="594" y="570"/>
                </a:cubicBezTo>
                <a:cubicBezTo>
                  <a:pt x="592" y="564"/>
                  <a:pt x="587" y="561"/>
                  <a:pt x="581" y="561"/>
                </a:cubicBezTo>
                <a:cubicBezTo>
                  <a:pt x="580" y="561"/>
                  <a:pt x="580" y="561"/>
                  <a:pt x="580" y="561"/>
                </a:cubicBezTo>
                <a:cubicBezTo>
                  <a:pt x="574" y="561"/>
                  <a:pt x="570" y="564"/>
                  <a:pt x="567" y="570"/>
                </a:cubicBezTo>
                <a:cubicBezTo>
                  <a:pt x="522" y="671"/>
                  <a:pt x="522" y="671"/>
                  <a:pt x="522" y="671"/>
                </a:cubicBezTo>
                <a:cubicBezTo>
                  <a:pt x="521" y="673"/>
                  <a:pt x="521" y="674"/>
                  <a:pt x="521" y="676"/>
                </a:cubicBezTo>
                <a:close/>
                <a:moveTo>
                  <a:pt x="559" y="636"/>
                </a:moveTo>
                <a:cubicBezTo>
                  <a:pt x="580" y="587"/>
                  <a:pt x="580" y="587"/>
                  <a:pt x="580" y="587"/>
                </a:cubicBezTo>
                <a:cubicBezTo>
                  <a:pt x="602" y="636"/>
                  <a:pt x="602" y="636"/>
                  <a:pt x="602" y="636"/>
                </a:cubicBezTo>
                <a:lnTo>
                  <a:pt x="559" y="636"/>
                </a:lnTo>
                <a:close/>
                <a:moveTo>
                  <a:pt x="682" y="674"/>
                </a:moveTo>
                <a:cubicBezTo>
                  <a:pt x="682" y="680"/>
                  <a:pt x="686" y="685"/>
                  <a:pt x="692" y="685"/>
                </a:cubicBezTo>
                <a:cubicBezTo>
                  <a:pt x="758" y="685"/>
                  <a:pt x="758" y="685"/>
                  <a:pt x="758" y="685"/>
                </a:cubicBezTo>
                <a:cubicBezTo>
                  <a:pt x="764" y="685"/>
                  <a:pt x="768" y="680"/>
                  <a:pt x="768" y="675"/>
                </a:cubicBezTo>
                <a:cubicBezTo>
                  <a:pt x="768" y="670"/>
                  <a:pt x="764" y="665"/>
                  <a:pt x="758" y="665"/>
                </a:cubicBezTo>
                <a:cubicBezTo>
                  <a:pt x="703" y="665"/>
                  <a:pt x="703" y="665"/>
                  <a:pt x="703" y="665"/>
                </a:cubicBezTo>
                <a:cubicBezTo>
                  <a:pt x="703" y="572"/>
                  <a:pt x="703" y="572"/>
                  <a:pt x="703" y="572"/>
                </a:cubicBezTo>
                <a:cubicBezTo>
                  <a:pt x="703" y="566"/>
                  <a:pt x="698" y="562"/>
                  <a:pt x="692" y="562"/>
                </a:cubicBezTo>
                <a:cubicBezTo>
                  <a:pt x="686" y="562"/>
                  <a:pt x="682" y="566"/>
                  <a:pt x="682" y="572"/>
                </a:cubicBezTo>
                <a:lnTo>
                  <a:pt x="682" y="674"/>
                </a:lnTo>
                <a:close/>
                <a:moveTo>
                  <a:pt x="877" y="674"/>
                </a:moveTo>
                <a:cubicBezTo>
                  <a:pt x="877" y="680"/>
                  <a:pt x="882" y="685"/>
                  <a:pt x="888" y="685"/>
                </a:cubicBezTo>
                <a:cubicBezTo>
                  <a:pt x="923" y="685"/>
                  <a:pt x="923" y="685"/>
                  <a:pt x="923" y="685"/>
                </a:cubicBezTo>
                <a:cubicBezTo>
                  <a:pt x="961" y="685"/>
                  <a:pt x="988" y="658"/>
                  <a:pt x="988" y="624"/>
                </a:cubicBezTo>
                <a:cubicBezTo>
                  <a:pt x="988" y="623"/>
                  <a:pt x="988" y="623"/>
                  <a:pt x="988" y="623"/>
                </a:cubicBezTo>
                <a:cubicBezTo>
                  <a:pt x="988" y="589"/>
                  <a:pt x="961" y="563"/>
                  <a:pt x="923" y="563"/>
                </a:cubicBezTo>
                <a:cubicBezTo>
                  <a:pt x="888" y="563"/>
                  <a:pt x="888" y="563"/>
                  <a:pt x="888" y="563"/>
                </a:cubicBezTo>
                <a:cubicBezTo>
                  <a:pt x="882" y="563"/>
                  <a:pt x="877" y="567"/>
                  <a:pt x="877" y="573"/>
                </a:cubicBezTo>
                <a:lnTo>
                  <a:pt x="877" y="674"/>
                </a:lnTo>
                <a:close/>
                <a:moveTo>
                  <a:pt x="899" y="665"/>
                </a:moveTo>
                <a:cubicBezTo>
                  <a:pt x="899" y="582"/>
                  <a:pt x="899" y="582"/>
                  <a:pt x="899" y="582"/>
                </a:cubicBezTo>
                <a:cubicBezTo>
                  <a:pt x="923" y="582"/>
                  <a:pt x="923" y="582"/>
                  <a:pt x="923" y="582"/>
                </a:cubicBezTo>
                <a:cubicBezTo>
                  <a:pt x="949" y="582"/>
                  <a:pt x="965" y="600"/>
                  <a:pt x="965" y="624"/>
                </a:cubicBezTo>
                <a:cubicBezTo>
                  <a:pt x="965" y="624"/>
                  <a:pt x="965" y="624"/>
                  <a:pt x="965" y="624"/>
                </a:cubicBezTo>
                <a:cubicBezTo>
                  <a:pt x="965" y="648"/>
                  <a:pt x="949" y="665"/>
                  <a:pt x="923" y="665"/>
                </a:cubicBezTo>
                <a:lnTo>
                  <a:pt x="899" y="665"/>
                </a:lnTo>
                <a:close/>
                <a:moveTo>
                  <a:pt x="1033" y="675"/>
                </a:moveTo>
                <a:cubicBezTo>
                  <a:pt x="1033" y="681"/>
                  <a:pt x="1037" y="686"/>
                  <a:pt x="1043" y="686"/>
                </a:cubicBezTo>
                <a:cubicBezTo>
                  <a:pt x="1049" y="686"/>
                  <a:pt x="1054" y="681"/>
                  <a:pt x="1054" y="675"/>
                </a:cubicBezTo>
                <a:cubicBezTo>
                  <a:pt x="1054" y="572"/>
                  <a:pt x="1054" y="572"/>
                  <a:pt x="1054" y="572"/>
                </a:cubicBezTo>
                <a:cubicBezTo>
                  <a:pt x="1054" y="566"/>
                  <a:pt x="1049" y="562"/>
                  <a:pt x="1043" y="562"/>
                </a:cubicBezTo>
                <a:cubicBezTo>
                  <a:pt x="1037" y="562"/>
                  <a:pt x="1033" y="566"/>
                  <a:pt x="1033" y="572"/>
                </a:cubicBezTo>
                <a:lnTo>
                  <a:pt x="1033" y="675"/>
                </a:lnTo>
                <a:close/>
                <a:moveTo>
                  <a:pt x="1104" y="675"/>
                </a:moveTo>
                <a:cubicBezTo>
                  <a:pt x="1104" y="681"/>
                  <a:pt x="1109" y="686"/>
                  <a:pt x="1115" y="686"/>
                </a:cubicBezTo>
                <a:cubicBezTo>
                  <a:pt x="1121" y="686"/>
                  <a:pt x="1126" y="681"/>
                  <a:pt x="1126" y="675"/>
                </a:cubicBezTo>
                <a:cubicBezTo>
                  <a:pt x="1126" y="635"/>
                  <a:pt x="1126" y="635"/>
                  <a:pt x="1126" y="635"/>
                </a:cubicBezTo>
                <a:cubicBezTo>
                  <a:pt x="1179" y="635"/>
                  <a:pt x="1179" y="635"/>
                  <a:pt x="1179" y="635"/>
                </a:cubicBezTo>
                <a:cubicBezTo>
                  <a:pt x="1184" y="635"/>
                  <a:pt x="1188" y="631"/>
                  <a:pt x="1188" y="625"/>
                </a:cubicBezTo>
                <a:cubicBezTo>
                  <a:pt x="1188" y="620"/>
                  <a:pt x="1184" y="615"/>
                  <a:pt x="1179" y="615"/>
                </a:cubicBezTo>
                <a:cubicBezTo>
                  <a:pt x="1126" y="615"/>
                  <a:pt x="1126" y="615"/>
                  <a:pt x="1126" y="615"/>
                </a:cubicBezTo>
                <a:cubicBezTo>
                  <a:pt x="1126" y="582"/>
                  <a:pt x="1126" y="582"/>
                  <a:pt x="1126" y="582"/>
                </a:cubicBezTo>
                <a:cubicBezTo>
                  <a:pt x="1186" y="582"/>
                  <a:pt x="1186" y="582"/>
                  <a:pt x="1186" y="582"/>
                </a:cubicBezTo>
                <a:cubicBezTo>
                  <a:pt x="1192" y="582"/>
                  <a:pt x="1196" y="578"/>
                  <a:pt x="1196" y="572"/>
                </a:cubicBezTo>
                <a:cubicBezTo>
                  <a:pt x="1196" y="567"/>
                  <a:pt x="1192" y="563"/>
                  <a:pt x="1186" y="563"/>
                </a:cubicBezTo>
                <a:cubicBezTo>
                  <a:pt x="1115" y="563"/>
                  <a:pt x="1115" y="563"/>
                  <a:pt x="1115" y="563"/>
                </a:cubicBezTo>
                <a:cubicBezTo>
                  <a:pt x="1109" y="563"/>
                  <a:pt x="1104" y="567"/>
                  <a:pt x="1104" y="573"/>
                </a:cubicBezTo>
                <a:lnTo>
                  <a:pt x="1104" y="675"/>
                </a:lnTo>
                <a:close/>
                <a:moveTo>
                  <a:pt x="1237" y="675"/>
                </a:moveTo>
                <a:cubicBezTo>
                  <a:pt x="1237" y="681"/>
                  <a:pt x="1241" y="686"/>
                  <a:pt x="1247" y="686"/>
                </a:cubicBezTo>
                <a:cubicBezTo>
                  <a:pt x="1253" y="686"/>
                  <a:pt x="1258" y="681"/>
                  <a:pt x="1258" y="675"/>
                </a:cubicBezTo>
                <a:cubicBezTo>
                  <a:pt x="1258" y="635"/>
                  <a:pt x="1258" y="635"/>
                  <a:pt x="1258" y="635"/>
                </a:cubicBezTo>
                <a:cubicBezTo>
                  <a:pt x="1311" y="635"/>
                  <a:pt x="1311" y="635"/>
                  <a:pt x="1311" y="635"/>
                </a:cubicBezTo>
                <a:cubicBezTo>
                  <a:pt x="1316" y="635"/>
                  <a:pt x="1321" y="631"/>
                  <a:pt x="1321" y="625"/>
                </a:cubicBezTo>
                <a:cubicBezTo>
                  <a:pt x="1321" y="620"/>
                  <a:pt x="1316" y="615"/>
                  <a:pt x="1311" y="615"/>
                </a:cubicBezTo>
                <a:cubicBezTo>
                  <a:pt x="1258" y="615"/>
                  <a:pt x="1258" y="615"/>
                  <a:pt x="1258" y="615"/>
                </a:cubicBezTo>
                <a:cubicBezTo>
                  <a:pt x="1258" y="582"/>
                  <a:pt x="1258" y="582"/>
                  <a:pt x="1258" y="582"/>
                </a:cubicBezTo>
                <a:cubicBezTo>
                  <a:pt x="1319" y="582"/>
                  <a:pt x="1319" y="582"/>
                  <a:pt x="1319" y="582"/>
                </a:cubicBezTo>
                <a:cubicBezTo>
                  <a:pt x="1324" y="582"/>
                  <a:pt x="1328" y="578"/>
                  <a:pt x="1328" y="572"/>
                </a:cubicBezTo>
                <a:cubicBezTo>
                  <a:pt x="1328" y="567"/>
                  <a:pt x="1324" y="563"/>
                  <a:pt x="1319" y="563"/>
                </a:cubicBezTo>
                <a:cubicBezTo>
                  <a:pt x="1247" y="563"/>
                  <a:pt x="1247" y="563"/>
                  <a:pt x="1247" y="563"/>
                </a:cubicBezTo>
                <a:cubicBezTo>
                  <a:pt x="1241" y="563"/>
                  <a:pt x="1237" y="567"/>
                  <a:pt x="1237" y="573"/>
                </a:cubicBezTo>
                <a:lnTo>
                  <a:pt x="1237" y="675"/>
                </a:lnTo>
                <a:close/>
                <a:moveTo>
                  <a:pt x="1380" y="685"/>
                </a:moveTo>
                <a:cubicBezTo>
                  <a:pt x="1452" y="685"/>
                  <a:pt x="1452" y="685"/>
                  <a:pt x="1452" y="685"/>
                </a:cubicBezTo>
                <a:cubicBezTo>
                  <a:pt x="1457" y="685"/>
                  <a:pt x="1461" y="681"/>
                  <a:pt x="1461" y="675"/>
                </a:cubicBezTo>
                <a:cubicBezTo>
                  <a:pt x="1461" y="670"/>
                  <a:pt x="1457" y="666"/>
                  <a:pt x="1452" y="666"/>
                </a:cubicBezTo>
                <a:cubicBezTo>
                  <a:pt x="1390" y="666"/>
                  <a:pt x="1390" y="666"/>
                  <a:pt x="1390" y="666"/>
                </a:cubicBezTo>
                <a:cubicBezTo>
                  <a:pt x="1390" y="633"/>
                  <a:pt x="1390" y="633"/>
                  <a:pt x="1390" y="633"/>
                </a:cubicBezTo>
                <a:cubicBezTo>
                  <a:pt x="1443" y="633"/>
                  <a:pt x="1443" y="633"/>
                  <a:pt x="1443" y="633"/>
                </a:cubicBezTo>
                <a:cubicBezTo>
                  <a:pt x="1448" y="633"/>
                  <a:pt x="1452" y="629"/>
                  <a:pt x="1452" y="623"/>
                </a:cubicBezTo>
                <a:cubicBezTo>
                  <a:pt x="1452" y="618"/>
                  <a:pt x="1448" y="614"/>
                  <a:pt x="1443" y="614"/>
                </a:cubicBezTo>
                <a:cubicBezTo>
                  <a:pt x="1390" y="614"/>
                  <a:pt x="1390" y="614"/>
                  <a:pt x="1390" y="614"/>
                </a:cubicBezTo>
                <a:cubicBezTo>
                  <a:pt x="1390" y="582"/>
                  <a:pt x="1390" y="582"/>
                  <a:pt x="1390" y="582"/>
                </a:cubicBezTo>
                <a:cubicBezTo>
                  <a:pt x="1451" y="582"/>
                  <a:pt x="1451" y="582"/>
                  <a:pt x="1451" y="582"/>
                </a:cubicBezTo>
                <a:cubicBezTo>
                  <a:pt x="1456" y="582"/>
                  <a:pt x="1460" y="578"/>
                  <a:pt x="1460" y="572"/>
                </a:cubicBezTo>
                <a:cubicBezTo>
                  <a:pt x="1460" y="567"/>
                  <a:pt x="1456" y="563"/>
                  <a:pt x="1451" y="563"/>
                </a:cubicBezTo>
                <a:cubicBezTo>
                  <a:pt x="1380" y="563"/>
                  <a:pt x="1380" y="563"/>
                  <a:pt x="1380" y="563"/>
                </a:cubicBezTo>
                <a:cubicBezTo>
                  <a:pt x="1373" y="563"/>
                  <a:pt x="1369" y="567"/>
                  <a:pt x="1369" y="573"/>
                </a:cubicBezTo>
                <a:cubicBezTo>
                  <a:pt x="1369" y="674"/>
                  <a:pt x="1369" y="674"/>
                  <a:pt x="1369" y="674"/>
                </a:cubicBezTo>
                <a:cubicBezTo>
                  <a:pt x="1369" y="680"/>
                  <a:pt x="1373" y="685"/>
                  <a:pt x="1380" y="685"/>
                </a:cubicBezTo>
                <a:close/>
                <a:moveTo>
                  <a:pt x="1503" y="675"/>
                </a:moveTo>
                <a:cubicBezTo>
                  <a:pt x="1503" y="681"/>
                  <a:pt x="1508" y="686"/>
                  <a:pt x="1514" y="686"/>
                </a:cubicBezTo>
                <a:cubicBezTo>
                  <a:pt x="1520" y="686"/>
                  <a:pt x="1525" y="681"/>
                  <a:pt x="1525" y="675"/>
                </a:cubicBezTo>
                <a:cubicBezTo>
                  <a:pt x="1525" y="642"/>
                  <a:pt x="1525" y="642"/>
                  <a:pt x="1525" y="642"/>
                </a:cubicBezTo>
                <a:cubicBezTo>
                  <a:pt x="1552" y="642"/>
                  <a:pt x="1552" y="642"/>
                  <a:pt x="1552" y="642"/>
                </a:cubicBezTo>
                <a:cubicBezTo>
                  <a:pt x="1582" y="680"/>
                  <a:pt x="1582" y="680"/>
                  <a:pt x="1582" y="680"/>
                </a:cubicBezTo>
                <a:cubicBezTo>
                  <a:pt x="1584" y="683"/>
                  <a:pt x="1587" y="686"/>
                  <a:pt x="1592" y="686"/>
                </a:cubicBezTo>
                <a:cubicBezTo>
                  <a:pt x="1597" y="686"/>
                  <a:pt x="1602" y="682"/>
                  <a:pt x="1602" y="676"/>
                </a:cubicBezTo>
                <a:cubicBezTo>
                  <a:pt x="1602" y="672"/>
                  <a:pt x="1601" y="670"/>
                  <a:pt x="1599" y="668"/>
                </a:cubicBezTo>
                <a:cubicBezTo>
                  <a:pt x="1576" y="638"/>
                  <a:pt x="1576" y="638"/>
                  <a:pt x="1576" y="638"/>
                </a:cubicBezTo>
                <a:cubicBezTo>
                  <a:pt x="1592" y="633"/>
                  <a:pt x="1603" y="621"/>
                  <a:pt x="1603" y="602"/>
                </a:cubicBezTo>
                <a:cubicBezTo>
                  <a:pt x="1603" y="601"/>
                  <a:pt x="1603" y="601"/>
                  <a:pt x="1603" y="601"/>
                </a:cubicBezTo>
                <a:cubicBezTo>
                  <a:pt x="1603" y="591"/>
                  <a:pt x="1600" y="581"/>
                  <a:pt x="1593" y="575"/>
                </a:cubicBezTo>
                <a:cubicBezTo>
                  <a:pt x="1585" y="567"/>
                  <a:pt x="1573" y="563"/>
                  <a:pt x="1558" y="563"/>
                </a:cubicBezTo>
                <a:cubicBezTo>
                  <a:pt x="1514" y="563"/>
                  <a:pt x="1514" y="563"/>
                  <a:pt x="1514" y="563"/>
                </a:cubicBezTo>
                <a:cubicBezTo>
                  <a:pt x="1508" y="563"/>
                  <a:pt x="1503" y="567"/>
                  <a:pt x="1503" y="573"/>
                </a:cubicBezTo>
                <a:lnTo>
                  <a:pt x="1503" y="675"/>
                </a:lnTo>
                <a:close/>
                <a:moveTo>
                  <a:pt x="1525" y="623"/>
                </a:moveTo>
                <a:cubicBezTo>
                  <a:pt x="1525" y="582"/>
                  <a:pt x="1525" y="582"/>
                  <a:pt x="1525" y="582"/>
                </a:cubicBezTo>
                <a:cubicBezTo>
                  <a:pt x="1556" y="582"/>
                  <a:pt x="1556" y="582"/>
                  <a:pt x="1556" y="582"/>
                </a:cubicBezTo>
                <a:cubicBezTo>
                  <a:pt x="1572" y="582"/>
                  <a:pt x="1581" y="589"/>
                  <a:pt x="1581" y="602"/>
                </a:cubicBezTo>
                <a:cubicBezTo>
                  <a:pt x="1581" y="603"/>
                  <a:pt x="1581" y="603"/>
                  <a:pt x="1581" y="603"/>
                </a:cubicBezTo>
                <a:cubicBezTo>
                  <a:pt x="1581" y="615"/>
                  <a:pt x="1572" y="623"/>
                  <a:pt x="1556" y="623"/>
                </a:cubicBezTo>
                <a:lnTo>
                  <a:pt x="1525" y="623"/>
                </a:lnTo>
                <a:close/>
                <a:moveTo>
                  <a:pt x="1658" y="685"/>
                </a:moveTo>
                <a:cubicBezTo>
                  <a:pt x="1730" y="685"/>
                  <a:pt x="1730" y="685"/>
                  <a:pt x="1730" y="685"/>
                </a:cubicBezTo>
                <a:cubicBezTo>
                  <a:pt x="1735" y="685"/>
                  <a:pt x="1740" y="681"/>
                  <a:pt x="1740" y="675"/>
                </a:cubicBezTo>
                <a:cubicBezTo>
                  <a:pt x="1740" y="670"/>
                  <a:pt x="1735" y="666"/>
                  <a:pt x="1730" y="666"/>
                </a:cubicBezTo>
                <a:cubicBezTo>
                  <a:pt x="1669" y="666"/>
                  <a:pt x="1669" y="666"/>
                  <a:pt x="1669" y="666"/>
                </a:cubicBezTo>
                <a:cubicBezTo>
                  <a:pt x="1669" y="633"/>
                  <a:pt x="1669" y="633"/>
                  <a:pt x="1669" y="633"/>
                </a:cubicBezTo>
                <a:cubicBezTo>
                  <a:pt x="1721" y="633"/>
                  <a:pt x="1721" y="633"/>
                  <a:pt x="1721" y="633"/>
                </a:cubicBezTo>
                <a:cubicBezTo>
                  <a:pt x="1727" y="633"/>
                  <a:pt x="1731" y="629"/>
                  <a:pt x="1731" y="623"/>
                </a:cubicBezTo>
                <a:cubicBezTo>
                  <a:pt x="1731" y="618"/>
                  <a:pt x="1727" y="614"/>
                  <a:pt x="1721" y="614"/>
                </a:cubicBezTo>
                <a:cubicBezTo>
                  <a:pt x="1669" y="614"/>
                  <a:pt x="1669" y="614"/>
                  <a:pt x="1669" y="614"/>
                </a:cubicBezTo>
                <a:cubicBezTo>
                  <a:pt x="1669" y="582"/>
                  <a:pt x="1669" y="582"/>
                  <a:pt x="1669" y="582"/>
                </a:cubicBezTo>
                <a:cubicBezTo>
                  <a:pt x="1729" y="582"/>
                  <a:pt x="1729" y="582"/>
                  <a:pt x="1729" y="582"/>
                </a:cubicBezTo>
                <a:cubicBezTo>
                  <a:pt x="1734" y="582"/>
                  <a:pt x="1739" y="578"/>
                  <a:pt x="1739" y="572"/>
                </a:cubicBezTo>
                <a:cubicBezTo>
                  <a:pt x="1739" y="567"/>
                  <a:pt x="1734" y="563"/>
                  <a:pt x="1729" y="563"/>
                </a:cubicBezTo>
                <a:cubicBezTo>
                  <a:pt x="1658" y="563"/>
                  <a:pt x="1658" y="563"/>
                  <a:pt x="1658" y="563"/>
                </a:cubicBezTo>
                <a:cubicBezTo>
                  <a:pt x="1652" y="563"/>
                  <a:pt x="1647" y="567"/>
                  <a:pt x="1647" y="573"/>
                </a:cubicBezTo>
                <a:cubicBezTo>
                  <a:pt x="1647" y="674"/>
                  <a:pt x="1647" y="674"/>
                  <a:pt x="1647" y="674"/>
                </a:cubicBezTo>
                <a:cubicBezTo>
                  <a:pt x="1647" y="680"/>
                  <a:pt x="1652" y="685"/>
                  <a:pt x="1658" y="685"/>
                </a:cubicBezTo>
                <a:close/>
                <a:moveTo>
                  <a:pt x="1782" y="675"/>
                </a:moveTo>
                <a:cubicBezTo>
                  <a:pt x="1782" y="681"/>
                  <a:pt x="1787" y="686"/>
                  <a:pt x="1793" y="686"/>
                </a:cubicBezTo>
                <a:cubicBezTo>
                  <a:pt x="1798" y="686"/>
                  <a:pt x="1803" y="681"/>
                  <a:pt x="1803" y="675"/>
                </a:cubicBezTo>
                <a:cubicBezTo>
                  <a:pt x="1803" y="598"/>
                  <a:pt x="1803" y="598"/>
                  <a:pt x="1803" y="598"/>
                </a:cubicBezTo>
                <a:cubicBezTo>
                  <a:pt x="1866" y="679"/>
                  <a:pt x="1866" y="679"/>
                  <a:pt x="1866" y="679"/>
                </a:cubicBezTo>
                <a:cubicBezTo>
                  <a:pt x="1869" y="683"/>
                  <a:pt x="1872" y="686"/>
                  <a:pt x="1877" y="686"/>
                </a:cubicBezTo>
                <a:cubicBezTo>
                  <a:pt x="1878" y="686"/>
                  <a:pt x="1878" y="686"/>
                  <a:pt x="1878" y="686"/>
                </a:cubicBezTo>
                <a:cubicBezTo>
                  <a:pt x="1884" y="686"/>
                  <a:pt x="1889" y="681"/>
                  <a:pt x="1889" y="675"/>
                </a:cubicBezTo>
                <a:cubicBezTo>
                  <a:pt x="1889" y="572"/>
                  <a:pt x="1889" y="572"/>
                  <a:pt x="1889" y="572"/>
                </a:cubicBezTo>
                <a:cubicBezTo>
                  <a:pt x="1889" y="566"/>
                  <a:pt x="1884" y="562"/>
                  <a:pt x="1878" y="562"/>
                </a:cubicBezTo>
                <a:cubicBezTo>
                  <a:pt x="1872" y="562"/>
                  <a:pt x="1867" y="566"/>
                  <a:pt x="1867" y="572"/>
                </a:cubicBezTo>
                <a:cubicBezTo>
                  <a:pt x="1867" y="647"/>
                  <a:pt x="1867" y="647"/>
                  <a:pt x="1867" y="647"/>
                </a:cubicBezTo>
                <a:cubicBezTo>
                  <a:pt x="1806" y="568"/>
                  <a:pt x="1806" y="568"/>
                  <a:pt x="1806" y="568"/>
                </a:cubicBezTo>
                <a:cubicBezTo>
                  <a:pt x="1803" y="564"/>
                  <a:pt x="1800" y="562"/>
                  <a:pt x="1795" y="562"/>
                </a:cubicBezTo>
                <a:cubicBezTo>
                  <a:pt x="1793" y="562"/>
                  <a:pt x="1793" y="562"/>
                  <a:pt x="1793" y="562"/>
                </a:cubicBezTo>
                <a:cubicBezTo>
                  <a:pt x="1787" y="562"/>
                  <a:pt x="1782" y="567"/>
                  <a:pt x="1782" y="573"/>
                </a:cubicBezTo>
                <a:lnTo>
                  <a:pt x="1782" y="675"/>
                </a:lnTo>
                <a:close/>
                <a:moveTo>
                  <a:pt x="1994" y="687"/>
                </a:moveTo>
                <a:cubicBezTo>
                  <a:pt x="2014" y="687"/>
                  <a:pt x="2027" y="681"/>
                  <a:pt x="2039" y="671"/>
                </a:cubicBezTo>
                <a:cubicBezTo>
                  <a:pt x="2041" y="669"/>
                  <a:pt x="2042" y="666"/>
                  <a:pt x="2042" y="663"/>
                </a:cubicBezTo>
                <a:cubicBezTo>
                  <a:pt x="2042" y="657"/>
                  <a:pt x="2037" y="653"/>
                  <a:pt x="2032" y="653"/>
                </a:cubicBezTo>
                <a:cubicBezTo>
                  <a:pt x="2029" y="653"/>
                  <a:pt x="2027" y="654"/>
                  <a:pt x="2026" y="655"/>
                </a:cubicBezTo>
                <a:cubicBezTo>
                  <a:pt x="2017" y="663"/>
                  <a:pt x="2008" y="667"/>
                  <a:pt x="1995" y="667"/>
                </a:cubicBezTo>
                <a:cubicBezTo>
                  <a:pt x="1972" y="667"/>
                  <a:pt x="1955" y="648"/>
                  <a:pt x="1955" y="624"/>
                </a:cubicBezTo>
                <a:cubicBezTo>
                  <a:pt x="1955" y="623"/>
                  <a:pt x="1955" y="623"/>
                  <a:pt x="1955" y="623"/>
                </a:cubicBezTo>
                <a:cubicBezTo>
                  <a:pt x="1955" y="599"/>
                  <a:pt x="1972" y="580"/>
                  <a:pt x="1995" y="580"/>
                </a:cubicBezTo>
                <a:cubicBezTo>
                  <a:pt x="2007" y="580"/>
                  <a:pt x="2016" y="584"/>
                  <a:pt x="2024" y="591"/>
                </a:cubicBezTo>
                <a:cubicBezTo>
                  <a:pt x="2026" y="592"/>
                  <a:pt x="2028" y="593"/>
                  <a:pt x="2031" y="593"/>
                </a:cubicBezTo>
                <a:cubicBezTo>
                  <a:pt x="2037" y="593"/>
                  <a:pt x="2041" y="589"/>
                  <a:pt x="2041" y="583"/>
                </a:cubicBezTo>
                <a:cubicBezTo>
                  <a:pt x="2041" y="579"/>
                  <a:pt x="2039" y="576"/>
                  <a:pt x="2037" y="574"/>
                </a:cubicBezTo>
                <a:cubicBezTo>
                  <a:pt x="2026" y="566"/>
                  <a:pt x="2014" y="560"/>
                  <a:pt x="1995" y="560"/>
                </a:cubicBezTo>
                <a:cubicBezTo>
                  <a:pt x="1958" y="560"/>
                  <a:pt x="1932" y="589"/>
                  <a:pt x="1932" y="624"/>
                </a:cubicBezTo>
                <a:cubicBezTo>
                  <a:pt x="1932" y="624"/>
                  <a:pt x="1932" y="624"/>
                  <a:pt x="1932" y="624"/>
                </a:cubicBezTo>
                <a:cubicBezTo>
                  <a:pt x="1932" y="659"/>
                  <a:pt x="1959" y="687"/>
                  <a:pt x="1994" y="687"/>
                </a:cubicBezTo>
                <a:close/>
                <a:moveTo>
                  <a:pt x="2095" y="685"/>
                </a:moveTo>
                <a:cubicBezTo>
                  <a:pt x="2167" y="685"/>
                  <a:pt x="2167" y="685"/>
                  <a:pt x="2167" y="685"/>
                </a:cubicBezTo>
                <a:cubicBezTo>
                  <a:pt x="2172" y="685"/>
                  <a:pt x="2176" y="681"/>
                  <a:pt x="2176" y="675"/>
                </a:cubicBezTo>
                <a:cubicBezTo>
                  <a:pt x="2176" y="670"/>
                  <a:pt x="2172" y="666"/>
                  <a:pt x="2167" y="666"/>
                </a:cubicBezTo>
                <a:cubicBezTo>
                  <a:pt x="2106" y="666"/>
                  <a:pt x="2106" y="666"/>
                  <a:pt x="2106" y="666"/>
                </a:cubicBezTo>
                <a:cubicBezTo>
                  <a:pt x="2106" y="633"/>
                  <a:pt x="2106" y="633"/>
                  <a:pt x="2106" y="633"/>
                </a:cubicBezTo>
                <a:cubicBezTo>
                  <a:pt x="2158" y="633"/>
                  <a:pt x="2158" y="633"/>
                  <a:pt x="2158" y="633"/>
                </a:cubicBezTo>
                <a:cubicBezTo>
                  <a:pt x="2163" y="633"/>
                  <a:pt x="2168" y="629"/>
                  <a:pt x="2168" y="623"/>
                </a:cubicBezTo>
                <a:cubicBezTo>
                  <a:pt x="2168" y="618"/>
                  <a:pt x="2163" y="614"/>
                  <a:pt x="2158" y="614"/>
                </a:cubicBezTo>
                <a:cubicBezTo>
                  <a:pt x="2106" y="614"/>
                  <a:pt x="2106" y="614"/>
                  <a:pt x="2106" y="614"/>
                </a:cubicBezTo>
                <a:cubicBezTo>
                  <a:pt x="2106" y="582"/>
                  <a:pt x="2106" y="582"/>
                  <a:pt x="2106" y="582"/>
                </a:cubicBezTo>
                <a:cubicBezTo>
                  <a:pt x="2166" y="582"/>
                  <a:pt x="2166" y="582"/>
                  <a:pt x="2166" y="582"/>
                </a:cubicBezTo>
                <a:cubicBezTo>
                  <a:pt x="2171" y="582"/>
                  <a:pt x="2176" y="578"/>
                  <a:pt x="2176" y="572"/>
                </a:cubicBezTo>
                <a:cubicBezTo>
                  <a:pt x="2176" y="567"/>
                  <a:pt x="2171" y="563"/>
                  <a:pt x="2166" y="563"/>
                </a:cubicBezTo>
                <a:cubicBezTo>
                  <a:pt x="2095" y="563"/>
                  <a:pt x="2095" y="563"/>
                  <a:pt x="2095" y="563"/>
                </a:cubicBezTo>
                <a:cubicBezTo>
                  <a:pt x="2089" y="563"/>
                  <a:pt x="2084" y="567"/>
                  <a:pt x="2084" y="573"/>
                </a:cubicBezTo>
                <a:cubicBezTo>
                  <a:pt x="2084" y="674"/>
                  <a:pt x="2084" y="674"/>
                  <a:pt x="2084" y="674"/>
                </a:cubicBezTo>
                <a:cubicBezTo>
                  <a:pt x="2084" y="680"/>
                  <a:pt x="2089" y="685"/>
                  <a:pt x="2095" y="685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0670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Content">
            <a:extLst>
              <a:ext uri="{FF2B5EF4-FFF2-40B4-BE49-F238E27FC236}">
                <a16:creationId xmlns:a16="http://schemas.microsoft.com/office/drawing/2014/main" id="{28D972C8-5779-4779-A80E-ECE30A3ECB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304357"/>
            <a:ext cx="10515600" cy="4225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3D1E63C8-E924-4DF0-82B5-41085E463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78793"/>
            <a:ext cx="10515600" cy="12234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9" name="White Frame">
            <a:extLst>
              <a:ext uri="{FF2B5EF4-FFF2-40B4-BE49-F238E27FC236}">
                <a16:creationId xmlns:a16="http://schemas.microsoft.com/office/drawing/2014/main" id="{46191C26-5E43-4F64-9BF7-2B0FCCA45F8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2291"/>
            <a:ext cx="12196074" cy="6855709"/>
          </a:xfrm>
          <a:prstGeom prst="rect">
            <a:avLst/>
          </a:prstGeom>
        </p:spPr>
      </p:pic>
      <p:grpSp>
        <p:nvGrpSpPr>
          <p:cNvPr id="16" name="Navina Smart">
            <a:extLst>
              <a:ext uri="{FF2B5EF4-FFF2-40B4-BE49-F238E27FC236}">
                <a16:creationId xmlns:a16="http://schemas.microsoft.com/office/drawing/2014/main" id="{66AD731D-9266-42ED-A6C6-62419BA18C38}"/>
              </a:ext>
            </a:extLst>
          </p:cNvPr>
          <p:cNvGrpSpPr/>
          <p:nvPr userDrawn="1"/>
        </p:nvGrpSpPr>
        <p:grpSpPr>
          <a:xfrm>
            <a:off x="9503866" y="6146799"/>
            <a:ext cx="2271712" cy="331787"/>
            <a:chOff x="3827463" y="-796925"/>
            <a:chExt cx="2271712" cy="331787"/>
          </a:xfrm>
        </p:grpSpPr>
        <p:sp>
          <p:nvSpPr>
            <p:cNvPr id="17" name="Freeform 5">
              <a:extLst>
                <a:ext uri="{FF2B5EF4-FFF2-40B4-BE49-F238E27FC236}">
                  <a16:creationId xmlns:a16="http://schemas.microsoft.com/office/drawing/2014/main" id="{3CB882FA-7146-4310-93AD-3EFC83B6E63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262563" y="-709613"/>
              <a:ext cx="836612" cy="241300"/>
            </a:xfrm>
            <a:custGeom>
              <a:avLst/>
              <a:gdLst>
                <a:gd name="T0" fmla="*/ 257 w 263"/>
                <a:gd name="T1" fmla="*/ 73 h 74"/>
                <a:gd name="T2" fmla="*/ 258 w 263"/>
                <a:gd name="T3" fmla="*/ 66 h 74"/>
                <a:gd name="T4" fmla="*/ 252 w 263"/>
                <a:gd name="T5" fmla="*/ 54 h 74"/>
                <a:gd name="T6" fmla="*/ 258 w 263"/>
                <a:gd name="T7" fmla="*/ 28 h 74"/>
                <a:gd name="T8" fmla="*/ 258 w 263"/>
                <a:gd name="T9" fmla="*/ 20 h 74"/>
                <a:gd name="T10" fmla="*/ 252 w 263"/>
                <a:gd name="T11" fmla="*/ 8 h 74"/>
                <a:gd name="T12" fmla="*/ 243 w 263"/>
                <a:gd name="T13" fmla="*/ 8 h 74"/>
                <a:gd name="T14" fmla="*/ 237 w 263"/>
                <a:gd name="T15" fmla="*/ 20 h 74"/>
                <a:gd name="T16" fmla="*/ 237 w 263"/>
                <a:gd name="T17" fmla="*/ 28 h 74"/>
                <a:gd name="T18" fmla="*/ 243 w 263"/>
                <a:gd name="T19" fmla="*/ 58 h 74"/>
                <a:gd name="T20" fmla="*/ 209 w 263"/>
                <a:gd name="T21" fmla="*/ 19 h 74"/>
                <a:gd name="T22" fmla="*/ 205 w 263"/>
                <a:gd name="T23" fmla="*/ 69 h 74"/>
                <a:gd name="T24" fmla="*/ 214 w 263"/>
                <a:gd name="T25" fmla="*/ 69 h 74"/>
                <a:gd name="T26" fmla="*/ 221 w 263"/>
                <a:gd name="T27" fmla="*/ 31 h 74"/>
                <a:gd name="T28" fmla="*/ 233 w 263"/>
                <a:gd name="T29" fmla="*/ 24 h 74"/>
                <a:gd name="T30" fmla="*/ 214 w 263"/>
                <a:gd name="T31" fmla="*/ 29 h 74"/>
                <a:gd name="T32" fmla="*/ 176 w 263"/>
                <a:gd name="T33" fmla="*/ 47 h 74"/>
                <a:gd name="T34" fmla="*/ 180 w 263"/>
                <a:gd name="T35" fmla="*/ 61 h 74"/>
                <a:gd name="T36" fmla="*/ 159 w 263"/>
                <a:gd name="T37" fmla="*/ 58 h 74"/>
                <a:gd name="T38" fmla="*/ 171 w 263"/>
                <a:gd name="T39" fmla="*/ 49 h 74"/>
                <a:gd name="T40" fmla="*/ 192 w 263"/>
                <a:gd name="T41" fmla="*/ 39 h 74"/>
                <a:gd name="T42" fmla="*/ 172 w 263"/>
                <a:gd name="T43" fmla="*/ 19 h 74"/>
                <a:gd name="T44" fmla="*/ 152 w 263"/>
                <a:gd name="T45" fmla="*/ 33 h 74"/>
                <a:gd name="T46" fmla="*/ 161 w 263"/>
                <a:gd name="T47" fmla="*/ 34 h 74"/>
                <a:gd name="T48" fmla="*/ 183 w 263"/>
                <a:gd name="T49" fmla="*/ 35 h 74"/>
                <a:gd name="T50" fmla="*/ 174 w 263"/>
                <a:gd name="T51" fmla="*/ 41 h 74"/>
                <a:gd name="T52" fmla="*/ 150 w 263"/>
                <a:gd name="T53" fmla="*/ 58 h 74"/>
                <a:gd name="T54" fmla="*/ 183 w 263"/>
                <a:gd name="T55" fmla="*/ 66 h 74"/>
                <a:gd name="T56" fmla="*/ 188 w 263"/>
                <a:gd name="T57" fmla="*/ 73 h 74"/>
                <a:gd name="T58" fmla="*/ 192 w 263"/>
                <a:gd name="T59" fmla="*/ 39 h 74"/>
                <a:gd name="T60" fmla="*/ 71 w 263"/>
                <a:gd name="T61" fmla="*/ 73 h 74"/>
                <a:gd name="T62" fmla="*/ 76 w 263"/>
                <a:gd name="T63" fmla="*/ 69 h 74"/>
                <a:gd name="T64" fmla="*/ 79 w 263"/>
                <a:gd name="T65" fmla="*/ 33 h 74"/>
                <a:gd name="T66" fmla="*/ 98 w 263"/>
                <a:gd name="T67" fmla="*/ 36 h 74"/>
                <a:gd name="T68" fmla="*/ 98 w 263"/>
                <a:gd name="T69" fmla="*/ 69 h 74"/>
                <a:gd name="T70" fmla="*/ 103 w 263"/>
                <a:gd name="T71" fmla="*/ 73 h 74"/>
                <a:gd name="T72" fmla="*/ 108 w 263"/>
                <a:gd name="T73" fmla="*/ 69 h 74"/>
                <a:gd name="T74" fmla="*/ 110 w 263"/>
                <a:gd name="T75" fmla="*/ 33 h 74"/>
                <a:gd name="T76" fmla="*/ 130 w 263"/>
                <a:gd name="T77" fmla="*/ 38 h 74"/>
                <a:gd name="T78" fmla="*/ 130 w 263"/>
                <a:gd name="T79" fmla="*/ 69 h 74"/>
                <a:gd name="T80" fmla="*/ 135 w 263"/>
                <a:gd name="T81" fmla="*/ 73 h 74"/>
                <a:gd name="T82" fmla="*/ 140 w 263"/>
                <a:gd name="T83" fmla="*/ 38 h 74"/>
                <a:gd name="T84" fmla="*/ 122 w 263"/>
                <a:gd name="T85" fmla="*/ 19 h 74"/>
                <a:gd name="T86" fmla="*/ 100 w 263"/>
                <a:gd name="T87" fmla="*/ 21 h 74"/>
                <a:gd name="T88" fmla="*/ 76 w 263"/>
                <a:gd name="T89" fmla="*/ 26 h 74"/>
                <a:gd name="T90" fmla="*/ 69 w 263"/>
                <a:gd name="T91" fmla="*/ 20 h 74"/>
                <a:gd name="T92" fmla="*/ 67 w 263"/>
                <a:gd name="T93" fmla="*/ 69 h 74"/>
                <a:gd name="T94" fmla="*/ 16 w 263"/>
                <a:gd name="T95" fmla="*/ 25 h 74"/>
                <a:gd name="T96" fmla="*/ 18 w 263"/>
                <a:gd name="T97" fmla="*/ 10 h 74"/>
                <a:gd name="T98" fmla="*/ 43 w 263"/>
                <a:gd name="T99" fmla="*/ 17 h 74"/>
                <a:gd name="T100" fmla="*/ 48 w 263"/>
                <a:gd name="T101" fmla="*/ 22 h 74"/>
                <a:gd name="T102" fmla="*/ 47 w 263"/>
                <a:gd name="T103" fmla="*/ 5 h 74"/>
                <a:gd name="T104" fmla="*/ 4 w 263"/>
                <a:gd name="T105" fmla="*/ 20 h 74"/>
                <a:gd name="T106" fmla="*/ 21 w 263"/>
                <a:gd name="T107" fmla="*/ 38 h 74"/>
                <a:gd name="T108" fmla="*/ 41 w 263"/>
                <a:gd name="T109" fmla="*/ 46 h 74"/>
                <a:gd name="T110" fmla="*/ 41 w 263"/>
                <a:gd name="T111" fmla="*/ 62 h 74"/>
                <a:gd name="T112" fmla="*/ 16 w 263"/>
                <a:gd name="T113" fmla="*/ 62 h 74"/>
                <a:gd name="T114" fmla="*/ 6 w 263"/>
                <a:gd name="T115" fmla="*/ 49 h 74"/>
                <a:gd name="T116" fmla="*/ 9 w 263"/>
                <a:gd name="T117" fmla="*/ 68 h 74"/>
                <a:gd name="T118" fmla="*/ 55 w 263"/>
                <a:gd name="T119" fmla="*/ 53 h 74"/>
                <a:gd name="T120" fmla="*/ 26 w 263"/>
                <a:gd name="T121" fmla="*/ 29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63" h="74">
                  <a:moveTo>
                    <a:pt x="243" y="58"/>
                  </a:moveTo>
                  <a:cubicBezTo>
                    <a:pt x="243" y="66"/>
                    <a:pt x="243" y="73"/>
                    <a:pt x="257" y="73"/>
                  </a:cubicBezTo>
                  <a:cubicBezTo>
                    <a:pt x="260" y="73"/>
                    <a:pt x="263" y="73"/>
                    <a:pt x="263" y="70"/>
                  </a:cubicBezTo>
                  <a:cubicBezTo>
                    <a:pt x="263" y="66"/>
                    <a:pt x="260" y="66"/>
                    <a:pt x="258" y="66"/>
                  </a:cubicBezTo>
                  <a:cubicBezTo>
                    <a:pt x="255" y="65"/>
                    <a:pt x="253" y="65"/>
                    <a:pt x="253" y="62"/>
                  </a:cubicBezTo>
                  <a:cubicBezTo>
                    <a:pt x="252" y="61"/>
                    <a:pt x="252" y="60"/>
                    <a:pt x="252" y="54"/>
                  </a:cubicBezTo>
                  <a:cubicBezTo>
                    <a:pt x="252" y="28"/>
                    <a:pt x="252" y="28"/>
                    <a:pt x="252" y="28"/>
                  </a:cubicBezTo>
                  <a:cubicBezTo>
                    <a:pt x="258" y="28"/>
                    <a:pt x="258" y="28"/>
                    <a:pt x="258" y="28"/>
                  </a:cubicBezTo>
                  <a:cubicBezTo>
                    <a:pt x="260" y="28"/>
                    <a:pt x="262" y="28"/>
                    <a:pt x="262" y="24"/>
                  </a:cubicBezTo>
                  <a:cubicBezTo>
                    <a:pt x="262" y="20"/>
                    <a:pt x="260" y="20"/>
                    <a:pt x="258" y="20"/>
                  </a:cubicBezTo>
                  <a:cubicBezTo>
                    <a:pt x="252" y="20"/>
                    <a:pt x="252" y="20"/>
                    <a:pt x="252" y="20"/>
                  </a:cubicBezTo>
                  <a:cubicBezTo>
                    <a:pt x="252" y="8"/>
                    <a:pt x="252" y="8"/>
                    <a:pt x="252" y="8"/>
                  </a:cubicBezTo>
                  <a:cubicBezTo>
                    <a:pt x="252" y="7"/>
                    <a:pt x="252" y="4"/>
                    <a:pt x="247" y="4"/>
                  </a:cubicBezTo>
                  <a:cubicBezTo>
                    <a:pt x="243" y="4"/>
                    <a:pt x="243" y="7"/>
                    <a:pt x="243" y="8"/>
                  </a:cubicBezTo>
                  <a:cubicBezTo>
                    <a:pt x="243" y="20"/>
                    <a:pt x="243" y="20"/>
                    <a:pt x="243" y="20"/>
                  </a:cubicBezTo>
                  <a:cubicBezTo>
                    <a:pt x="237" y="20"/>
                    <a:pt x="237" y="20"/>
                    <a:pt x="237" y="20"/>
                  </a:cubicBezTo>
                  <a:cubicBezTo>
                    <a:pt x="236" y="20"/>
                    <a:pt x="233" y="20"/>
                    <a:pt x="233" y="24"/>
                  </a:cubicBezTo>
                  <a:cubicBezTo>
                    <a:pt x="233" y="28"/>
                    <a:pt x="236" y="28"/>
                    <a:pt x="237" y="28"/>
                  </a:cubicBezTo>
                  <a:cubicBezTo>
                    <a:pt x="243" y="28"/>
                    <a:pt x="243" y="28"/>
                    <a:pt x="243" y="28"/>
                  </a:cubicBezTo>
                  <a:lnTo>
                    <a:pt x="243" y="58"/>
                  </a:lnTo>
                  <a:close/>
                  <a:moveTo>
                    <a:pt x="214" y="24"/>
                  </a:moveTo>
                  <a:cubicBezTo>
                    <a:pt x="214" y="22"/>
                    <a:pt x="213" y="19"/>
                    <a:pt x="209" y="19"/>
                  </a:cubicBezTo>
                  <a:cubicBezTo>
                    <a:pt x="205" y="19"/>
                    <a:pt x="205" y="22"/>
                    <a:pt x="205" y="24"/>
                  </a:cubicBezTo>
                  <a:cubicBezTo>
                    <a:pt x="205" y="69"/>
                    <a:pt x="205" y="69"/>
                    <a:pt x="205" y="69"/>
                  </a:cubicBezTo>
                  <a:cubicBezTo>
                    <a:pt x="205" y="71"/>
                    <a:pt x="205" y="73"/>
                    <a:pt x="209" y="73"/>
                  </a:cubicBezTo>
                  <a:cubicBezTo>
                    <a:pt x="214" y="73"/>
                    <a:pt x="214" y="71"/>
                    <a:pt x="214" y="69"/>
                  </a:cubicBezTo>
                  <a:cubicBezTo>
                    <a:pt x="214" y="49"/>
                    <a:pt x="214" y="49"/>
                    <a:pt x="214" y="49"/>
                  </a:cubicBezTo>
                  <a:cubicBezTo>
                    <a:pt x="214" y="43"/>
                    <a:pt x="214" y="36"/>
                    <a:pt x="221" y="31"/>
                  </a:cubicBezTo>
                  <a:cubicBezTo>
                    <a:pt x="224" y="29"/>
                    <a:pt x="226" y="29"/>
                    <a:pt x="229" y="28"/>
                  </a:cubicBezTo>
                  <a:cubicBezTo>
                    <a:pt x="230" y="28"/>
                    <a:pt x="233" y="28"/>
                    <a:pt x="233" y="24"/>
                  </a:cubicBezTo>
                  <a:cubicBezTo>
                    <a:pt x="233" y="19"/>
                    <a:pt x="229" y="19"/>
                    <a:pt x="227" y="19"/>
                  </a:cubicBezTo>
                  <a:cubicBezTo>
                    <a:pt x="221" y="19"/>
                    <a:pt x="216" y="23"/>
                    <a:pt x="214" y="29"/>
                  </a:cubicBezTo>
                  <a:lnTo>
                    <a:pt x="214" y="24"/>
                  </a:lnTo>
                  <a:close/>
                  <a:moveTo>
                    <a:pt x="176" y="47"/>
                  </a:moveTo>
                  <a:cubicBezTo>
                    <a:pt x="180" y="47"/>
                    <a:pt x="181" y="46"/>
                    <a:pt x="183" y="46"/>
                  </a:cubicBezTo>
                  <a:cubicBezTo>
                    <a:pt x="183" y="52"/>
                    <a:pt x="183" y="57"/>
                    <a:pt x="180" y="61"/>
                  </a:cubicBezTo>
                  <a:cubicBezTo>
                    <a:pt x="179" y="63"/>
                    <a:pt x="175" y="66"/>
                    <a:pt x="169" y="66"/>
                  </a:cubicBezTo>
                  <a:cubicBezTo>
                    <a:pt x="164" y="66"/>
                    <a:pt x="159" y="63"/>
                    <a:pt x="159" y="58"/>
                  </a:cubicBezTo>
                  <a:cubicBezTo>
                    <a:pt x="159" y="52"/>
                    <a:pt x="164" y="51"/>
                    <a:pt x="166" y="50"/>
                  </a:cubicBezTo>
                  <a:cubicBezTo>
                    <a:pt x="167" y="50"/>
                    <a:pt x="169" y="49"/>
                    <a:pt x="171" y="49"/>
                  </a:cubicBezTo>
                  <a:lnTo>
                    <a:pt x="176" y="47"/>
                  </a:lnTo>
                  <a:close/>
                  <a:moveTo>
                    <a:pt x="192" y="39"/>
                  </a:moveTo>
                  <a:cubicBezTo>
                    <a:pt x="192" y="34"/>
                    <a:pt x="192" y="29"/>
                    <a:pt x="188" y="25"/>
                  </a:cubicBezTo>
                  <a:cubicBezTo>
                    <a:pt x="184" y="20"/>
                    <a:pt x="178" y="19"/>
                    <a:pt x="172" y="19"/>
                  </a:cubicBezTo>
                  <a:cubicBezTo>
                    <a:pt x="165" y="19"/>
                    <a:pt x="158" y="21"/>
                    <a:pt x="154" y="27"/>
                  </a:cubicBezTo>
                  <a:cubicBezTo>
                    <a:pt x="153" y="28"/>
                    <a:pt x="152" y="31"/>
                    <a:pt x="152" y="33"/>
                  </a:cubicBezTo>
                  <a:cubicBezTo>
                    <a:pt x="152" y="35"/>
                    <a:pt x="153" y="37"/>
                    <a:pt x="157" y="37"/>
                  </a:cubicBezTo>
                  <a:cubicBezTo>
                    <a:pt x="160" y="37"/>
                    <a:pt x="161" y="35"/>
                    <a:pt x="161" y="34"/>
                  </a:cubicBezTo>
                  <a:cubicBezTo>
                    <a:pt x="162" y="31"/>
                    <a:pt x="164" y="27"/>
                    <a:pt x="172" y="27"/>
                  </a:cubicBezTo>
                  <a:cubicBezTo>
                    <a:pt x="174" y="27"/>
                    <a:pt x="183" y="27"/>
                    <a:pt x="183" y="35"/>
                  </a:cubicBezTo>
                  <a:cubicBezTo>
                    <a:pt x="183" y="38"/>
                    <a:pt x="182" y="39"/>
                    <a:pt x="180" y="39"/>
                  </a:cubicBezTo>
                  <a:cubicBezTo>
                    <a:pt x="179" y="40"/>
                    <a:pt x="177" y="40"/>
                    <a:pt x="174" y="41"/>
                  </a:cubicBezTo>
                  <a:cubicBezTo>
                    <a:pt x="165" y="42"/>
                    <a:pt x="165" y="42"/>
                    <a:pt x="165" y="42"/>
                  </a:cubicBezTo>
                  <a:cubicBezTo>
                    <a:pt x="160" y="44"/>
                    <a:pt x="150" y="46"/>
                    <a:pt x="150" y="58"/>
                  </a:cubicBezTo>
                  <a:cubicBezTo>
                    <a:pt x="150" y="67"/>
                    <a:pt x="156" y="74"/>
                    <a:pt x="167" y="74"/>
                  </a:cubicBezTo>
                  <a:cubicBezTo>
                    <a:pt x="171" y="74"/>
                    <a:pt x="178" y="73"/>
                    <a:pt x="183" y="66"/>
                  </a:cubicBezTo>
                  <a:cubicBezTo>
                    <a:pt x="183" y="70"/>
                    <a:pt x="183" y="70"/>
                    <a:pt x="184" y="71"/>
                  </a:cubicBezTo>
                  <a:cubicBezTo>
                    <a:pt x="184" y="73"/>
                    <a:pt x="186" y="73"/>
                    <a:pt x="188" y="73"/>
                  </a:cubicBezTo>
                  <a:cubicBezTo>
                    <a:pt x="191" y="73"/>
                    <a:pt x="192" y="71"/>
                    <a:pt x="192" y="69"/>
                  </a:cubicBezTo>
                  <a:lnTo>
                    <a:pt x="192" y="39"/>
                  </a:lnTo>
                  <a:close/>
                  <a:moveTo>
                    <a:pt x="67" y="69"/>
                  </a:moveTo>
                  <a:cubicBezTo>
                    <a:pt x="67" y="70"/>
                    <a:pt x="67" y="73"/>
                    <a:pt x="71" y="73"/>
                  </a:cubicBezTo>
                  <a:cubicBezTo>
                    <a:pt x="74" y="73"/>
                    <a:pt x="75" y="72"/>
                    <a:pt x="76" y="71"/>
                  </a:cubicBezTo>
                  <a:cubicBezTo>
                    <a:pt x="76" y="70"/>
                    <a:pt x="76" y="70"/>
                    <a:pt x="76" y="69"/>
                  </a:cubicBezTo>
                  <a:cubicBezTo>
                    <a:pt x="76" y="46"/>
                    <a:pt x="76" y="46"/>
                    <a:pt x="76" y="46"/>
                  </a:cubicBezTo>
                  <a:cubicBezTo>
                    <a:pt x="76" y="40"/>
                    <a:pt x="76" y="36"/>
                    <a:pt x="79" y="33"/>
                  </a:cubicBezTo>
                  <a:cubicBezTo>
                    <a:pt x="81" y="29"/>
                    <a:pt x="85" y="27"/>
                    <a:pt x="89" y="27"/>
                  </a:cubicBezTo>
                  <a:cubicBezTo>
                    <a:pt x="97" y="27"/>
                    <a:pt x="98" y="34"/>
                    <a:pt x="98" y="36"/>
                  </a:cubicBezTo>
                  <a:cubicBezTo>
                    <a:pt x="98" y="37"/>
                    <a:pt x="98" y="38"/>
                    <a:pt x="98" y="43"/>
                  </a:cubicBezTo>
                  <a:cubicBezTo>
                    <a:pt x="98" y="69"/>
                    <a:pt x="98" y="69"/>
                    <a:pt x="98" y="69"/>
                  </a:cubicBezTo>
                  <a:cubicBezTo>
                    <a:pt x="98" y="70"/>
                    <a:pt x="99" y="72"/>
                    <a:pt x="101" y="73"/>
                  </a:cubicBezTo>
                  <a:cubicBezTo>
                    <a:pt x="101" y="73"/>
                    <a:pt x="102" y="73"/>
                    <a:pt x="103" y="73"/>
                  </a:cubicBezTo>
                  <a:cubicBezTo>
                    <a:pt x="104" y="73"/>
                    <a:pt x="105" y="73"/>
                    <a:pt x="106" y="73"/>
                  </a:cubicBezTo>
                  <a:cubicBezTo>
                    <a:pt x="108" y="72"/>
                    <a:pt x="108" y="70"/>
                    <a:pt x="108" y="69"/>
                  </a:cubicBezTo>
                  <a:cubicBezTo>
                    <a:pt x="108" y="44"/>
                    <a:pt x="108" y="44"/>
                    <a:pt x="108" y="44"/>
                  </a:cubicBezTo>
                  <a:cubicBezTo>
                    <a:pt x="108" y="39"/>
                    <a:pt x="108" y="36"/>
                    <a:pt x="110" y="33"/>
                  </a:cubicBezTo>
                  <a:cubicBezTo>
                    <a:pt x="112" y="30"/>
                    <a:pt x="115" y="27"/>
                    <a:pt x="120" y="27"/>
                  </a:cubicBezTo>
                  <a:cubicBezTo>
                    <a:pt x="130" y="27"/>
                    <a:pt x="130" y="35"/>
                    <a:pt x="130" y="38"/>
                  </a:cubicBezTo>
                  <a:cubicBezTo>
                    <a:pt x="130" y="40"/>
                    <a:pt x="130" y="43"/>
                    <a:pt x="130" y="46"/>
                  </a:cubicBezTo>
                  <a:cubicBezTo>
                    <a:pt x="130" y="69"/>
                    <a:pt x="130" y="69"/>
                    <a:pt x="130" y="69"/>
                  </a:cubicBezTo>
                  <a:cubicBezTo>
                    <a:pt x="130" y="70"/>
                    <a:pt x="130" y="72"/>
                    <a:pt x="132" y="73"/>
                  </a:cubicBezTo>
                  <a:cubicBezTo>
                    <a:pt x="133" y="73"/>
                    <a:pt x="134" y="73"/>
                    <a:pt x="135" y="73"/>
                  </a:cubicBezTo>
                  <a:cubicBezTo>
                    <a:pt x="139" y="73"/>
                    <a:pt x="140" y="70"/>
                    <a:pt x="140" y="69"/>
                  </a:cubicBezTo>
                  <a:cubicBezTo>
                    <a:pt x="140" y="38"/>
                    <a:pt x="140" y="38"/>
                    <a:pt x="140" y="38"/>
                  </a:cubicBezTo>
                  <a:cubicBezTo>
                    <a:pt x="140" y="33"/>
                    <a:pt x="139" y="29"/>
                    <a:pt x="136" y="24"/>
                  </a:cubicBezTo>
                  <a:cubicBezTo>
                    <a:pt x="132" y="20"/>
                    <a:pt x="127" y="19"/>
                    <a:pt x="122" y="19"/>
                  </a:cubicBezTo>
                  <a:cubicBezTo>
                    <a:pt x="114" y="19"/>
                    <a:pt x="109" y="22"/>
                    <a:pt x="105" y="27"/>
                  </a:cubicBezTo>
                  <a:cubicBezTo>
                    <a:pt x="105" y="26"/>
                    <a:pt x="103" y="23"/>
                    <a:pt x="100" y="21"/>
                  </a:cubicBezTo>
                  <a:cubicBezTo>
                    <a:pt x="97" y="19"/>
                    <a:pt x="94" y="19"/>
                    <a:pt x="91" y="19"/>
                  </a:cubicBezTo>
                  <a:cubicBezTo>
                    <a:pt x="84" y="19"/>
                    <a:pt x="80" y="21"/>
                    <a:pt x="76" y="26"/>
                  </a:cubicBezTo>
                  <a:cubicBezTo>
                    <a:pt x="76" y="23"/>
                    <a:pt x="76" y="21"/>
                    <a:pt x="74" y="20"/>
                  </a:cubicBezTo>
                  <a:cubicBezTo>
                    <a:pt x="72" y="19"/>
                    <a:pt x="70" y="19"/>
                    <a:pt x="69" y="20"/>
                  </a:cubicBezTo>
                  <a:cubicBezTo>
                    <a:pt x="67" y="21"/>
                    <a:pt x="67" y="22"/>
                    <a:pt x="67" y="24"/>
                  </a:cubicBezTo>
                  <a:lnTo>
                    <a:pt x="67" y="69"/>
                  </a:lnTo>
                  <a:close/>
                  <a:moveTo>
                    <a:pt x="26" y="29"/>
                  </a:moveTo>
                  <a:cubicBezTo>
                    <a:pt x="22" y="28"/>
                    <a:pt x="18" y="27"/>
                    <a:pt x="16" y="25"/>
                  </a:cubicBezTo>
                  <a:cubicBezTo>
                    <a:pt x="16" y="25"/>
                    <a:pt x="14" y="23"/>
                    <a:pt x="14" y="19"/>
                  </a:cubicBezTo>
                  <a:cubicBezTo>
                    <a:pt x="14" y="15"/>
                    <a:pt x="15" y="12"/>
                    <a:pt x="18" y="10"/>
                  </a:cubicBezTo>
                  <a:cubicBezTo>
                    <a:pt x="20" y="9"/>
                    <a:pt x="24" y="8"/>
                    <a:pt x="28" y="8"/>
                  </a:cubicBezTo>
                  <a:cubicBezTo>
                    <a:pt x="39" y="8"/>
                    <a:pt x="42" y="14"/>
                    <a:pt x="43" y="17"/>
                  </a:cubicBezTo>
                  <a:cubicBezTo>
                    <a:pt x="44" y="18"/>
                    <a:pt x="45" y="20"/>
                    <a:pt x="45" y="20"/>
                  </a:cubicBezTo>
                  <a:cubicBezTo>
                    <a:pt x="46" y="22"/>
                    <a:pt x="47" y="22"/>
                    <a:pt x="48" y="22"/>
                  </a:cubicBezTo>
                  <a:cubicBezTo>
                    <a:pt x="51" y="22"/>
                    <a:pt x="53" y="20"/>
                    <a:pt x="53" y="17"/>
                  </a:cubicBezTo>
                  <a:cubicBezTo>
                    <a:pt x="53" y="15"/>
                    <a:pt x="51" y="9"/>
                    <a:pt x="47" y="5"/>
                  </a:cubicBezTo>
                  <a:cubicBezTo>
                    <a:pt x="41" y="0"/>
                    <a:pt x="33" y="0"/>
                    <a:pt x="28" y="0"/>
                  </a:cubicBezTo>
                  <a:cubicBezTo>
                    <a:pt x="12" y="0"/>
                    <a:pt x="4" y="8"/>
                    <a:pt x="4" y="20"/>
                  </a:cubicBezTo>
                  <a:cubicBezTo>
                    <a:pt x="4" y="31"/>
                    <a:pt x="11" y="34"/>
                    <a:pt x="13" y="35"/>
                  </a:cubicBezTo>
                  <a:cubicBezTo>
                    <a:pt x="15" y="36"/>
                    <a:pt x="18" y="37"/>
                    <a:pt x="21" y="38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34" y="42"/>
                    <a:pt x="38" y="43"/>
                    <a:pt x="41" y="46"/>
                  </a:cubicBezTo>
                  <a:cubicBezTo>
                    <a:pt x="43" y="47"/>
                    <a:pt x="45" y="50"/>
                    <a:pt x="45" y="54"/>
                  </a:cubicBezTo>
                  <a:cubicBezTo>
                    <a:pt x="45" y="57"/>
                    <a:pt x="43" y="60"/>
                    <a:pt x="41" y="62"/>
                  </a:cubicBezTo>
                  <a:cubicBezTo>
                    <a:pt x="37" y="65"/>
                    <a:pt x="31" y="65"/>
                    <a:pt x="29" y="65"/>
                  </a:cubicBezTo>
                  <a:cubicBezTo>
                    <a:pt x="26" y="65"/>
                    <a:pt x="21" y="65"/>
                    <a:pt x="16" y="62"/>
                  </a:cubicBezTo>
                  <a:cubicBezTo>
                    <a:pt x="12" y="59"/>
                    <a:pt x="11" y="55"/>
                    <a:pt x="10" y="52"/>
                  </a:cubicBezTo>
                  <a:cubicBezTo>
                    <a:pt x="10" y="50"/>
                    <a:pt x="9" y="49"/>
                    <a:pt x="6" y="49"/>
                  </a:cubicBezTo>
                  <a:cubicBezTo>
                    <a:pt x="4" y="49"/>
                    <a:pt x="0" y="50"/>
                    <a:pt x="0" y="54"/>
                  </a:cubicBezTo>
                  <a:cubicBezTo>
                    <a:pt x="0" y="55"/>
                    <a:pt x="2" y="63"/>
                    <a:pt x="9" y="68"/>
                  </a:cubicBezTo>
                  <a:cubicBezTo>
                    <a:pt x="14" y="72"/>
                    <a:pt x="21" y="74"/>
                    <a:pt x="28" y="74"/>
                  </a:cubicBezTo>
                  <a:cubicBezTo>
                    <a:pt x="40" y="74"/>
                    <a:pt x="55" y="69"/>
                    <a:pt x="55" y="53"/>
                  </a:cubicBezTo>
                  <a:cubicBezTo>
                    <a:pt x="55" y="37"/>
                    <a:pt x="43" y="34"/>
                    <a:pt x="35" y="32"/>
                  </a:cubicBezTo>
                  <a:lnTo>
                    <a:pt x="26" y="29"/>
                  </a:ln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6">
              <a:extLst>
                <a:ext uri="{FF2B5EF4-FFF2-40B4-BE49-F238E27FC236}">
                  <a16:creationId xmlns:a16="http://schemas.microsoft.com/office/drawing/2014/main" id="{4A2726D5-A080-4CA7-9639-8742730B8B2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827463" y="-796925"/>
              <a:ext cx="1416050" cy="331787"/>
            </a:xfrm>
            <a:custGeom>
              <a:avLst/>
              <a:gdLst>
                <a:gd name="T0" fmla="*/ 425 w 445"/>
                <a:gd name="T1" fmla="*/ 4 h 102"/>
                <a:gd name="T2" fmla="*/ 416 w 445"/>
                <a:gd name="T3" fmla="*/ 7 h 102"/>
                <a:gd name="T4" fmla="*/ 419 w 445"/>
                <a:gd name="T5" fmla="*/ 7 h 102"/>
                <a:gd name="T6" fmla="*/ 436 w 445"/>
                <a:gd name="T7" fmla="*/ 19 h 102"/>
                <a:gd name="T8" fmla="*/ 427 w 445"/>
                <a:gd name="T9" fmla="*/ 23 h 102"/>
                <a:gd name="T10" fmla="*/ 430 w 445"/>
                <a:gd name="T11" fmla="*/ 8 h 102"/>
                <a:gd name="T12" fmla="*/ 437 w 445"/>
                <a:gd name="T13" fmla="*/ 23 h 102"/>
                <a:gd name="T14" fmla="*/ 442 w 445"/>
                <a:gd name="T15" fmla="*/ 11 h 102"/>
                <a:gd name="T16" fmla="*/ 445 w 445"/>
                <a:gd name="T17" fmla="*/ 4 h 102"/>
                <a:gd name="T18" fmla="*/ 366 w 445"/>
                <a:gd name="T19" fmla="*/ 86 h 102"/>
                <a:gd name="T20" fmla="*/ 388 w 445"/>
                <a:gd name="T21" fmla="*/ 65 h 102"/>
                <a:gd name="T22" fmla="*/ 409 w 445"/>
                <a:gd name="T23" fmla="*/ 33 h 102"/>
                <a:gd name="T24" fmla="*/ 360 w 445"/>
                <a:gd name="T25" fmla="*/ 51 h 102"/>
                <a:gd name="T26" fmla="*/ 392 w 445"/>
                <a:gd name="T27" fmla="*/ 49 h 102"/>
                <a:gd name="T28" fmla="*/ 342 w 445"/>
                <a:gd name="T29" fmla="*/ 70 h 102"/>
                <a:gd name="T30" fmla="*/ 377 w 445"/>
                <a:gd name="T31" fmla="*/ 96 h 102"/>
                <a:gd name="T32" fmla="*/ 403 w 445"/>
                <a:gd name="T33" fmla="*/ 86 h 102"/>
                <a:gd name="T34" fmla="*/ 332 w 445"/>
                <a:gd name="T35" fmla="*/ 31 h 102"/>
                <a:gd name="T36" fmla="*/ 293 w 445"/>
                <a:gd name="T37" fmla="*/ 28 h 102"/>
                <a:gd name="T38" fmla="*/ 276 w 445"/>
                <a:gd name="T39" fmla="*/ 40 h 102"/>
                <a:gd name="T40" fmla="*/ 270 w 445"/>
                <a:gd name="T41" fmla="*/ 101 h 102"/>
                <a:gd name="T42" fmla="*/ 290 w 445"/>
                <a:gd name="T43" fmla="*/ 60 h 102"/>
                <a:gd name="T44" fmla="*/ 315 w 445"/>
                <a:gd name="T45" fmla="*/ 50 h 102"/>
                <a:gd name="T46" fmla="*/ 306 w 445"/>
                <a:gd name="T47" fmla="*/ 98 h 102"/>
                <a:gd name="T48" fmla="*/ 326 w 445"/>
                <a:gd name="T49" fmla="*/ 88 h 102"/>
                <a:gd name="T50" fmla="*/ 271 w 445"/>
                <a:gd name="T51" fmla="*/ 10 h 102"/>
                <a:gd name="T52" fmla="*/ 258 w 445"/>
                <a:gd name="T53" fmla="*/ 21 h 102"/>
                <a:gd name="T54" fmla="*/ 237 w 445"/>
                <a:gd name="T55" fmla="*/ 101 h 102"/>
                <a:gd name="T56" fmla="*/ 263 w 445"/>
                <a:gd name="T57" fmla="*/ 40 h 102"/>
                <a:gd name="T58" fmla="*/ 248 w 445"/>
                <a:gd name="T59" fmla="*/ 30 h 102"/>
                <a:gd name="T60" fmla="*/ 198 w 445"/>
                <a:gd name="T61" fmla="*/ 40 h 102"/>
                <a:gd name="T62" fmla="*/ 177 w 445"/>
                <a:gd name="T63" fmla="*/ 44 h 102"/>
                <a:gd name="T64" fmla="*/ 207 w 445"/>
                <a:gd name="T65" fmla="*/ 89 h 102"/>
                <a:gd name="T66" fmla="*/ 230 w 445"/>
                <a:gd name="T67" fmla="*/ 28 h 102"/>
                <a:gd name="T68" fmla="*/ 197 w 445"/>
                <a:gd name="T69" fmla="*/ 78 h 102"/>
                <a:gd name="T70" fmla="*/ 141 w 445"/>
                <a:gd name="T71" fmla="*/ 77 h 102"/>
                <a:gd name="T72" fmla="*/ 114 w 445"/>
                <a:gd name="T73" fmla="*/ 78 h 102"/>
                <a:gd name="T74" fmla="*/ 141 w 445"/>
                <a:gd name="T75" fmla="*/ 77 h 102"/>
                <a:gd name="T76" fmla="*/ 144 w 445"/>
                <a:gd name="T77" fmla="*/ 27 h 102"/>
                <a:gd name="T78" fmla="*/ 124 w 445"/>
                <a:gd name="T79" fmla="*/ 47 h 102"/>
                <a:gd name="T80" fmla="*/ 136 w 445"/>
                <a:gd name="T81" fmla="*/ 54 h 102"/>
                <a:gd name="T82" fmla="*/ 94 w 445"/>
                <a:gd name="T83" fmla="*/ 79 h 102"/>
                <a:gd name="T84" fmla="*/ 137 w 445"/>
                <a:gd name="T85" fmla="*/ 93 h 102"/>
                <a:gd name="T86" fmla="*/ 167 w 445"/>
                <a:gd name="T87" fmla="*/ 56 h 102"/>
                <a:gd name="T88" fmla="*/ 26 w 445"/>
                <a:gd name="T89" fmla="*/ 6 h 102"/>
                <a:gd name="T90" fmla="*/ 3 w 445"/>
                <a:gd name="T91" fmla="*/ 98 h 102"/>
                <a:gd name="T92" fmla="*/ 34 w 445"/>
                <a:gd name="T93" fmla="*/ 46 h 102"/>
                <a:gd name="T94" fmla="*/ 64 w 445"/>
                <a:gd name="T95" fmla="*/ 101 h 102"/>
                <a:gd name="T96" fmla="*/ 99 w 445"/>
                <a:gd name="T97" fmla="*/ 2 h 102"/>
                <a:gd name="T98" fmla="*/ 81 w 445"/>
                <a:gd name="T99" fmla="*/ 14 h 102"/>
                <a:gd name="T100" fmla="*/ 67 w 445"/>
                <a:gd name="T101" fmla="*/ 6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445" h="102">
                  <a:moveTo>
                    <a:pt x="419" y="7"/>
                  </a:moveTo>
                  <a:cubicBezTo>
                    <a:pt x="425" y="7"/>
                    <a:pt x="425" y="7"/>
                    <a:pt x="425" y="7"/>
                  </a:cubicBezTo>
                  <a:cubicBezTo>
                    <a:pt x="425" y="4"/>
                    <a:pt x="425" y="4"/>
                    <a:pt x="425" y="4"/>
                  </a:cubicBezTo>
                  <a:cubicBezTo>
                    <a:pt x="410" y="4"/>
                    <a:pt x="410" y="4"/>
                    <a:pt x="410" y="4"/>
                  </a:cubicBezTo>
                  <a:cubicBezTo>
                    <a:pt x="410" y="7"/>
                    <a:pt x="410" y="7"/>
                    <a:pt x="410" y="7"/>
                  </a:cubicBezTo>
                  <a:cubicBezTo>
                    <a:pt x="416" y="7"/>
                    <a:pt x="416" y="7"/>
                    <a:pt x="416" y="7"/>
                  </a:cubicBezTo>
                  <a:cubicBezTo>
                    <a:pt x="416" y="23"/>
                    <a:pt x="416" y="23"/>
                    <a:pt x="416" y="23"/>
                  </a:cubicBezTo>
                  <a:cubicBezTo>
                    <a:pt x="419" y="23"/>
                    <a:pt x="419" y="23"/>
                    <a:pt x="419" y="23"/>
                  </a:cubicBezTo>
                  <a:lnTo>
                    <a:pt x="419" y="7"/>
                  </a:lnTo>
                  <a:close/>
                  <a:moveTo>
                    <a:pt x="445" y="4"/>
                  </a:moveTo>
                  <a:cubicBezTo>
                    <a:pt x="440" y="4"/>
                    <a:pt x="440" y="4"/>
                    <a:pt x="440" y="4"/>
                  </a:cubicBezTo>
                  <a:cubicBezTo>
                    <a:pt x="436" y="19"/>
                    <a:pt x="436" y="19"/>
                    <a:pt x="436" y="19"/>
                  </a:cubicBezTo>
                  <a:cubicBezTo>
                    <a:pt x="431" y="4"/>
                    <a:pt x="431" y="4"/>
                    <a:pt x="431" y="4"/>
                  </a:cubicBezTo>
                  <a:cubicBezTo>
                    <a:pt x="427" y="4"/>
                    <a:pt x="427" y="4"/>
                    <a:pt x="427" y="4"/>
                  </a:cubicBezTo>
                  <a:cubicBezTo>
                    <a:pt x="427" y="23"/>
                    <a:pt x="427" y="23"/>
                    <a:pt x="427" y="23"/>
                  </a:cubicBezTo>
                  <a:cubicBezTo>
                    <a:pt x="430" y="23"/>
                    <a:pt x="430" y="23"/>
                    <a:pt x="430" y="23"/>
                  </a:cubicBezTo>
                  <a:cubicBezTo>
                    <a:pt x="430" y="11"/>
                    <a:pt x="430" y="11"/>
                    <a:pt x="430" y="11"/>
                  </a:cubicBezTo>
                  <a:cubicBezTo>
                    <a:pt x="430" y="10"/>
                    <a:pt x="430" y="9"/>
                    <a:pt x="430" y="8"/>
                  </a:cubicBezTo>
                  <a:cubicBezTo>
                    <a:pt x="430" y="10"/>
                    <a:pt x="430" y="10"/>
                    <a:pt x="431" y="11"/>
                  </a:cubicBezTo>
                  <a:cubicBezTo>
                    <a:pt x="434" y="23"/>
                    <a:pt x="434" y="23"/>
                    <a:pt x="434" y="23"/>
                  </a:cubicBezTo>
                  <a:cubicBezTo>
                    <a:pt x="437" y="23"/>
                    <a:pt x="437" y="23"/>
                    <a:pt x="437" y="23"/>
                  </a:cubicBezTo>
                  <a:cubicBezTo>
                    <a:pt x="441" y="11"/>
                    <a:pt x="441" y="11"/>
                    <a:pt x="441" y="11"/>
                  </a:cubicBezTo>
                  <a:cubicBezTo>
                    <a:pt x="442" y="9"/>
                    <a:pt x="442" y="9"/>
                    <a:pt x="442" y="8"/>
                  </a:cubicBezTo>
                  <a:cubicBezTo>
                    <a:pt x="442" y="8"/>
                    <a:pt x="442" y="10"/>
                    <a:pt x="442" y="11"/>
                  </a:cubicBezTo>
                  <a:cubicBezTo>
                    <a:pt x="442" y="23"/>
                    <a:pt x="442" y="23"/>
                    <a:pt x="442" y="23"/>
                  </a:cubicBezTo>
                  <a:cubicBezTo>
                    <a:pt x="445" y="23"/>
                    <a:pt x="445" y="23"/>
                    <a:pt x="445" y="23"/>
                  </a:cubicBezTo>
                  <a:lnTo>
                    <a:pt x="445" y="4"/>
                  </a:lnTo>
                  <a:close/>
                  <a:moveTo>
                    <a:pt x="385" y="77"/>
                  </a:moveTo>
                  <a:cubicBezTo>
                    <a:pt x="384" y="78"/>
                    <a:pt x="381" y="81"/>
                    <a:pt x="375" y="84"/>
                  </a:cubicBezTo>
                  <a:cubicBezTo>
                    <a:pt x="371" y="86"/>
                    <a:pt x="368" y="86"/>
                    <a:pt x="366" y="86"/>
                  </a:cubicBezTo>
                  <a:cubicBezTo>
                    <a:pt x="361" y="86"/>
                    <a:pt x="358" y="83"/>
                    <a:pt x="359" y="78"/>
                  </a:cubicBezTo>
                  <a:cubicBezTo>
                    <a:pt x="361" y="71"/>
                    <a:pt x="368" y="70"/>
                    <a:pt x="374" y="69"/>
                  </a:cubicBezTo>
                  <a:cubicBezTo>
                    <a:pt x="384" y="67"/>
                    <a:pt x="385" y="66"/>
                    <a:pt x="388" y="65"/>
                  </a:cubicBezTo>
                  <a:lnTo>
                    <a:pt x="385" y="77"/>
                  </a:lnTo>
                  <a:close/>
                  <a:moveTo>
                    <a:pt x="411" y="56"/>
                  </a:moveTo>
                  <a:cubicBezTo>
                    <a:pt x="413" y="49"/>
                    <a:pt x="415" y="40"/>
                    <a:pt x="409" y="33"/>
                  </a:cubicBezTo>
                  <a:cubicBezTo>
                    <a:pt x="406" y="30"/>
                    <a:pt x="401" y="27"/>
                    <a:pt x="388" y="27"/>
                  </a:cubicBezTo>
                  <a:cubicBezTo>
                    <a:pt x="365" y="27"/>
                    <a:pt x="355" y="36"/>
                    <a:pt x="354" y="43"/>
                  </a:cubicBezTo>
                  <a:cubicBezTo>
                    <a:pt x="352" y="48"/>
                    <a:pt x="356" y="51"/>
                    <a:pt x="360" y="51"/>
                  </a:cubicBezTo>
                  <a:cubicBezTo>
                    <a:pt x="364" y="51"/>
                    <a:pt x="368" y="48"/>
                    <a:pt x="369" y="47"/>
                  </a:cubicBezTo>
                  <a:cubicBezTo>
                    <a:pt x="372" y="45"/>
                    <a:pt x="374" y="42"/>
                    <a:pt x="382" y="42"/>
                  </a:cubicBezTo>
                  <a:cubicBezTo>
                    <a:pt x="385" y="42"/>
                    <a:pt x="394" y="42"/>
                    <a:pt x="392" y="49"/>
                  </a:cubicBezTo>
                  <a:cubicBezTo>
                    <a:pt x="391" y="52"/>
                    <a:pt x="388" y="53"/>
                    <a:pt x="381" y="54"/>
                  </a:cubicBezTo>
                  <a:cubicBezTo>
                    <a:pt x="364" y="57"/>
                    <a:pt x="358" y="58"/>
                    <a:pt x="352" y="62"/>
                  </a:cubicBezTo>
                  <a:cubicBezTo>
                    <a:pt x="349" y="63"/>
                    <a:pt x="345" y="65"/>
                    <a:pt x="342" y="70"/>
                  </a:cubicBezTo>
                  <a:cubicBezTo>
                    <a:pt x="341" y="72"/>
                    <a:pt x="339" y="75"/>
                    <a:pt x="338" y="79"/>
                  </a:cubicBezTo>
                  <a:cubicBezTo>
                    <a:pt x="335" y="93"/>
                    <a:pt x="342" y="102"/>
                    <a:pt x="357" y="102"/>
                  </a:cubicBezTo>
                  <a:cubicBezTo>
                    <a:pt x="363" y="102"/>
                    <a:pt x="370" y="100"/>
                    <a:pt x="377" y="96"/>
                  </a:cubicBezTo>
                  <a:cubicBezTo>
                    <a:pt x="379" y="95"/>
                    <a:pt x="380" y="94"/>
                    <a:pt x="382" y="93"/>
                  </a:cubicBezTo>
                  <a:cubicBezTo>
                    <a:pt x="382" y="96"/>
                    <a:pt x="382" y="101"/>
                    <a:pt x="389" y="101"/>
                  </a:cubicBezTo>
                  <a:cubicBezTo>
                    <a:pt x="399" y="101"/>
                    <a:pt x="401" y="91"/>
                    <a:pt x="403" y="86"/>
                  </a:cubicBezTo>
                  <a:lnTo>
                    <a:pt x="411" y="56"/>
                  </a:lnTo>
                  <a:close/>
                  <a:moveTo>
                    <a:pt x="336" y="53"/>
                  </a:moveTo>
                  <a:cubicBezTo>
                    <a:pt x="338" y="47"/>
                    <a:pt x="339" y="38"/>
                    <a:pt x="332" y="31"/>
                  </a:cubicBezTo>
                  <a:cubicBezTo>
                    <a:pt x="329" y="29"/>
                    <a:pt x="325" y="27"/>
                    <a:pt x="319" y="27"/>
                  </a:cubicBezTo>
                  <a:cubicBezTo>
                    <a:pt x="307" y="27"/>
                    <a:pt x="300" y="34"/>
                    <a:pt x="297" y="37"/>
                  </a:cubicBezTo>
                  <a:cubicBezTo>
                    <a:pt x="297" y="34"/>
                    <a:pt x="297" y="30"/>
                    <a:pt x="293" y="28"/>
                  </a:cubicBezTo>
                  <a:cubicBezTo>
                    <a:pt x="291" y="28"/>
                    <a:pt x="290" y="28"/>
                    <a:pt x="289" y="28"/>
                  </a:cubicBezTo>
                  <a:cubicBezTo>
                    <a:pt x="286" y="28"/>
                    <a:pt x="283" y="29"/>
                    <a:pt x="282" y="30"/>
                  </a:cubicBezTo>
                  <a:cubicBezTo>
                    <a:pt x="278" y="33"/>
                    <a:pt x="277" y="36"/>
                    <a:pt x="276" y="40"/>
                  </a:cubicBezTo>
                  <a:cubicBezTo>
                    <a:pt x="263" y="89"/>
                    <a:pt x="263" y="89"/>
                    <a:pt x="263" y="89"/>
                  </a:cubicBezTo>
                  <a:cubicBezTo>
                    <a:pt x="262" y="92"/>
                    <a:pt x="260" y="98"/>
                    <a:pt x="266" y="100"/>
                  </a:cubicBezTo>
                  <a:cubicBezTo>
                    <a:pt x="267" y="101"/>
                    <a:pt x="268" y="101"/>
                    <a:pt x="270" y="101"/>
                  </a:cubicBezTo>
                  <a:cubicBezTo>
                    <a:pt x="272" y="101"/>
                    <a:pt x="275" y="100"/>
                    <a:pt x="278" y="98"/>
                  </a:cubicBezTo>
                  <a:cubicBezTo>
                    <a:pt x="281" y="95"/>
                    <a:pt x="282" y="92"/>
                    <a:pt x="283" y="89"/>
                  </a:cubicBezTo>
                  <a:cubicBezTo>
                    <a:pt x="290" y="60"/>
                    <a:pt x="290" y="60"/>
                    <a:pt x="290" y="60"/>
                  </a:cubicBezTo>
                  <a:cubicBezTo>
                    <a:pt x="291" y="56"/>
                    <a:pt x="293" y="50"/>
                    <a:pt x="299" y="46"/>
                  </a:cubicBezTo>
                  <a:cubicBezTo>
                    <a:pt x="302" y="45"/>
                    <a:pt x="304" y="44"/>
                    <a:pt x="307" y="44"/>
                  </a:cubicBezTo>
                  <a:cubicBezTo>
                    <a:pt x="311" y="44"/>
                    <a:pt x="314" y="46"/>
                    <a:pt x="315" y="50"/>
                  </a:cubicBezTo>
                  <a:cubicBezTo>
                    <a:pt x="316" y="52"/>
                    <a:pt x="315" y="55"/>
                    <a:pt x="314" y="58"/>
                  </a:cubicBezTo>
                  <a:cubicBezTo>
                    <a:pt x="306" y="89"/>
                    <a:pt x="306" y="89"/>
                    <a:pt x="306" y="89"/>
                  </a:cubicBezTo>
                  <a:cubicBezTo>
                    <a:pt x="305" y="91"/>
                    <a:pt x="304" y="95"/>
                    <a:pt x="306" y="98"/>
                  </a:cubicBezTo>
                  <a:cubicBezTo>
                    <a:pt x="307" y="99"/>
                    <a:pt x="309" y="101"/>
                    <a:pt x="313" y="101"/>
                  </a:cubicBezTo>
                  <a:cubicBezTo>
                    <a:pt x="317" y="101"/>
                    <a:pt x="320" y="99"/>
                    <a:pt x="322" y="97"/>
                  </a:cubicBezTo>
                  <a:cubicBezTo>
                    <a:pt x="325" y="95"/>
                    <a:pt x="326" y="91"/>
                    <a:pt x="326" y="88"/>
                  </a:cubicBezTo>
                  <a:lnTo>
                    <a:pt x="336" y="53"/>
                  </a:lnTo>
                  <a:close/>
                  <a:moveTo>
                    <a:pt x="258" y="21"/>
                  </a:moveTo>
                  <a:cubicBezTo>
                    <a:pt x="264" y="21"/>
                    <a:pt x="269" y="16"/>
                    <a:pt x="271" y="10"/>
                  </a:cubicBezTo>
                  <a:cubicBezTo>
                    <a:pt x="273" y="5"/>
                    <a:pt x="269" y="0"/>
                    <a:pt x="264" y="0"/>
                  </a:cubicBezTo>
                  <a:cubicBezTo>
                    <a:pt x="258" y="0"/>
                    <a:pt x="252" y="5"/>
                    <a:pt x="251" y="10"/>
                  </a:cubicBezTo>
                  <a:cubicBezTo>
                    <a:pt x="250" y="16"/>
                    <a:pt x="253" y="21"/>
                    <a:pt x="258" y="21"/>
                  </a:cubicBezTo>
                  <a:moveTo>
                    <a:pt x="230" y="88"/>
                  </a:moveTo>
                  <a:cubicBezTo>
                    <a:pt x="229" y="92"/>
                    <a:pt x="228" y="98"/>
                    <a:pt x="233" y="100"/>
                  </a:cubicBezTo>
                  <a:cubicBezTo>
                    <a:pt x="234" y="100"/>
                    <a:pt x="235" y="101"/>
                    <a:pt x="237" y="101"/>
                  </a:cubicBezTo>
                  <a:cubicBezTo>
                    <a:pt x="240" y="101"/>
                    <a:pt x="243" y="100"/>
                    <a:pt x="246" y="97"/>
                  </a:cubicBezTo>
                  <a:cubicBezTo>
                    <a:pt x="248" y="94"/>
                    <a:pt x="249" y="91"/>
                    <a:pt x="250" y="88"/>
                  </a:cubicBezTo>
                  <a:cubicBezTo>
                    <a:pt x="263" y="40"/>
                    <a:pt x="263" y="40"/>
                    <a:pt x="263" y="40"/>
                  </a:cubicBezTo>
                  <a:cubicBezTo>
                    <a:pt x="264" y="36"/>
                    <a:pt x="265" y="31"/>
                    <a:pt x="260" y="29"/>
                  </a:cubicBezTo>
                  <a:cubicBezTo>
                    <a:pt x="259" y="28"/>
                    <a:pt x="258" y="28"/>
                    <a:pt x="256" y="28"/>
                  </a:cubicBezTo>
                  <a:cubicBezTo>
                    <a:pt x="253" y="28"/>
                    <a:pt x="250" y="29"/>
                    <a:pt x="248" y="30"/>
                  </a:cubicBezTo>
                  <a:cubicBezTo>
                    <a:pt x="246" y="32"/>
                    <a:pt x="245" y="34"/>
                    <a:pt x="243" y="40"/>
                  </a:cubicBezTo>
                  <a:lnTo>
                    <a:pt x="230" y="88"/>
                  </a:lnTo>
                  <a:close/>
                  <a:moveTo>
                    <a:pt x="198" y="40"/>
                  </a:moveTo>
                  <a:cubicBezTo>
                    <a:pt x="198" y="35"/>
                    <a:pt x="198" y="28"/>
                    <a:pt x="190" y="28"/>
                  </a:cubicBezTo>
                  <a:cubicBezTo>
                    <a:pt x="186" y="28"/>
                    <a:pt x="179" y="31"/>
                    <a:pt x="177" y="38"/>
                  </a:cubicBezTo>
                  <a:cubicBezTo>
                    <a:pt x="177" y="40"/>
                    <a:pt x="177" y="42"/>
                    <a:pt x="177" y="44"/>
                  </a:cubicBezTo>
                  <a:cubicBezTo>
                    <a:pt x="180" y="91"/>
                    <a:pt x="180" y="91"/>
                    <a:pt x="180" y="91"/>
                  </a:cubicBezTo>
                  <a:cubicBezTo>
                    <a:pt x="181" y="98"/>
                    <a:pt x="181" y="101"/>
                    <a:pt x="190" y="101"/>
                  </a:cubicBezTo>
                  <a:cubicBezTo>
                    <a:pt x="200" y="101"/>
                    <a:pt x="202" y="98"/>
                    <a:pt x="207" y="89"/>
                  </a:cubicBezTo>
                  <a:cubicBezTo>
                    <a:pt x="235" y="43"/>
                    <a:pt x="235" y="43"/>
                    <a:pt x="235" y="43"/>
                  </a:cubicBezTo>
                  <a:cubicBezTo>
                    <a:pt x="236" y="41"/>
                    <a:pt x="237" y="39"/>
                    <a:pt x="238" y="37"/>
                  </a:cubicBezTo>
                  <a:cubicBezTo>
                    <a:pt x="239" y="31"/>
                    <a:pt x="235" y="28"/>
                    <a:pt x="230" y="28"/>
                  </a:cubicBezTo>
                  <a:cubicBezTo>
                    <a:pt x="223" y="28"/>
                    <a:pt x="220" y="34"/>
                    <a:pt x="217" y="38"/>
                  </a:cubicBezTo>
                  <a:cubicBezTo>
                    <a:pt x="202" y="67"/>
                    <a:pt x="202" y="67"/>
                    <a:pt x="202" y="67"/>
                  </a:cubicBezTo>
                  <a:cubicBezTo>
                    <a:pt x="199" y="72"/>
                    <a:pt x="198" y="73"/>
                    <a:pt x="197" y="78"/>
                  </a:cubicBezTo>
                  <a:cubicBezTo>
                    <a:pt x="197" y="75"/>
                    <a:pt x="197" y="72"/>
                    <a:pt x="197" y="68"/>
                  </a:cubicBezTo>
                  <a:lnTo>
                    <a:pt x="198" y="40"/>
                  </a:lnTo>
                  <a:close/>
                  <a:moveTo>
                    <a:pt x="141" y="77"/>
                  </a:moveTo>
                  <a:cubicBezTo>
                    <a:pt x="139" y="78"/>
                    <a:pt x="137" y="81"/>
                    <a:pt x="131" y="84"/>
                  </a:cubicBezTo>
                  <a:cubicBezTo>
                    <a:pt x="127" y="86"/>
                    <a:pt x="124" y="86"/>
                    <a:pt x="122" y="86"/>
                  </a:cubicBezTo>
                  <a:cubicBezTo>
                    <a:pt x="116" y="86"/>
                    <a:pt x="113" y="83"/>
                    <a:pt x="114" y="78"/>
                  </a:cubicBezTo>
                  <a:cubicBezTo>
                    <a:pt x="116" y="71"/>
                    <a:pt x="124" y="70"/>
                    <a:pt x="130" y="69"/>
                  </a:cubicBezTo>
                  <a:cubicBezTo>
                    <a:pt x="140" y="67"/>
                    <a:pt x="141" y="66"/>
                    <a:pt x="144" y="65"/>
                  </a:cubicBezTo>
                  <a:lnTo>
                    <a:pt x="141" y="77"/>
                  </a:lnTo>
                  <a:close/>
                  <a:moveTo>
                    <a:pt x="167" y="56"/>
                  </a:moveTo>
                  <a:cubicBezTo>
                    <a:pt x="168" y="49"/>
                    <a:pt x="171" y="40"/>
                    <a:pt x="165" y="33"/>
                  </a:cubicBezTo>
                  <a:cubicBezTo>
                    <a:pt x="162" y="30"/>
                    <a:pt x="156" y="27"/>
                    <a:pt x="144" y="27"/>
                  </a:cubicBezTo>
                  <a:cubicBezTo>
                    <a:pt x="121" y="27"/>
                    <a:pt x="111" y="36"/>
                    <a:pt x="109" y="43"/>
                  </a:cubicBezTo>
                  <a:cubicBezTo>
                    <a:pt x="108" y="48"/>
                    <a:pt x="112" y="51"/>
                    <a:pt x="116" y="51"/>
                  </a:cubicBezTo>
                  <a:cubicBezTo>
                    <a:pt x="120" y="51"/>
                    <a:pt x="123" y="48"/>
                    <a:pt x="124" y="47"/>
                  </a:cubicBezTo>
                  <a:cubicBezTo>
                    <a:pt x="127" y="45"/>
                    <a:pt x="130" y="42"/>
                    <a:pt x="138" y="42"/>
                  </a:cubicBezTo>
                  <a:cubicBezTo>
                    <a:pt x="140" y="42"/>
                    <a:pt x="149" y="42"/>
                    <a:pt x="148" y="49"/>
                  </a:cubicBezTo>
                  <a:cubicBezTo>
                    <a:pt x="147" y="52"/>
                    <a:pt x="143" y="53"/>
                    <a:pt x="136" y="54"/>
                  </a:cubicBezTo>
                  <a:cubicBezTo>
                    <a:pt x="120" y="57"/>
                    <a:pt x="114" y="58"/>
                    <a:pt x="107" y="62"/>
                  </a:cubicBezTo>
                  <a:cubicBezTo>
                    <a:pt x="105" y="63"/>
                    <a:pt x="101" y="65"/>
                    <a:pt x="98" y="70"/>
                  </a:cubicBezTo>
                  <a:cubicBezTo>
                    <a:pt x="96" y="72"/>
                    <a:pt x="95" y="75"/>
                    <a:pt x="94" y="79"/>
                  </a:cubicBezTo>
                  <a:cubicBezTo>
                    <a:pt x="90" y="93"/>
                    <a:pt x="97" y="102"/>
                    <a:pt x="113" y="102"/>
                  </a:cubicBezTo>
                  <a:cubicBezTo>
                    <a:pt x="119" y="102"/>
                    <a:pt x="126" y="100"/>
                    <a:pt x="132" y="96"/>
                  </a:cubicBezTo>
                  <a:cubicBezTo>
                    <a:pt x="134" y="95"/>
                    <a:pt x="135" y="94"/>
                    <a:pt x="137" y="93"/>
                  </a:cubicBezTo>
                  <a:cubicBezTo>
                    <a:pt x="138" y="96"/>
                    <a:pt x="138" y="101"/>
                    <a:pt x="145" y="101"/>
                  </a:cubicBezTo>
                  <a:cubicBezTo>
                    <a:pt x="154" y="101"/>
                    <a:pt x="157" y="91"/>
                    <a:pt x="159" y="86"/>
                  </a:cubicBezTo>
                  <a:lnTo>
                    <a:pt x="167" y="56"/>
                  </a:lnTo>
                  <a:close/>
                  <a:moveTo>
                    <a:pt x="49" y="9"/>
                  </a:moveTo>
                  <a:cubicBezTo>
                    <a:pt x="48" y="4"/>
                    <a:pt x="46" y="1"/>
                    <a:pt x="38" y="1"/>
                  </a:cubicBezTo>
                  <a:cubicBezTo>
                    <a:pt x="34" y="1"/>
                    <a:pt x="29" y="3"/>
                    <a:pt x="26" y="6"/>
                  </a:cubicBezTo>
                  <a:cubicBezTo>
                    <a:pt x="23" y="9"/>
                    <a:pt x="23" y="12"/>
                    <a:pt x="22" y="16"/>
                  </a:cubicBezTo>
                  <a:cubicBezTo>
                    <a:pt x="3" y="87"/>
                    <a:pt x="3" y="87"/>
                    <a:pt x="3" y="87"/>
                  </a:cubicBezTo>
                  <a:cubicBezTo>
                    <a:pt x="2" y="91"/>
                    <a:pt x="0" y="95"/>
                    <a:pt x="3" y="98"/>
                  </a:cubicBezTo>
                  <a:cubicBezTo>
                    <a:pt x="3" y="99"/>
                    <a:pt x="5" y="101"/>
                    <a:pt x="9" y="101"/>
                  </a:cubicBezTo>
                  <a:cubicBezTo>
                    <a:pt x="19" y="101"/>
                    <a:pt x="22" y="91"/>
                    <a:pt x="23" y="86"/>
                  </a:cubicBezTo>
                  <a:cubicBezTo>
                    <a:pt x="34" y="46"/>
                    <a:pt x="34" y="46"/>
                    <a:pt x="34" y="46"/>
                  </a:cubicBezTo>
                  <a:cubicBezTo>
                    <a:pt x="35" y="41"/>
                    <a:pt x="35" y="40"/>
                    <a:pt x="36" y="36"/>
                  </a:cubicBezTo>
                  <a:cubicBezTo>
                    <a:pt x="54" y="91"/>
                    <a:pt x="54" y="91"/>
                    <a:pt x="54" y="91"/>
                  </a:cubicBezTo>
                  <a:cubicBezTo>
                    <a:pt x="56" y="97"/>
                    <a:pt x="57" y="101"/>
                    <a:pt x="64" y="101"/>
                  </a:cubicBezTo>
                  <a:cubicBezTo>
                    <a:pt x="77" y="101"/>
                    <a:pt x="80" y="93"/>
                    <a:pt x="81" y="87"/>
                  </a:cubicBezTo>
                  <a:cubicBezTo>
                    <a:pt x="101" y="14"/>
                    <a:pt x="101" y="14"/>
                    <a:pt x="101" y="14"/>
                  </a:cubicBezTo>
                  <a:cubicBezTo>
                    <a:pt x="102" y="10"/>
                    <a:pt x="103" y="5"/>
                    <a:pt x="99" y="2"/>
                  </a:cubicBezTo>
                  <a:cubicBezTo>
                    <a:pt x="98" y="2"/>
                    <a:pt x="97" y="1"/>
                    <a:pt x="94" y="1"/>
                  </a:cubicBezTo>
                  <a:cubicBezTo>
                    <a:pt x="91" y="1"/>
                    <a:pt x="88" y="3"/>
                    <a:pt x="86" y="5"/>
                  </a:cubicBezTo>
                  <a:cubicBezTo>
                    <a:pt x="83" y="7"/>
                    <a:pt x="81" y="11"/>
                    <a:pt x="81" y="14"/>
                  </a:cubicBezTo>
                  <a:cubicBezTo>
                    <a:pt x="70" y="53"/>
                    <a:pt x="70" y="53"/>
                    <a:pt x="70" y="53"/>
                  </a:cubicBezTo>
                  <a:cubicBezTo>
                    <a:pt x="70" y="55"/>
                    <a:pt x="69" y="57"/>
                    <a:pt x="69" y="59"/>
                  </a:cubicBezTo>
                  <a:cubicBezTo>
                    <a:pt x="68" y="61"/>
                    <a:pt x="68" y="63"/>
                    <a:pt x="67" y="65"/>
                  </a:cubicBezTo>
                  <a:lnTo>
                    <a:pt x="49" y="9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10" name="Wellspect">
            <a:extLst>
              <a:ext uri="{FF2B5EF4-FFF2-40B4-BE49-F238E27FC236}">
                <a16:creationId xmlns:a16="http://schemas.microsoft.com/office/drawing/2014/main" id="{48988171-71BD-490C-815F-659FD4D8FE6C}"/>
              </a:ext>
            </a:extLst>
          </p:cNvPr>
          <p:cNvSpPr>
            <a:spLocks noEditPoints="1"/>
          </p:cNvSpPr>
          <p:nvPr/>
        </p:nvSpPr>
        <p:spPr bwMode="auto">
          <a:xfrm>
            <a:off x="10528300" y="219295"/>
            <a:ext cx="1439863" cy="436563"/>
          </a:xfrm>
          <a:custGeom>
            <a:avLst/>
            <a:gdLst>
              <a:gd name="T0" fmla="*/ 142 w 2268"/>
              <a:gd name="T1" fmla="*/ 392 h 687"/>
              <a:gd name="T2" fmla="*/ 147 w 2268"/>
              <a:gd name="T3" fmla="*/ 293 h 687"/>
              <a:gd name="T4" fmla="*/ 451 w 2268"/>
              <a:gd name="T5" fmla="*/ 18 h 687"/>
              <a:gd name="T6" fmla="*/ 677 w 2268"/>
              <a:gd name="T7" fmla="*/ 220 h 687"/>
              <a:gd name="T8" fmla="*/ 505 w 2268"/>
              <a:gd name="T9" fmla="*/ 356 h 687"/>
              <a:gd name="T10" fmla="*/ 542 w 2268"/>
              <a:gd name="T11" fmla="*/ 326 h 687"/>
              <a:gd name="T12" fmla="*/ 813 w 2268"/>
              <a:gd name="T13" fmla="*/ 368 h 687"/>
              <a:gd name="T14" fmla="*/ 919 w 2268"/>
              <a:gd name="T15" fmla="*/ 25 h 687"/>
              <a:gd name="T16" fmla="*/ 1066 w 2268"/>
              <a:gd name="T17" fmla="*/ 101 h 687"/>
              <a:gd name="T18" fmla="*/ 982 w 2268"/>
              <a:gd name="T19" fmla="*/ 287 h 687"/>
              <a:gd name="T20" fmla="*/ 1337 w 2268"/>
              <a:gd name="T21" fmla="*/ 142 h 687"/>
              <a:gd name="T22" fmla="*/ 1234 w 2268"/>
              <a:gd name="T23" fmla="*/ 495 h 687"/>
              <a:gd name="T24" fmla="*/ 1234 w 2268"/>
              <a:gd name="T25" fmla="*/ 103 h 687"/>
              <a:gd name="T26" fmla="*/ 1720 w 2268"/>
              <a:gd name="T27" fmla="*/ 261 h 687"/>
              <a:gd name="T28" fmla="*/ 1723 w 2268"/>
              <a:gd name="T29" fmla="*/ 352 h 687"/>
              <a:gd name="T30" fmla="*/ 1720 w 2268"/>
              <a:gd name="T31" fmla="*/ 261 h 687"/>
              <a:gd name="T32" fmla="*/ 2002 w 2268"/>
              <a:gd name="T33" fmla="*/ 152 h 687"/>
              <a:gd name="T34" fmla="*/ 1969 w 2268"/>
              <a:gd name="T35" fmla="*/ 302 h 687"/>
              <a:gd name="T36" fmla="*/ 2099 w 2268"/>
              <a:gd name="T37" fmla="*/ 331 h 687"/>
              <a:gd name="T38" fmla="*/ 2072 w 2268"/>
              <a:gd name="T39" fmla="*/ 19 h 687"/>
              <a:gd name="T40" fmla="*/ 2216 w 2268"/>
              <a:gd name="T41" fmla="*/ 45 h 687"/>
              <a:gd name="T42" fmla="*/ 2244 w 2268"/>
              <a:gd name="T43" fmla="*/ 64 h 687"/>
              <a:gd name="T44" fmla="*/ 2208 w 2268"/>
              <a:gd name="T45" fmla="*/ 28 h 687"/>
              <a:gd name="T46" fmla="*/ 2224 w 2268"/>
              <a:gd name="T47" fmla="*/ 90 h 687"/>
              <a:gd name="T48" fmla="*/ 29 w 2268"/>
              <a:gd name="T49" fmla="*/ 686 h 687"/>
              <a:gd name="T50" fmla="*/ 93 w 2268"/>
              <a:gd name="T51" fmla="*/ 570 h 687"/>
              <a:gd name="T52" fmla="*/ 101 w 2268"/>
              <a:gd name="T53" fmla="*/ 636 h 687"/>
              <a:gd name="T54" fmla="*/ 339 w 2268"/>
              <a:gd name="T55" fmla="*/ 686 h 687"/>
              <a:gd name="T56" fmla="*/ 261 w 2268"/>
              <a:gd name="T57" fmla="*/ 563 h 687"/>
              <a:gd name="T58" fmla="*/ 303 w 2268"/>
              <a:gd name="T59" fmla="*/ 623 h 687"/>
              <a:gd name="T60" fmla="*/ 468 w 2268"/>
              <a:gd name="T61" fmla="*/ 633 h 687"/>
              <a:gd name="T62" fmla="*/ 405 w 2268"/>
              <a:gd name="T63" fmla="*/ 563 h 687"/>
              <a:gd name="T64" fmla="*/ 610 w 2268"/>
              <a:gd name="T65" fmla="*/ 655 h 687"/>
              <a:gd name="T66" fmla="*/ 567 w 2268"/>
              <a:gd name="T67" fmla="*/ 570 h 687"/>
              <a:gd name="T68" fmla="*/ 692 w 2268"/>
              <a:gd name="T69" fmla="*/ 685 h 687"/>
              <a:gd name="T70" fmla="*/ 682 w 2268"/>
              <a:gd name="T71" fmla="*/ 674 h 687"/>
              <a:gd name="T72" fmla="*/ 877 w 2268"/>
              <a:gd name="T73" fmla="*/ 573 h 687"/>
              <a:gd name="T74" fmla="*/ 899 w 2268"/>
              <a:gd name="T75" fmla="*/ 665 h 687"/>
              <a:gd name="T76" fmla="*/ 1104 w 2268"/>
              <a:gd name="T77" fmla="*/ 675 h 687"/>
              <a:gd name="T78" fmla="*/ 1126 w 2268"/>
              <a:gd name="T79" fmla="*/ 582 h 687"/>
              <a:gd name="T80" fmla="*/ 1247 w 2268"/>
              <a:gd name="T81" fmla="*/ 686 h 687"/>
              <a:gd name="T82" fmla="*/ 1319 w 2268"/>
              <a:gd name="T83" fmla="*/ 582 h 687"/>
              <a:gd name="T84" fmla="*/ 1461 w 2268"/>
              <a:gd name="T85" fmla="*/ 675 h 687"/>
              <a:gd name="T86" fmla="*/ 1390 w 2268"/>
              <a:gd name="T87" fmla="*/ 582 h 687"/>
              <a:gd name="T88" fmla="*/ 1503 w 2268"/>
              <a:gd name="T89" fmla="*/ 675 h 687"/>
              <a:gd name="T90" fmla="*/ 1599 w 2268"/>
              <a:gd name="T91" fmla="*/ 668 h 687"/>
              <a:gd name="T92" fmla="*/ 1503 w 2268"/>
              <a:gd name="T93" fmla="*/ 675 h 687"/>
              <a:gd name="T94" fmla="*/ 1658 w 2268"/>
              <a:gd name="T95" fmla="*/ 685 h 687"/>
              <a:gd name="T96" fmla="*/ 1721 w 2268"/>
              <a:gd name="T97" fmla="*/ 614 h 687"/>
              <a:gd name="T98" fmla="*/ 1647 w 2268"/>
              <a:gd name="T99" fmla="*/ 674 h 687"/>
              <a:gd name="T100" fmla="*/ 1878 w 2268"/>
              <a:gd name="T101" fmla="*/ 686 h 687"/>
              <a:gd name="T102" fmla="*/ 1793 w 2268"/>
              <a:gd name="T103" fmla="*/ 562 h 687"/>
              <a:gd name="T104" fmla="*/ 1995 w 2268"/>
              <a:gd name="T105" fmla="*/ 667 h 687"/>
              <a:gd name="T106" fmla="*/ 1995 w 2268"/>
              <a:gd name="T107" fmla="*/ 560 h 687"/>
              <a:gd name="T108" fmla="*/ 2106 w 2268"/>
              <a:gd name="T109" fmla="*/ 666 h 687"/>
              <a:gd name="T110" fmla="*/ 2176 w 2268"/>
              <a:gd name="T111" fmla="*/ 572 h 6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2268" h="687">
                <a:moveTo>
                  <a:pt x="394" y="374"/>
                </a:moveTo>
                <a:cubicBezTo>
                  <a:pt x="391" y="382"/>
                  <a:pt x="388" y="392"/>
                  <a:pt x="364" y="392"/>
                </a:cubicBezTo>
                <a:cubicBezTo>
                  <a:pt x="342" y="392"/>
                  <a:pt x="337" y="383"/>
                  <a:pt x="334" y="374"/>
                </a:cubicBezTo>
                <a:cubicBezTo>
                  <a:pt x="269" y="154"/>
                  <a:pt x="269" y="154"/>
                  <a:pt x="269" y="154"/>
                </a:cubicBezTo>
                <a:cubicBezTo>
                  <a:pt x="260" y="126"/>
                  <a:pt x="254" y="98"/>
                  <a:pt x="250" y="69"/>
                </a:cubicBezTo>
                <a:cubicBezTo>
                  <a:pt x="245" y="103"/>
                  <a:pt x="238" y="133"/>
                  <a:pt x="233" y="152"/>
                </a:cubicBezTo>
                <a:cubicBezTo>
                  <a:pt x="172" y="373"/>
                  <a:pt x="172" y="373"/>
                  <a:pt x="172" y="373"/>
                </a:cubicBezTo>
                <a:cubicBezTo>
                  <a:pt x="170" y="382"/>
                  <a:pt x="166" y="392"/>
                  <a:pt x="142" y="392"/>
                </a:cubicBezTo>
                <a:cubicBezTo>
                  <a:pt x="118" y="392"/>
                  <a:pt x="115" y="382"/>
                  <a:pt x="112" y="374"/>
                </a:cubicBezTo>
                <a:cubicBezTo>
                  <a:pt x="2" y="32"/>
                  <a:pt x="2" y="32"/>
                  <a:pt x="2" y="32"/>
                </a:cubicBezTo>
                <a:cubicBezTo>
                  <a:pt x="0" y="29"/>
                  <a:pt x="0" y="26"/>
                  <a:pt x="0" y="22"/>
                </a:cubicBezTo>
                <a:cubicBezTo>
                  <a:pt x="0" y="12"/>
                  <a:pt x="11" y="1"/>
                  <a:pt x="27" y="1"/>
                </a:cubicBezTo>
                <a:cubicBezTo>
                  <a:pt x="43" y="1"/>
                  <a:pt x="48" y="11"/>
                  <a:pt x="51" y="18"/>
                </a:cubicBezTo>
                <a:cubicBezTo>
                  <a:pt x="124" y="249"/>
                  <a:pt x="124" y="249"/>
                  <a:pt x="124" y="249"/>
                </a:cubicBezTo>
                <a:cubicBezTo>
                  <a:pt x="136" y="290"/>
                  <a:pt x="139" y="306"/>
                  <a:pt x="141" y="321"/>
                </a:cubicBezTo>
                <a:cubicBezTo>
                  <a:pt x="142" y="314"/>
                  <a:pt x="145" y="302"/>
                  <a:pt x="147" y="293"/>
                </a:cubicBezTo>
                <a:cubicBezTo>
                  <a:pt x="148" y="289"/>
                  <a:pt x="152" y="274"/>
                  <a:pt x="153" y="272"/>
                </a:cubicBezTo>
                <a:cubicBezTo>
                  <a:pt x="221" y="19"/>
                  <a:pt x="221" y="19"/>
                  <a:pt x="221" y="19"/>
                </a:cubicBezTo>
                <a:cubicBezTo>
                  <a:pt x="223" y="11"/>
                  <a:pt x="228" y="0"/>
                  <a:pt x="250" y="0"/>
                </a:cubicBezTo>
                <a:cubicBezTo>
                  <a:pt x="272" y="0"/>
                  <a:pt x="277" y="11"/>
                  <a:pt x="280" y="19"/>
                </a:cubicBezTo>
                <a:cubicBezTo>
                  <a:pt x="349" y="260"/>
                  <a:pt x="349" y="260"/>
                  <a:pt x="349" y="260"/>
                </a:cubicBezTo>
                <a:cubicBezTo>
                  <a:pt x="357" y="286"/>
                  <a:pt x="360" y="305"/>
                  <a:pt x="362" y="318"/>
                </a:cubicBezTo>
                <a:cubicBezTo>
                  <a:pt x="365" y="309"/>
                  <a:pt x="379" y="261"/>
                  <a:pt x="382" y="250"/>
                </a:cubicBezTo>
                <a:cubicBezTo>
                  <a:pt x="451" y="18"/>
                  <a:pt x="451" y="18"/>
                  <a:pt x="451" y="18"/>
                </a:cubicBezTo>
                <a:cubicBezTo>
                  <a:pt x="453" y="11"/>
                  <a:pt x="458" y="1"/>
                  <a:pt x="474" y="1"/>
                </a:cubicBezTo>
                <a:cubicBezTo>
                  <a:pt x="487" y="1"/>
                  <a:pt x="500" y="9"/>
                  <a:pt x="500" y="22"/>
                </a:cubicBezTo>
                <a:cubicBezTo>
                  <a:pt x="500" y="26"/>
                  <a:pt x="499" y="28"/>
                  <a:pt x="499" y="31"/>
                </a:cubicBezTo>
                <a:lnTo>
                  <a:pt x="394" y="374"/>
                </a:lnTo>
                <a:close/>
                <a:moveTo>
                  <a:pt x="521" y="220"/>
                </a:moveTo>
                <a:cubicBezTo>
                  <a:pt x="524" y="208"/>
                  <a:pt x="529" y="182"/>
                  <a:pt x="550" y="163"/>
                </a:cubicBezTo>
                <a:cubicBezTo>
                  <a:pt x="570" y="146"/>
                  <a:pt x="592" y="145"/>
                  <a:pt x="603" y="145"/>
                </a:cubicBezTo>
                <a:cubicBezTo>
                  <a:pt x="655" y="145"/>
                  <a:pt x="675" y="184"/>
                  <a:pt x="677" y="220"/>
                </a:cubicBezTo>
                <a:lnTo>
                  <a:pt x="521" y="220"/>
                </a:lnTo>
                <a:close/>
                <a:moveTo>
                  <a:pt x="704" y="261"/>
                </a:moveTo>
                <a:cubicBezTo>
                  <a:pt x="711" y="261"/>
                  <a:pt x="728" y="260"/>
                  <a:pt x="728" y="237"/>
                </a:cubicBezTo>
                <a:cubicBezTo>
                  <a:pt x="728" y="206"/>
                  <a:pt x="719" y="171"/>
                  <a:pt x="701" y="146"/>
                </a:cubicBezTo>
                <a:cubicBezTo>
                  <a:pt x="684" y="123"/>
                  <a:pt x="663" y="111"/>
                  <a:pt x="638" y="105"/>
                </a:cubicBezTo>
                <a:cubicBezTo>
                  <a:pt x="627" y="102"/>
                  <a:pt x="615" y="101"/>
                  <a:pt x="603" y="101"/>
                </a:cubicBezTo>
                <a:cubicBezTo>
                  <a:pt x="506" y="101"/>
                  <a:pt x="469" y="181"/>
                  <a:pt x="469" y="250"/>
                </a:cubicBezTo>
                <a:cubicBezTo>
                  <a:pt x="469" y="289"/>
                  <a:pt x="481" y="328"/>
                  <a:pt x="505" y="356"/>
                </a:cubicBezTo>
                <a:cubicBezTo>
                  <a:pt x="533" y="387"/>
                  <a:pt x="569" y="394"/>
                  <a:pt x="604" y="394"/>
                </a:cubicBezTo>
                <a:cubicBezTo>
                  <a:pt x="620" y="394"/>
                  <a:pt x="669" y="394"/>
                  <a:pt x="706" y="352"/>
                </a:cubicBezTo>
                <a:cubicBezTo>
                  <a:pt x="712" y="345"/>
                  <a:pt x="722" y="333"/>
                  <a:pt x="724" y="323"/>
                </a:cubicBezTo>
                <a:cubicBezTo>
                  <a:pt x="724" y="321"/>
                  <a:pt x="724" y="320"/>
                  <a:pt x="724" y="317"/>
                </a:cubicBezTo>
                <a:cubicBezTo>
                  <a:pt x="724" y="302"/>
                  <a:pt x="708" y="295"/>
                  <a:pt x="696" y="295"/>
                </a:cubicBezTo>
                <a:cubicBezTo>
                  <a:pt x="684" y="295"/>
                  <a:pt x="681" y="300"/>
                  <a:pt x="673" y="315"/>
                </a:cubicBezTo>
                <a:cubicBezTo>
                  <a:pt x="663" y="330"/>
                  <a:pt x="648" y="352"/>
                  <a:pt x="604" y="352"/>
                </a:cubicBezTo>
                <a:cubicBezTo>
                  <a:pt x="583" y="352"/>
                  <a:pt x="560" y="348"/>
                  <a:pt x="542" y="326"/>
                </a:cubicBezTo>
                <a:cubicBezTo>
                  <a:pt x="527" y="308"/>
                  <a:pt x="522" y="286"/>
                  <a:pt x="521" y="261"/>
                </a:cubicBezTo>
                <a:lnTo>
                  <a:pt x="704" y="261"/>
                </a:lnTo>
                <a:close/>
                <a:moveTo>
                  <a:pt x="813" y="25"/>
                </a:moveTo>
                <a:cubicBezTo>
                  <a:pt x="813" y="18"/>
                  <a:pt x="811" y="1"/>
                  <a:pt x="788" y="1"/>
                </a:cubicBezTo>
                <a:cubicBezTo>
                  <a:pt x="766" y="1"/>
                  <a:pt x="763" y="18"/>
                  <a:pt x="763" y="25"/>
                </a:cubicBezTo>
                <a:cubicBezTo>
                  <a:pt x="763" y="368"/>
                  <a:pt x="763" y="368"/>
                  <a:pt x="763" y="368"/>
                </a:cubicBezTo>
                <a:cubicBezTo>
                  <a:pt x="763" y="384"/>
                  <a:pt x="774" y="392"/>
                  <a:pt x="788" y="392"/>
                </a:cubicBezTo>
                <a:cubicBezTo>
                  <a:pt x="811" y="392"/>
                  <a:pt x="813" y="374"/>
                  <a:pt x="813" y="368"/>
                </a:cubicBezTo>
                <a:lnTo>
                  <a:pt x="813" y="25"/>
                </a:lnTo>
                <a:close/>
                <a:moveTo>
                  <a:pt x="919" y="25"/>
                </a:moveTo>
                <a:cubicBezTo>
                  <a:pt x="919" y="18"/>
                  <a:pt x="917" y="1"/>
                  <a:pt x="894" y="1"/>
                </a:cubicBezTo>
                <a:cubicBezTo>
                  <a:pt x="872" y="1"/>
                  <a:pt x="869" y="18"/>
                  <a:pt x="869" y="25"/>
                </a:cubicBezTo>
                <a:cubicBezTo>
                  <a:pt x="869" y="368"/>
                  <a:pt x="869" y="368"/>
                  <a:pt x="869" y="368"/>
                </a:cubicBezTo>
                <a:cubicBezTo>
                  <a:pt x="869" y="384"/>
                  <a:pt x="880" y="392"/>
                  <a:pt x="894" y="392"/>
                </a:cubicBezTo>
                <a:cubicBezTo>
                  <a:pt x="917" y="392"/>
                  <a:pt x="919" y="374"/>
                  <a:pt x="919" y="368"/>
                </a:cubicBezTo>
                <a:lnTo>
                  <a:pt x="919" y="25"/>
                </a:lnTo>
                <a:close/>
                <a:moveTo>
                  <a:pt x="1063" y="215"/>
                </a:moveTo>
                <a:cubicBezTo>
                  <a:pt x="1038" y="207"/>
                  <a:pt x="1016" y="201"/>
                  <a:pt x="1016" y="176"/>
                </a:cubicBezTo>
                <a:cubicBezTo>
                  <a:pt x="1016" y="164"/>
                  <a:pt x="1023" y="153"/>
                  <a:pt x="1032" y="147"/>
                </a:cubicBezTo>
                <a:cubicBezTo>
                  <a:pt x="1042" y="140"/>
                  <a:pt x="1057" y="139"/>
                  <a:pt x="1063" y="139"/>
                </a:cubicBezTo>
                <a:cubicBezTo>
                  <a:pt x="1107" y="139"/>
                  <a:pt x="1121" y="165"/>
                  <a:pt x="1126" y="174"/>
                </a:cubicBezTo>
                <a:cubicBezTo>
                  <a:pt x="1134" y="190"/>
                  <a:pt x="1138" y="196"/>
                  <a:pt x="1150" y="196"/>
                </a:cubicBezTo>
                <a:cubicBezTo>
                  <a:pt x="1158" y="196"/>
                  <a:pt x="1173" y="191"/>
                  <a:pt x="1173" y="175"/>
                </a:cubicBezTo>
                <a:cubicBezTo>
                  <a:pt x="1173" y="164"/>
                  <a:pt x="1158" y="101"/>
                  <a:pt x="1066" y="101"/>
                </a:cubicBezTo>
                <a:cubicBezTo>
                  <a:pt x="972" y="101"/>
                  <a:pt x="966" y="168"/>
                  <a:pt x="966" y="182"/>
                </a:cubicBezTo>
                <a:cubicBezTo>
                  <a:pt x="966" y="235"/>
                  <a:pt x="1013" y="250"/>
                  <a:pt x="1043" y="260"/>
                </a:cubicBezTo>
                <a:cubicBezTo>
                  <a:pt x="1074" y="269"/>
                  <a:pt x="1074" y="269"/>
                  <a:pt x="1074" y="269"/>
                </a:cubicBezTo>
                <a:cubicBezTo>
                  <a:pt x="1102" y="277"/>
                  <a:pt x="1127" y="284"/>
                  <a:pt x="1127" y="313"/>
                </a:cubicBezTo>
                <a:cubicBezTo>
                  <a:pt x="1127" y="338"/>
                  <a:pt x="1103" y="355"/>
                  <a:pt x="1071" y="355"/>
                </a:cubicBezTo>
                <a:cubicBezTo>
                  <a:pt x="1048" y="355"/>
                  <a:pt x="1025" y="347"/>
                  <a:pt x="1013" y="328"/>
                </a:cubicBezTo>
                <a:cubicBezTo>
                  <a:pt x="1009" y="322"/>
                  <a:pt x="1008" y="320"/>
                  <a:pt x="1001" y="299"/>
                </a:cubicBezTo>
                <a:cubicBezTo>
                  <a:pt x="998" y="294"/>
                  <a:pt x="995" y="287"/>
                  <a:pt x="982" y="287"/>
                </a:cubicBezTo>
                <a:cubicBezTo>
                  <a:pt x="974" y="287"/>
                  <a:pt x="956" y="292"/>
                  <a:pt x="956" y="310"/>
                </a:cubicBezTo>
                <a:cubicBezTo>
                  <a:pt x="956" y="318"/>
                  <a:pt x="960" y="348"/>
                  <a:pt x="986" y="369"/>
                </a:cubicBezTo>
                <a:cubicBezTo>
                  <a:pt x="1013" y="393"/>
                  <a:pt x="1052" y="394"/>
                  <a:pt x="1068" y="394"/>
                </a:cubicBezTo>
                <a:cubicBezTo>
                  <a:pt x="1093" y="394"/>
                  <a:pt x="1122" y="389"/>
                  <a:pt x="1143" y="375"/>
                </a:cubicBezTo>
                <a:cubicBezTo>
                  <a:pt x="1159" y="364"/>
                  <a:pt x="1177" y="343"/>
                  <a:pt x="1177" y="308"/>
                </a:cubicBezTo>
                <a:cubicBezTo>
                  <a:pt x="1177" y="249"/>
                  <a:pt x="1124" y="233"/>
                  <a:pt x="1095" y="225"/>
                </a:cubicBezTo>
                <a:lnTo>
                  <a:pt x="1063" y="215"/>
                </a:lnTo>
                <a:close/>
                <a:moveTo>
                  <a:pt x="1337" y="142"/>
                </a:moveTo>
                <a:cubicBezTo>
                  <a:pt x="1411" y="142"/>
                  <a:pt x="1413" y="219"/>
                  <a:pt x="1413" y="248"/>
                </a:cubicBezTo>
                <a:cubicBezTo>
                  <a:pt x="1413" y="274"/>
                  <a:pt x="1410" y="304"/>
                  <a:pt x="1394" y="325"/>
                </a:cubicBezTo>
                <a:cubicBezTo>
                  <a:pt x="1384" y="339"/>
                  <a:pt x="1365" y="354"/>
                  <a:pt x="1337" y="354"/>
                </a:cubicBezTo>
                <a:cubicBezTo>
                  <a:pt x="1284" y="354"/>
                  <a:pt x="1258" y="308"/>
                  <a:pt x="1258" y="244"/>
                </a:cubicBezTo>
                <a:cubicBezTo>
                  <a:pt x="1258" y="182"/>
                  <a:pt x="1286" y="142"/>
                  <a:pt x="1337" y="142"/>
                </a:cubicBezTo>
                <a:moveTo>
                  <a:pt x="1208" y="470"/>
                </a:moveTo>
                <a:cubicBezTo>
                  <a:pt x="1208" y="478"/>
                  <a:pt x="1210" y="486"/>
                  <a:pt x="1221" y="492"/>
                </a:cubicBezTo>
                <a:cubicBezTo>
                  <a:pt x="1225" y="494"/>
                  <a:pt x="1229" y="495"/>
                  <a:pt x="1234" y="495"/>
                </a:cubicBezTo>
                <a:cubicBezTo>
                  <a:pt x="1257" y="495"/>
                  <a:pt x="1259" y="477"/>
                  <a:pt x="1259" y="470"/>
                </a:cubicBezTo>
                <a:cubicBezTo>
                  <a:pt x="1259" y="356"/>
                  <a:pt x="1259" y="356"/>
                  <a:pt x="1259" y="356"/>
                </a:cubicBezTo>
                <a:cubicBezTo>
                  <a:pt x="1283" y="376"/>
                  <a:pt x="1304" y="394"/>
                  <a:pt x="1349" y="394"/>
                </a:cubicBezTo>
                <a:cubicBezTo>
                  <a:pt x="1435" y="394"/>
                  <a:pt x="1465" y="315"/>
                  <a:pt x="1465" y="247"/>
                </a:cubicBezTo>
                <a:cubicBezTo>
                  <a:pt x="1465" y="154"/>
                  <a:pt x="1413" y="100"/>
                  <a:pt x="1343" y="100"/>
                </a:cubicBezTo>
                <a:cubicBezTo>
                  <a:pt x="1308" y="100"/>
                  <a:pt x="1281" y="112"/>
                  <a:pt x="1259" y="139"/>
                </a:cubicBezTo>
                <a:cubicBezTo>
                  <a:pt x="1259" y="122"/>
                  <a:pt x="1259" y="112"/>
                  <a:pt x="1247" y="106"/>
                </a:cubicBezTo>
                <a:cubicBezTo>
                  <a:pt x="1241" y="103"/>
                  <a:pt x="1236" y="103"/>
                  <a:pt x="1234" y="103"/>
                </a:cubicBezTo>
                <a:cubicBezTo>
                  <a:pt x="1211" y="103"/>
                  <a:pt x="1208" y="121"/>
                  <a:pt x="1208" y="128"/>
                </a:cubicBezTo>
                <a:lnTo>
                  <a:pt x="1208" y="470"/>
                </a:lnTo>
                <a:close/>
                <a:moveTo>
                  <a:pt x="1537" y="220"/>
                </a:moveTo>
                <a:cubicBezTo>
                  <a:pt x="1540" y="208"/>
                  <a:pt x="1545" y="182"/>
                  <a:pt x="1567" y="163"/>
                </a:cubicBezTo>
                <a:cubicBezTo>
                  <a:pt x="1586" y="146"/>
                  <a:pt x="1608" y="145"/>
                  <a:pt x="1619" y="145"/>
                </a:cubicBezTo>
                <a:cubicBezTo>
                  <a:pt x="1671" y="145"/>
                  <a:pt x="1691" y="184"/>
                  <a:pt x="1693" y="220"/>
                </a:cubicBezTo>
                <a:lnTo>
                  <a:pt x="1537" y="220"/>
                </a:lnTo>
                <a:close/>
                <a:moveTo>
                  <a:pt x="1720" y="261"/>
                </a:moveTo>
                <a:cubicBezTo>
                  <a:pt x="1727" y="261"/>
                  <a:pt x="1744" y="260"/>
                  <a:pt x="1744" y="237"/>
                </a:cubicBezTo>
                <a:cubicBezTo>
                  <a:pt x="1744" y="206"/>
                  <a:pt x="1735" y="171"/>
                  <a:pt x="1717" y="146"/>
                </a:cubicBezTo>
                <a:cubicBezTo>
                  <a:pt x="1700" y="123"/>
                  <a:pt x="1679" y="111"/>
                  <a:pt x="1654" y="105"/>
                </a:cubicBezTo>
                <a:cubicBezTo>
                  <a:pt x="1643" y="102"/>
                  <a:pt x="1631" y="101"/>
                  <a:pt x="1619" y="101"/>
                </a:cubicBezTo>
                <a:cubicBezTo>
                  <a:pt x="1522" y="101"/>
                  <a:pt x="1485" y="181"/>
                  <a:pt x="1485" y="250"/>
                </a:cubicBezTo>
                <a:cubicBezTo>
                  <a:pt x="1485" y="289"/>
                  <a:pt x="1497" y="328"/>
                  <a:pt x="1521" y="356"/>
                </a:cubicBezTo>
                <a:cubicBezTo>
                  <a:pt x="1549" y="387"/>
                  <a:pt x="1585" y="394"/>
                  <a:pt x="1621" y="394"/>
                </a:cubicBezTo>
                <a:cubicBezTo>
                  <a:pt x="1636" y="394"/>
                  <a:pt x="1685" y="394"/>
                  <a:pt x="1723" y="352"/>
                </a:cubicBezTo>
                <a:cubicBezTo>
                  <a:pt x="1729" y="345"/>
                  <a:pt x="1738" y="333"/>
                  <a:pt x="1740" y="323"/>
                </a:cubicBezTo>
                <a:cubicBezTo>
                  <a:pt x="1741" y="321"/>
                  <a:pt x="1741" y="320"/>
                  <a:pt x="1741" y="317"/>
                </a:cubicBezTo>
                <a:cubicBezTo>
                  <a:pt x="1741" y="302"/>
                  <a:pt x="1724" y="295"/>
                  <a:pt x="1712" y="295"/>
                </a:cubicBezTo>
                <a:cubicBezTo>
                  <a:pt x="1700" y="295"/>
                  <a:pt x="1697" y="300"/>
                  <a:pt x="1689" y="315"/>
                </a:cubicBezTo>
                <a:cubicBezTo>
                  <a:pt x="1679" y="330"/>
                  <a:pt x="1664" y="352"/>
                  <a:pt x="1621" y="352"/>
                </a:cubicBezTo>
                <a:cubicBezTo>
                  <a:pt x="1599" y="352"/>
                  <a:pt x="1576" y="348"/>
                  <a:pt x="1558" y="326"/>
                </a:cubicBezTo>
                <a:cubicBezTo>
                  <a:pt x="1543" y="308"/>
                  <a:pt x="1538" y="286"/>
                  <a:pt x="1537" y="261"/>
                </a:cubicBezTo>
                <a:lnTo>
                  <a:pt x="1720" y="261"/>
                </a:lnTo>
                <a:close/>
                <a:moveTo>
                  <a:pt x="1969" y="302"/>
                </a:moveTo>
                <a:cubicBezTo>
                  <a:pt x="1961" y="320"/>
                  <a:pt x="1947" y="352"/>
                  <a:pt x="1897" y="352"/>
                </a:cubicBezTo>
                <a:cubicBezTo>
                  <a:pt x="1831" y="352"/>
                  <a:pt x="1817" y="292"/>
                  <a:pt x="1817" y="245"/>
                </a:cubicBezTo>
                <a:cubicBezTo>
                  <a:pt x="1817" y="192"/>
                  <a:pt x="1839" y="142"/>
                  <a:pt x="1897" y="142"/>
                </a:cubicBezTo>
                <a:cubicBezTo>
                  <a:pt x="1940" y="142"/>
                  <a:pt x="1955" y="170"/>
                  <a:pt x="1960" y="181"/>
                </a:cubicBezTo>
                <a:cubicBezTo>
                  <a:pt x="1966" y="194"/>
                  <a:pt x="1971" y="204"/>
                  <a:pt x="1986" y="204"/>
                </a:cubicBezTo>
                <a:cubicBezTo>
                  <a:pt x="2001" y="204"/>
                  <a:pt x="2013" y="194"/>
                  <a:pt x="2013" y="180"/>
                </a:cubicBezTo>
                <a:cubicBezTo>
                  <a:pt x="2013" y="176"/>
                  <a:pt x="2013" y="170"/>
                  <a:pt x="2002" y="152"/>
                </a:cubicBezTo>
                <a:cubicBezTo>
                  <a:pt x="1987" y="128"/>
                  <a:pt x="1962" y="101"/>
                  <a:pt x="1899" y="101"/>
                </a:cubicBezTo>
                <a:cubicBezTo>
                  <a:pt x="1878" y="101"/>
                  <a:pt x="1804" y="101"/>
                  <a:pt x="1774" y="184"/>
                </a:cubicBezTo>
                <a:cubicBezTo>
                  <a:pt x="1767" y="204"/>
                  <a:pt x="1764" y="225"/>
                  <a:pt x="1764" y="247"/>
                </a:cubicBezTo>
                <a:cubicBezTo>
                  <a:pt x="1764" y="315"/>
                  <a:pt x="1797" y="394"/>
                  <a:pt x="1896" y="394"/>
                </a:cubicBezTo>
                <a:cubicBezTo>
                  <a:pt x="1973" y="394"/>
                  <a:pt x="1998" y="352"/>
                  <a:pt x="2007" y="337"/>
                </a:cubicBezTo>
                <a:cubicBezTo>
                  <a:pt x="2015" y="323"/>
                  <a:pt x="2019" y="311"/>
                  <a:pt x="2019" y="304"/>
                </a:cubicBezTo>
                <a:cubicBezTo>
                  <a:pt x="2019" y="285"/>
                  <a:pt x="1999" y="281"/>
                  <a:pt x="1992" y="281"/>
                </a:cubicBezTo>
                <a:cubicBezTo>
                  <a:pt x="1978" y="281"/>
                  <a:pt x="1973" y="292"/>
                  <a:pt x="1969" y="302"/>
                </a:cubicBezTo>
                <a:moveTo>
                  <a:pt x="2047" y="149"/>
                </a:moveTo>
                <a:cubicBezTo>
                  <a:pt x="2047" y="309"/>
                  <a:pt x="2047" y="309"/>
                  <a:pt x="2047" y="309"/>
                </a:cubicBezTo>
                <a:cubicBezTo>
                  <a:pt x="2047" y="351"/>
                  <a:pt x="2052" y="392"/>
                  <a:pt x="2127" y="392"/>
                </a:cubicBezTo>
                <a:cubicBezTo>
                  <a:pt x="2132" y="392"/>
                  <a:pt x="2141" y="391"/>
                  <a:pt x="2144" y="391"/>
                </a:cubicBezTo>
                <a:cubicBezTo>
                  <a:pt x="2156" y="389"/>
                  <a:pt x="2174" y="386"/>
                  <a:pt x="2174" y="370"/>
                </a:cubicBezTo>
                <a:cubicBezTo>
                  <a:pt x="2174" y="351"/>
                  <a:pt x="2161" y="350"/>
                  <a:pt x="2148" y="349"/>
                </a:cubicBezTo>
                <a:cubicBezTo>
                  <a:pt x="2144" y="349"/>
                  <a:pt x="2132" y="350"/>
                  <a:pt x="2128" y="350"/>
                </a:cubicBezTo>
                <a:cubicBezTo>
                  <a:pt x="2115" y="349"/>
                  <a:pt x="2103" y="347"/>
                  <a:pt x="2099" y="331"/>
                </a:cubicBezTo>
                <a:cubicBezTo>
                  <a:pt x="2098" y="324"/>
                  <a:pt x="2097" y="320"/>
                  <a:pt x="2097" y="287"/>
                </a:cubicBezTo>
                <a:cubicBezTo>
                  <a:pt x="2097" y="149"/>
                  <a:pt x="2097" y="149"/>
                  <a:pt x="2097" y="149"/>
                </a:cubicBezTo>
                <a:cubicBezTo>
                  <a:pt x="2154" y="149"/>
                  <a:pt x="2154" y="149"/>
                  <a:pt x="2154" y="149"/>
                </a:cubicBezTo>
                <a:cubicBezTo>
                  <a:pt x="2160" y="149"/>
                  <a:pt x="2174" y="147"/>
                  <a:pt x="2174" y="128"/>
                </a:cubicBezTo>
                <a:cubicBezTo>
                  <a:pt x="2174" y="108"/>
                  <a:pt x="2160" y="106"/>
                  <a:pt x="2154" y="106"/>
                </a:cubicBezTo>
                <a:cubicBezTo>
                  <a:pt x="2097" y="106"/>
                  <a:pt x="2097" y="106"/>
                  <a:pt x="2097" y="106"/>
                </a:cubicBezTo>
                <a:cubicBezTo>
                  <a:pt x="2097" y="43"/>
                  <a:pt x="2097" y="43"/>
                  <a:pt x="2097" y="43"/>
                </a:cubicBezTo>
                <a:cubicBezTo>
                  <a:pt x="2097" y="35"/>
                  <a:pt x="2096" y="19"/>
                  <a:pt x="2072" y="19"/>
                </a:cubicBezTo>
                <a:cubicBezTo>
                  <a:pt x="2050" y="19"/>
                  <a:pt x="2048" y="36"/>
                  <a:pt x="2048" y="43"/>
                </a:cubicBezTo>
                <a:cubicBezTo>
                  <a:pt x="2048" y="106"/>
                  <a:pt x="2048" y="106"/>
                  <a:pt x="2048" y="106"/>
                </a:cubicBezTo>
                <a:lnTo>
                  <a:pt x="2047" y="149"/>
                </a:lnTo>
                <a:close/>
                <a:moveTo>
                  <a:pt x="2227" y="45"/>
                </a:moveTo>
                <a:cubicBezTo>
                  <a:pt x="2232" y="45"/>
                  <a:pt x="2236" y="42"/>
                  <a:pt x="2236" y="38"/>
                </a:cubicBezTo>
                <a:cubicBezTo>
                  <a:pt x="2236" y="33"/>
                  <a:pt x="2232" y="31"/>
                  <a:pt x="2227" y="31"/>
                </a:cubicBezTo>
                <a:cubicBezTo>
                  <a:pt x="2216" y="31"/>
                  <a:pt x="2216" y="31"/>
                  <a:pt x="2216" y="31"/>
                </a:cubicBezTo>
                <a:cubicBezTo>
                  <a:pt x="2216" y="45"/>
                  <a:pt x="2216" y="45"/>
                  <a:pt x="2216" y="45"/>
                </a:cubicBezTo>
                <a:lnTo>
                  <a:pt x="2227" y="45"/>
                </a:lnTo>
                <a:close/>
                <a:moveTo>
                  <a:pt x="2208" y="28"/>
                </a:moveTo>
                <a:cubicBezTo>
                  <a:pt x="2208" y="26"/>
                  <a:pt x="2209" y="24"/>
                  <a:pt x="2212" y="24"/>
                </a:cubicBezTo>
                <a:cubicBezTo>
                  <a:pt x="2227" y="24"/>
                  <a:pt x="2227" y="24"/>
                  <a:pt x="2227" y="24"/>
                </a:cubicBezTo>
                <a:cubicBezTo>
                  <a:pt x="2237" y="24"/>
                  <a:pt x="2244" y="28"/>
                  <a:pt x="2244" y="37"/>
                </a:cubicBezTo>
                <a:cubicBezTo>
                  <a:pt x="2244" y="44"/>
                  <a:pt x="2241" y="49"/>
                  <a:pt x="2235" y="51"/>
                </a:cubicBezTo>
                <a:cubicBezTo>
                  <a:pt x="2243" y="61"/>
                  <a:pt x="2243" y="61"/>
                  <a:pt x="2243" y="61"/>
                </a:cubicBezTo>
                <a:cubicBezTo>
                  <a:pt x="2244" y="62"/>
                  <a:pt x="2244" y="63"/>
                  <a:pt x="2244" y="64"/>
                </a:cubicBezTo>
                <a:cubicBezTo>
                  <a:pt x="2244" y="66"/>
                  <a:pt x="2243" y="68"/>
                  <a:pt x="2240" y="68"/>
                </a:cubicBezTo>
                <a:cubicBezTo>
                  <a:pt x="2239" y="68"/>
                  <a:pt x="2237" y="67"/>
                  <a:pt x="2236" y="66"/>
                </a:cubicBezTo>
                <a:cubicBezTo>
                  <a:pt x="2225" y="52"/>
                  <a:pt x="2225" y="52"/>
                  <a:pt x="2225" y="52"/>
                </a:cubicBezTo>
                <a:cubicBezTo>
                  <a:pt x="2216" y="52"/>
                  <a:pt x="2216" y="52"/>
                  <a:pt x="2216" y="52"/>
                </a:cubicBezTo>
                <a:cubicBezTo>
                  <a:pt x="2216" y="64"/>
                  <a:pt x="2216" y="64"/>
                  <a:pt x="2216" y="64"/>
                </a:cubicBezTo>
                <a:cubicBezTo>
                  <a:pt x="2216" y="66"/>
                  <a:pt x="2214" y="68"/>
                  <a:pt x="2212" y="68"/>
                </a:cubicBezTo>
                <a:cubicBezTo>
                  <a:pt x="2209" y="68"/>
                  <a:pt x="2208" y="66"/>
                  <a:pt x="2208" y="64"/>
                </a:cubicBezTo>
                <a:lnTo>
                  <a:pt x="2208" y="28"/>
                </a:lnTo>
                <a:close/>
                <a:moveTo>
                  <a:pt x="2224" y="85"/>
                </a:moveTo>
                <a:cubicBezTo>
                  <a:pt x="2246" y="85"/>
                  <a:pt x="2263" y="67"/>
                  <a:pt x="2263" y="46"/>
                </a:cubicBezTo>
                <a:cubicBezTo>
                  <a:pt x="2263" y="46"/>
                  <a:pt x="2263" y="46"/>
                  <a:pt x="2263" y="46"/>
                </a:cubicBezTo>
                <a:cubicBezTo>
                  <a:pt x="2263" y="25"/>
                  <a:pt x="2246" y="8"/>
                  <a:pt x="2224" y="8"/>
                </a:cubicBezTo>
                <a:cubicBezTo>
                  <a:pt x="2203" y="8"/>
                  <a:pt x="2186" y="25"/>
                  <a:pt x="2186" y="46"/>
                </a:cubicBezTo>
                <a:cubicBezTo>
                  <a:pt x="2186" y="46"/>
                  <a:pt x="2186" y="46"/>
                  <a:pt x="2186" y="46"/>
                </a:cubicBezTo>
                <a:cubicBezTo>
                  <a:pt x="2186" y="68"/>
                  <a:pt x="2203" y="85"/>
                  <a:pt x="2224" y="85"/>
                </a:cubicBezTo>
                <a:moveTo>
                  <a:pt x="2224" y="90"/>
                </a:moveTo>
                <a:cubicBezTo>
                  <a:pt x="2200" y="90"/>
                  <a:pt x="2181" y="70"/>
                  <a:pt x="2181" y="46"/>
                </a:cubicBezTo>
                <a:cubicBezTo>
                  <a:pt x="2181" y="46"/>
                  <a:pt x="2181" y="46"/>
                  <a:pt x="2181" y="46"/>
                </a:cubicBezTo>
                <a:cubicBezTo>
                  <a:pt x="2181" y="23"/>
                  <a:pt x="2200" y="3"/>
                  <a:pt x="2224" y="3"/>
                </a:cubicBezTo>
                <a:cubicBezTo>
                  <a:pt x="2249" y="3"/>
                  <a:pt x="2268" y="23"/>
                  <a:pt x="2268" y="46"/>
                </a:cubicBezTo>
                <a:cubicBezTo>
                  <a:pt x="2268" y="46"/>
                  <a:pt x="2268" y="46"/>
                  <a:pt x="2268" y="46"/>
                </a:cubicBezTo>
                <a:cubicBezTo>
                  <a:pt x="2268" y="70"/>
                  <a:pt x="2249" y="90"/>
                  <a:pt x="2224" y="90"/>
                </a:cubicBezTo>
                <a:moveTo>
                  <a:pt x="19" y="676"/>
                </a:moveTo>
                <a:cubicBezTo>
                  <a:pt x="19" y="681"/>
                  <a:pt x="24" y="686"/>
                  <a:pt x="29" y="686"/>
                </a:cubicBezTo>
                <a:cubicBezTo>
                  <a:pt x="34" y="686"/>
                  <a:pt x="38" y="683"/>
                  <a:pt x="39" y="679"/>
                </a:cubicBezTo>
                <a:cubicBezTo>
                  <a:pt x="50" y="655"/>
                  <a:pt x="50" y="655"/>
                  <a:pt x="50" y="655"/>
                </a:cubicBezTo>
                <a:cubicBezTo>
                  <a:pt x="109" y="655"/>
                  <a:pt x="109" y="655"/>
                  <a:pt x="109" y="655"/>
                </a:cubicBezTo>
                <a:cubicBezTo>
                  <a:pt x="119" y="678"/>
                  <a:pt x="119" y="678"/>
                  <a:pt x="119" y="678"/>
                </a:cubicBezTo>
                <a:cubicBezTo>
                  <a:pt x="121" y="683"/>
                  <a:pt x="124" y="686"/>
                  <a:pt x="129" y="686"/>
                </a:cubicBezTo>
                <a:cubicBezTo>
                  <a:pt x="135" y="686"/>
                  <a:pt x="140" y="681"/>
                  <a:pt x="140" y="675"/>
                </a:cubicBezTo>
                <a:cubicBezTo>
                  <a:pt x="140" y="674"/>
                  <a:pt x="139" y="672"/>
                  <a:pt x="138" y="671"/>
                </a:cubicBezTo>
                <a:cubicBezTo>
                  <a:pt x="93" y="570"/>
                  <a:pt x="93" y="570"/>
                  <a:pt x="93" y="570"/>
                </a:cubicBezTo>
                <a:cubicBezTo>
                  <a:pt x="90" y="564"/>
                  <a:pt x="86" y="561"/>
                  <a:pt x="80" y="561"/>
                </a:cubicBezTo>
                <a:cubicBezTo>
                  <a:pt x="79" y="561"/>
                  <a:pt x="79" y="561"/>
                  <a:pt x="79" y="561"/>
                </a:cubicBezTo>
                <a:cubicBezTo>
                  <a:pt x="73" y="561"/>
                  <a:pt x="69" y="564"/>
                  <a:pt x="66" y="570"/>
                </a:cubicBezTo>
                <a:cubicBezTo>
                  <a:pt x="21" y="671"/>
                  <a:pt x="21" y="671"/>
                  <a:pt x="21" y="671"/>
                </a:cubicBezTo>
                <a:cubicBezTo>
                  <a:pt x="20" y="673"/>
                  <a:pt x="19" y="674"/>
                  <a:pt x="19" y="676"/>
                </a:cubicBezTo>
                <a:close/>
                <a:moveTo>
                  <a:pt x="58" y="636"/>
                </a:moveTo>
                <a:cubicBezTo>
                  <a:pt x="79" y="587"/>
                  <a:pt x="79" y="587"/>
                  <a:pt x="79" y="587"/>
                </a:cubicBezTo>
                <a:cubicBezTo>
                  <a:pt x="101" y="636"/>
                  <a:pt x="101" y="636"/>
                  <a:pt x="101" y="636"/>
                </a:cubicBezTo>
                <a:lnTo>
                  <a:pt x="58" y="636"/>
                </a:lnTo>
                <a:close/>
                <a:moveTo>
                  <a:pt x="250" y="675"/>
                </a:moveTo>
                <a:cubicBezTo>
                  <a:pt x="250" y="681"/>
                  <a:pt x="255" y="686"/>
                  <a:pt x="261" y="686"/>
                </a:cubicBezTo>
                <a:cubicBezTo>
                  <a:pt x="267" y="686"/>
                  <a:pt x="272" y="681"/>
                  <a:pt x="272" y="675"/>
                </a:cubicBezTo>
                <a:cubicBezTo>
                  <a:pt x="272" y="642"/>
                  <a:pt x="272" y="642"/>
                  <a:pt x="272" y="642"/>
                </a:cubicBezTo>
                <a:cubicBezTo>
                  <a:pt x="299" y="642"/>
                  <a:pt x="299" y="642"/>
                  <a:pt x="299" y="642"/>
                </a:cubicBezTo>
                <a:cubicBezTo>
                  <a:pt x="329" y="680"/>
                  <a:pt x="329" y="680"/>
                  <a:pt x="329" y="680"/>
                </a:cubicBezTo>
                <a:cubicBezTo>
                  <a:pt x="331" y="683"/>
                  <a:pt x="334" y="686"/>
                  <a:pt x="339" y="686"/>
                </a:cubicBezTo>
                <a:cubicBezTo>
                  <a:pt x="344" y="686"/>
                  <a:pt x="349" y="682"/>
                  <a:pt x="349" y="676"/>
                </a:cubicBezTo>
                <a:cubicBezTo>
                  <a:pt x="349" y="672"/>
                  <a:pt x="348" y="670"/>
                  <a:pt x="346" y="668"/>
                </a:cubicBezTo>
                <a:cubicBezTo>
                  <a:pt x="323" y="638"/>
                  <a:pt x="323" y="638"/>
                  <a:pt x="323" y="638"/>
                </a:cubicBezTo>
                <a:cubicBezTo>
                  <a:pt x="339" y="633"/>
                  <a:pt x="350" y="621"/>
                  <a:pt x="350" y="602"/>
                </a:cubicBezTo>
                <a:cubicBezTo>
                  <a:pt x="350" y="601"/>
                  <a:pt x="350" y="601"/>
                  <a:pt x="350" y="601"/>
                </a:cubicBezTo>
                <a:cubicBezTo>
                  <a:pt x="350" y="591"/>
                  <a:pt x="347" y="581"/>
                  <a:pt x="340" y="575"/>
                </a:cubicBezTo>
                <a:cubicBezTo>
                  <a:pt x="332" y="567"/>
                  <a:pt x="320" y="563"/>
                  <a:pt x="305" y="563"/>
                </a:cubicBezTo>
                <a:cubicBezTo>
                  <a:pt x="261" y="563"/>
                  <a:pt x="261" y="563"/>
                  <a:pt x="261" y="563"/>
                </a:cubicBezTo>
                <a:cubicBezTo>
                  <a:pt x="255" y="563"/>
                  <a:pt x="250" y="567"/>
                  <a:pt x="250" y="573"/>
                </a:cubicBezTo>
                <a:lnTo>
                  <a:pt x="250" y="675"/>
                </a:lnTo>
                <a:close/>
                <a:moveTo>
                  <a:pt x="272" y="623"/>
                </a:moveTo>
                <a:cubicBezTo>
                  <a:pt x="272" y="582"/>
                  <a:pt x="272" y="582"/>
                  <a:pt x="272" y="582"/>
                </a:cubicBezTo>
                <a:cubicBezTo>
                  <a:pt x="303" y="582"/>
                  <a:pt x="303" y="582"/>
                  <a:pt x="303" y="582"/>
                </a:cubicBezTo>
                <a:cubicBezTo>
                  <a:pt x="319" y="582"/>
                  <a:pt x="328" y="589"/>
                  <a:pt x="328" y="602"/>
                </a:cubicBezTo>
                <a:cubicBezTo>
                  <a:pt x="328" y="603"/>
                  <a:pt x="328" y="603"/>
                  <a:pt x="328" y="603"/>
                </a:cubicBezTo>
                <a:cubicBezTo>
                  <a:pt x="328" y="615"/>
                  <a:pt x="319" y="623"/>
                  <a:pt x="303" y="623"/>
                </a:cubicBezTo>
                <a:lnTo>
                  <a:pt x="272" y="623"/>
                </a:lnTo>
                <a:close/>
                <a:moveTo>
                  <a:pt x="405" y="685"/>
                </a:moveTo>
                <a:cubicBezTo>
                  <a:pt x="477" y="685"/>
                  <a:pt x="477" y="685"/>
                  <a:pt x="477" y="685"/>
                </a:cubicBezTo>
                <a:cubicBezTo>
                  <a:pt x="482" y="685"/>
                  <a:pt x="487" y="681"/>
                  <a:pt x="487" y="675"/>
                </a:cubicBezTo>
                <a:cubicBezTo>
                  <a:pt x="487" y="670"/>
                  <a:pt x="482" y="666"/>
                  <a:pt x="477" y="666"/>
                </a:cubicBezTo>
                <a:cubicBezTo>
                  <a:pt x="416" y="666"/>
                  <a:pt x="416" y="666"/>
                  <a:pt x="416" y="666"/>
                </a:cubicBezTo>
                <a:cubicBezTo>
                  <a:pt x="416" y="633"/>
                  <a:pt x="416" y="633"/>
                  <a:pt x="416" y="633"/>
                </a:cubicBezTo>
                <a:cubicBezTo>
                  <a:pt x="468" y="633"/>
                  <a:pt x="468" y="633"/>
                  <a:pt x="468" y="633"/>
                </a:cubicBezTo>
                <a:cubicBezTo>
                  <a:pt x="474" y="633"/>
                  <a:pt x="478" y="629"/>
                  <a:pt x="478" y="623"/>
                </a:cubicBezTo>
                <a:cubicBezTo>
                  <a:pt x="478" y="618"/>
                  <a:pt x="474" y="614"/>
                  <a:pt x="468" y="614"/>
                </a:cubicBezTo>
                <a:cubicBezTo>
                  <a:pt x="416" y="614"/>
                  <a:pt x="416" y="614"/>
                  <a:pt x="416" y="614"/>
                </a:cubicBezTo>
                <a:cubicBezTo>
                  <a:pt x="416" y="582"/>
                  <a:pt x="416" y="582"/>
                  <a:pt x="416" y="582"/>
                </a:cubicBezTo>
                <a:cubicBezTo>
                  <a:pt x="476" y="582"/>
                  <a:pt x="476" y="582"/>
                  <a:pt x="476" y="582"/>
                </a:cubicBezTo>
                <a:cubicBezTo>
                  <a:pt x="481" y="582"/>
                  <a:pt x="486" y="578"/>
                  <a:pt x="486" y="572"/>
                </a:cubicBezTo>
                <a:cubicBezTo>
                  <a:pt x="486" y="567"/>
                  <a:pt x="481" y="563"/>
                  <a:pt x="476" y="563"/>
                </a:cubicBezTo>
                <a:cubicBezTo>
                  <a:pt x="405" y="563"/>
                  <a:pt x="405" y="563"/>
                  <a:pt x="405" y="563"/>
                </a:cubicBezTo>
                <a:cubicBezTo>
                  <a:pt x="399" y="563"/>
                  <a:pt x="394" y="567"/>
                  <a:pt x="394" y="573"/>
                </a:cubicBezTo>
                <a:cubicBezTo>
                  <a:pt x="394" y="674"/>
                  <a:pt x="394" y="674"/>
                  <a:pt x="394" y="674"/>
                </a:cubicBezTo>
                <a:cubicBezTo>
                  <a:pt x="394" y="680"/>
                  <a:pt x="399" y="685"/>
                  <a:pt x="405" y="685"/>
                </a:cubicBezTo>
                <a:close/>
                <a:moveTo>
                  <a:pt x="521" y="676"/>
                </a:moveTo>
                <a:cubicBezTo>
                  <a:pt x="521" y="681"/>
                  <a:pt x="525" y="686"/>
                  <a:pt x="530" y="686"/>
                </a:cubicBezTo>
                <a:cubicBezTo>
                  <a:pt x="535" y="686"/>
                  <a:pt x="539" y="683"/>
                  <a:pt x="540" y="679"/>
                </a:cubicBezTo>
                <a:cubicBezTo>
                  <a:pt x="551" y="655"/>
                  <a:pt x="551" y="655"/>
                  <a:pt x="551" y="655"/>
                </a:cubicBezTo>
                <a:cubicBezTo>
                  <a:pt x="610" y="655"/>
                  <a:pt x="610" y="655"/>
                  <a:pt x="610" y="655"/>
                </a:cubicBezTo>
                <a:cubicBezTo>
                  <a:pt x="620" y="678"/>
                  <a:pt x="620" y="678"/>
                  <a:pt x="620" y="678"/>
                </a:cubicBezTo>
                <a:cubicBezTo>
                  <a:pt x="622" y="683"/>
                  <a:pt x="626" y="686"/>
                  <a:pt x="631" y="686"/>
                </a:cubicBezTo>
                <a:cubicBezTo>
                  <a:pt x="636" y="686"/>
                  <a:pt x="641" y="681"/>
                  <a:pt x="641" y="675"/>
                </a:cubicBezTo>
                <a:cubicBezTo>
                  <a:pt x="641" y="674"/>
                  <a:pt x="640" y="672"/>
                  <a:pt x="640" y="671"/>
                </a:cubicBezTo>
                <a:cubicBezTo>
                  <a:pt x="594" y="570"/>
                  <a:pt x="594" y="570"/>
                  <a:pt x="594" y="570"/>
                </a:cubicBezTo>
                <a:cubicBezTo>
                  <a:pt x="592" y="564"/>
                  <a:pt x="587" y="561"/>
                  <a:pt x="581" y="561"/>
                </a:cubicBezTo>
                <a:cubicBezTo>
                  <a:pt x="580" y="561"/>
                  <a:pt x="580" y="561"/>
                  <a:pt x="580" y="561"/>
                </a:cubicBezTo>
                <a:cubicBezTo>
                  <a:pt x="574" y="561"/>
                  <a:pt x="570" y="564"/>
                  <a:pt x="567" y="570"/>
                </a:cubicBezTo>
                <a:cubicBezTo>
                  <a:pt x="522" y="671"/>
                  <a:pt x="522" y="671"/>
                  <a:pt x="522" y="671"/>
                </a:cubicBezTo>
                <a:cubicBezTo>
                  <a:pt x="521" y="673"/>
                  <a:pt x="521" y="674"/>
                  <a:pt x="521" y="676"/>
                </a:cubicBezTo>
                <a:close/>
                <a:moveTo>
                  <a:pt x="559" y="636"/>
                </a:moveTo>
                <a:cubicBezTo>
                  <a:pt x="580" y="587"/>
                  <a:pt x="580" y="587"/>
                  <a:pt x="580" y="587"/>
                </a:cubicBezTo>
                <a:cubicBezTo>
                  <a:pt x="602" y="636"/>
                  <a:pt x="602" y="636"/>
                  <a:pt x="602" y="636"/>
                </a:cubicBezTo>
                <a:lnTo>
                  <a:pt x="559" y="636"/>
                </a:lnTo>
                <a:close/>
                <a:moveTo>
                  <a:pt x="682" y="674"/>
                </a:moveTo>
                <a:cubicBezTo>
                  <a:pt x="682" y="680"/>
                  <a:pt x="686" y="685"/>
                  <a:pt x="692" y="685"/>
                </a:cubicBezTo>
                <a:cubicBezTo>
                  <a:pt x="758" y="685"/>
                  <a:pt x="758" y="685"/>
                  <a:pt x="758" y="685"/>
                </a:cubicBezTo>
                <a:cubicBezTo>
                  <a:pt x="764" y="685"/>
                  <a:pt x="768" y="680"/>
                  <a:pt x="768" y="675"/>
                </a:cubicBezTo>
                <a:cubicBezTo>
                  <a:pt x="768" y="670"/>
                  <a:pt x="764" y="665"/>
                  <a:pt x="758" y="665"/>
                </a:cubicBezTo>
                <a:cubicBezTo>
                  <a:pt x="703" y="665"/>
                  <a:pt x="703" y="665"/>
                  <a:pt x="703" y="665"/>
                </a:cubicBezTo>
                <a:cubicBezTo>
                  <a:pt x="703" y="572"/>
                  <a:pt x="703" y="572"/>
                  <a:pt x="703" y="572"/>
                </a:cubicBezTo>
                <a:cubicBezTo>
                  <a:pt x="703" y="566"/>
                  <a:pt x="698" y="562"/>
                  <a:pt x="692" y="562"/>
                </a:cubicBezTo>
                <a:cubicBezTo>
                  <a:pt x="686" y="562"/>
                  <a:pt x="682" y="566"/>
                  <a:pt x="682" y="572"/>
                </a:cubicBezTo>
                <a:lnTo>
                  <a:pt x="682" y="674"/>
                </a:lnTo>
                <a:close/>
                <a:moveTo>
                  <a:pt x="877" y="674"/>
                </a:moveTo>
                <a:cubicBezTo>
                  <a:pt x="877" y="680"/>
                  <a:pt x="882" y="685"/>
                  <a:pt x="888" y="685"/>
                </a:cubicBezTo>
                <a:cubicBezTo>
                  <a:pt x="923" y="685"/>
                  <a:pt x="923" y="685"/>
                  <a:pt x="923" y="685"/>
                </a:cubicBezTo>
                <a:cubicBezTo>
                  <a:pt x="961" y="685"/>
                  <a:pt x="988" y="658"/>
                  <a:pt x="988" y="624"/>
                </a:cubicBezTo>
                <a:cubicBezTo>
                  <a:pt x="988" y="623"/>
                  <a:pt x="988" y="623"/>
                  <a:pt x="988" y="623"/>
                </a:cubicBezTo>
                <a:cubicBezTo>
                  <a:pt x="988" y="589"/>
                  <a:pt x="961" y="563"/>
                  <a:pt x="923" y="563"/>
                </a:cubicBezTo>
                <a:cubicBezTo>
                  <a:pt x="888" y="563"/>
                  <a:pt x="888" y="563"/>
                  <a:pt x="888" y="563"/>
                </a:cubicBezTo>
                <a:cubicBezTo>
                  <a:pt x="882" y="563"/>
                  <a:pt x="877" y="567"/>
                  <a:pt x="877" y="573"/>
                </a:cubicBezTo>
                <a:lnTo>
                  <a:pt x="877" y="674"/>
                </a:lnTo>
                <a:close/>
                <a:moveTo>
                  <a:pt x="899" y="665"/>
                </a:moveTo>
                <a:cubicBezTo>
                  <a:pt x="899" y="582"/>
                  <a:pt x="899" y="582"/>
                  <a:pt x="899" y="582"/>
                </a:cubicBezTo>
                <a:cubicBezTo>
                  <a:pt x="923" y="582"/>
                  <a:pt x="923" y="582"/>
                  <a:pt x="923" y="582"/>
                </a:cubicBezTo>
                <a:cubicBezTo>
                  <a:pt x="949" y="582"/>
                  <a:pt x="965" y="600"/>
                  <a:pt x="965" y="624"/>
                </a:cubicBezTo>
                <a:cubicBezTo>
                  <a:pt x="965" y="624"/>
                  <a:pt x="965" y="624"/>
                  <a:pt x="965" y="624"/>
                </a:cubicBezTo>
                <a:cubicBezTo>
                  <a:pt x="965" y="648"/>
                  <a:pt x="949" y="665"/>
                  <a:pt x="923" y="665"/>
                </a:cubicBezTo>
                <a:lnTo>
                  <a:pt x="899" y="665"/>
                </a:lnTo>
                <a:close/>
                <a:moveTo>
                  <a:pt x="1033" y="675"/>
                </a:moveTo>
                <a:cubicBezTo>
                  <a:pt x="1033" y="681"/>
                  <a:pt x="1037" y="686"/>
                  <a:pt x="1043" y="686"/>
                </a:cubicBezTo>
                <a:cubicBezTo>
                  <a:pt x="1049" y="686"/>
                  <a:pt x="1054" y="681"/>
                  <a:pt x="1054" y="675"/>
                </a:cubicBezTo>
                <a:cubicBezTo>
                  <a:pt x="1054" y="572"/>
                  <a:pt x="1054" y="572"/>
                  <a:pt x="1054" y="572"/>
                </a:cubicBezTo>
                <a:cubicBezTo>
                  <a:pt x="1054" y="566"/>
                  <a:pt x="1049" y="562"/>
                  <a:pt x="1043" y="562"/>
                </a:cubicBezTo>
                <a:cubicBezTo>
                  <a:pt x="1037" y="562"/>
                  <a:pt x="1033" y="566"/>
                  <a:pt x="1033" y="572"/>
                </a:cubicBezTo>
                <a:lnTo>
                  <a:pt x="1033" y="675"/>
                </a:lnTo>
                <a:close/>
                <a:moveTo>
                  <a:pt x="1104" y="675"/>
                </a:moveTo>
                <a:cubicBezTo>
                  <a:pt x="1104" y="681"/>
                  <a:pt x="1109" y="686"/>
                  <a:pt x="1115" y="686"/>
                </a:cubicBezTo>
                <a:cubicBezTo>
                  <a:pt x="1121" y="686"/>
                  <a:pt x="1126" y="681"/>
                  <a:pt x="1126" y="675"/>
                </a:cubicBezTo>
                <a:cubicBezTo>
                  <a:pt x="1126" y="635"/>
                  <a:pt x="1126" y="635"/>
                  <a:pt x="1126" y="635"/>
                </a:cubicBezTo>
                <a:cubicBezTo>
                  <a:pt x="1179" y="635"/>
                  <a:pt x="1179" y="635"/>
                  <a:pt x="1179" y="635"/>
                </a:cubicBezTo>
                <a:cubicBezTo>
                  <a:pt x="1184" y="635"/>
                  <a:pt x="1188" y="631"/>
                  <a:pt x="1188" y="625"/>
                </a:cubicBezTo>
                <a:cubicBezTo>
                  <a:pt x="1188" y="620"/>
                  <a:pt x="1184" y="615"/>
                  <a:pt x="1179" y="615"/>
                </a:cubicBezTo>
                <a:cubicBezTo>
                  <a:pt x="1126" y="615"/>
                  <a:pt x="1126" y="615"/>
                  <a:pt x="1126" y="615"/>
                </a:cubicBezTo>
                <a:cubicBezTo>
                  <a:pt x="1126" y="582"/>
                  <a:pt x="1126" y="582"/>
                  <a:pt x="1126" y="582"/>
                </a:cubicBezTo>
                <a:cubicBezTo>
                  <a:pt x="1186" y="582"/>
                  <a:pt x="1186" y="582"/>
                  <a:pt x="1186" y="582"/>
                </a:cubicBezTo>
                <a:cubicBezTo>
                  <a:pt x="1192" y="582"/>
                  <a:pt x="1196" y="578"/>
                  <a:pt x="1196" y="572"/>
                </a:cubicBezTo>
                <a:cubicBezTo>
                  <a:pt x="1196" y="567"/>
                  <a:pt x="1192" y="563"/>
                  <a:pt x="1186" y="563"/>
                </a:cubicBezTo>
                <a:cubicBezTo>
                  <a:pt x="1115" y="563"/>
                  <a:pt x="1115" y="563"/>
                  <a:pt x="1115" y="563"/>
                </a:cubicBezTo>
                <a:cubicBezTo>
                  <a:pt x="1109" y="563"/>
                  <a:pt x="1104" y="567"/>
                  <a:pt x="1104" y="573"/>
                </a:cubicBezTo>
                <a:lnTo>
                  <a:pt x="1104" y="675"/>
                </a:lnTo>
                <a:close/>
                <a:moveTo>
                  <a:pt x="1237" y="675"/>
                </a:moveTo>
                <a:cubicBezTo>
                  <a:pt x="1237" y="681"/>
                  <a:pt x="1241" y="686"/>
                  <a:pt x="1247" y="686"/>
                </a:cubicBezTo>
                <a:cubicBezTo>
                  <a:pt x="1253" y="686"/>
                  <a:pt x="1258" y="681"/>
                  <a:pt x="1258" y="675"/>
                </a:cubicBezTo>
                <a:cubicBezTo>
                  <a:pt x="1258" y="635"/>
                  <a:pt x="1258" y="635"/>
                  <a:pt x="1258" y="635"/>
                </a:cubicBezTo>
                <a:cubicBezTo>
                  <a:pt x="1311" y="635"/>
                  <a:pt x="1311" y="635"/>
                  <a:pt x="1311" y="635"/>
                </a:cubicBezTo>
                <a:cubicBezTo>
                  <a:pt x="1316" y="635"/>
                  <a:pt x="1321" y="631"/>
                  <a:pt x="1321" y="625"/>
                </a:cubicBezTo>
                <a:cubicBezTo>
                  <a:pt x="1321" y="620"/>
                  <a:pt x="1316" y="615"/>
                  <a:pt x="1311" y="615"/>
                </a:cubicBezTo>
                <a:cubicBezTo>
                  <a:pt x="1258" y="615"/>
                  <a:pt x="1258" y="615"/>
                  <a:pt x="1258" y="615"/>
                </a:cubicBezTo>
                <a:cubicBezTo>
                  <a:pt x="1258" y="582"/>
                  <a:pt x="1258" y="582"/>
                  <a:pt x="1258" y="582"/>
                </a:cubicBezTo>
                <a:cubicBezTo>
                  <a:pt x="1319" y="582"/>
                  <a:pt x="1319" y="582"/>
                  <a:pt x="1319" y="582"/>
                </a:cubicBezTo>
                <a:cubicBezTo>
                  <a:pt x="1324" y="582"/>
                  <a:pt x="1328" y="578"/>
                  <a:pt x="1328" y="572"/>
                </a:cubicBezTo>
                <a:cubicBezTo>
                  <a:pt x="1328" y="567"/>
                  <a:pt x="1324" y="563"/>
                  <a:pt x="1319" y="563"/>
                </a:cubicBezTo>
                <a:cubicBezTo>
                  <a:pt x="1247" y="563"/>
                  <a:pt x="1247" y="563"/>
                  <a:pt x="1247" y="563"/>
                </a:cubicBezTo>
                <a:cubicBezTo>
                  <a:pt x="1241" y="563"/>
                  <a:pt x="1237" y="567"/>
                  <a:pt x="1237" y="573"/>
                </a:cubicBezTo>
                <a:lnTo>
                  <a:pt x="1237" y="675"/>
                </a:lnTo>
                <a:close/>
                <a:moveTo>
                  <a:pt x="1380" y="685"/>
                </a:moveTo>
                <a:cubicBezTo>
                  <a:pt x="1452" y="685"/>
                  <a:pt x="1452" y="685"/>
                  <a:pt x="1452" y="685"/>
                </a:cubicBezTo>
                <a:cubicBezTo>
                  <a:pt x="1457" y="685"/>
                  <a:pt x="1461" y="681"/>
                  <a:pt x="1461" y="675"/>
                </a:cubicBezTo>
                <a:cubicBezTo>
                  <a:pt x="1461" y="670"/>
                  <a:pt x="1457" y="666"/>
                  <a:pt x="1452" y="666"/>
                </a:cubicBezTo>
                <a:cubicBezTo>
                  <a:pt x="1390" y="666"/>
                  <a:pt x="1390" y="666"/>
                  <a:pt x="1390" y="666"/>
                </a:cubicBezTo>
                <a:cubicBezTo>
                  <a:pt x="1390" y="633"/>
                  <a:pt x="1390" y="633"/>
                  <a:pt x="1390" y="633"/>
                </a:cubicBezTo>
                <a:cubicBezTo>
                  <a:pt x="1443" y="633"/>
                  <a:pt x="1443" y="633"/>
                  <a:pt x="1443" y="633"/>
                </a:cubicBezTo>
                <a:cubicBezTo>
                  <a:pt x="1448" y="633"/>
                  <a:pt x="1452" y="629"/>
                  <a:pt x="1452" y="623"/>
                </a:cubicBezTo>
                <a:cubicBezTo>
                  <a:pt x="1452" y="618"/>
                  <a:pt x="1448" y="614"/>
                  <a:pt x="1443" y="614"/>
                </a:cubicBezTo>
                <a:cubicBezTo>
                  <a:pt x="1390" y="614"/>
                  <a:pt x="1390" y="614"/>
                  <a:pt x="1390" y="614"/>
                </a:cubicBezTo>
                <a:cubicBezTo>
                  <a:pt x="1390" y="582"/>
                  <a:pt x="1390" y="582"/>
                  <a:pt x="1390" y="582"/>
                </a:cubicBezTo>
                <a:cubicBezTo>
                  <a:pt x="1451" y="582"/>
                  <a:pt x="1451" y="582"/>
                  <a:pt x="1451" y="582"/>
                </a:cubicBezTo>
                <a:cubicBezTo>
                  <a:pt x="1456" y="582"/>
                  <a:pt x="1460" y="578"/>
                  <a:pt x="1460" y="572"/>
                </a:cubicBezTo>
                <a:cubicBezTo>
                  <a:pt x="1460" y="567"/>
                  <a:pt x="1456" y="563"/>
                  <a:pt x="1451" y="563"/>
                </a:cubicBezTo>
                <a:cubicBezTo>
                  <a:pt x="1380" y="563"/>
                  <a:pt x="1380" y="563"/>
                  <a:pt x="1380" y="563"/>
                </a:cubicBezTo>
                <a:cubicBezTo>
                  <a:pt x="1373" y="563"/>
                  <a:pt x="1369" y="567"/>
                  <a:pt x="1369" y="573"/>
                </a:cubicBezTo>
                <a:cubicBezTo>
                  <a:pt x="1369" y="674"/>
                  <a:pt x="1369" y="674"/>
                  <a:pt x="1369" y="674"/>
                </a:cubicBezTo>
                <a:cubicBezTo>
                  <a:pt x="1369" y="680"/>
                  <a:pt x="1373" y="685"/>
                  <a:pt x="1380" y="685"/>
                </a:cubicBezTo>
                <a:close/>
                <a:moveTo>
                  <a:pt x="1503" y="675"/>
                </a:moveTo>
                <a:cubicBezTo>
                  <a:pt x="1503" y="681"/>
                  <a:pt x="1508" y="686"/>
                  <a:pt x="1514" y="686"/>
                </a:cubicBezTo>
                <a:cubicBezTo>
                  <a:pt x="1520" y="686"/>
                  <a:pt x="1525" y="681"/>
                  <a:pt x="1525" y="675"/>
                </a:cubicBezTo>
                <a:cubicBezTo>
                  <a:pt x="1525" y="642"/>
                  <a:pt x="1525" y="642"/>
                  <a:pt x="1525" y="642"/>
                </a:cubicBezTo>
                <a:cubicBezTo>
                  <a:pt x="1552" y="642"/>
                  <a:pt x="1552" y="642"/>
                  <a:pt x="1552" y="642"/>
                </a:cubicBezTo>
                <a:cubicBezTo>
                  <a:pt x="1582" y="680"/>
                  <a:pt x="1582" y="680"/>
                  <a:pt x="1582" y="680"/>
                </a:cubicBezTo>
                <a:cubicBezTo>
                  <a:pt x="1584" y="683"/>
                  <a:pt x="1587" y="686"/>
                  <a:pt x="1592" y="686"/>
                </a:cubicBezTo>
                <a:cubicBezTo>
                  <a:pt x="1597" y="686"/>
                  <a:pt x="1602" y="682"/>
                  <a:pt x="1602" y="676"/>
                </a:cubicBezTo>
                <a:cubicBezTo>
                  <a:pt x="1602" y="672"/>
                  <a:pt x="1601" y="670"/>
                  <a:pt x="1599" y="668"/>
                </a:cubicBezTo>
                <a:cubicBezTo>
                  <a:pt x="1576" y="638"/>
                  <a:pt x="1576" y="638"/>
                  <a:pt x="1576" y="638"/>
                </a:cubicBezTo>
                <a:cubicBezTo>
                  <a:pt x="1592" y="633"/>
                  <a:pt x="1603" y="621"/>
                  <a:pt x="1603" y="602"/>
                </a:cubicBezTo>
                <a:cubicBezTo>
                  <a:pt x="1603" y="601"/>
                  <a:pt x="1603" y="601"/>
                  <a:pt x="1603" y="601"/>
                </a:cubicBezTo>
                <a:cubicBezTo>
                  <a:pt x="1603" y="591"/>
                  <a:pt x="1600" y="581"/>
                  <a:pt x="1593" y="575"/>
                </a:cubicBezTo>
                <a:cubicBezTo>
                  <a:pt x="1585" y="567"/>
                  <a:pt x="1573" y="563"/>
                  <a:pt x="1558" y="563"/>
                </a:cubicBezTo>
                <a:cubicBezTo>
                  <a:pt x="1514" y="563"/>
                  <a:pt x="1514" y="563"/>
                  <a:pt x="1514" y="563"/>
                </a:cubicBezTo>
                <a:cubicBezTo>
                  <a:pt x="1508" y="563"/>
                  <a:pt x="1503" y="567"/>
                  <a:pt x="1503" y="573"/>
                </a:cubicBezTo>
                <a:lnTo>
                  <a:pt x="1503" y="675"/>
                </a:lnTo>
                <a:close/>
                <a:moveTo>
                  <a:pt x="1525" y="623"/>
                </a:moveTo>
                <a:cubicBezTo>
                  <a:pt x="1525" y="582"/>
                  <a:pt x="1525" y="582"/>
                  <a:pt x="1525" y="582"/>
                </a:cubicBezTo>
                <a:cubicBezTo>
                  <a:pt x="1556" y="582"/>
                  <a:pt x="1556" y="582"/>
                  <a:pt x="1556" y="582"/>
                </a:cubicBezTo>
                <a:cubicBezTo>
                  <a:pt x="1572" y="582"/>
                  <a:pt x="1581" y="589"/>
                  <a:pt x="1581" y="602"/>
                </a:cubicBezTo>
                <a:cubicBezTo>
                  <a:pt x="1581" y="603"/>
                  <a:pt x="1581" y="603"/>
                  <a:pt x="1581" y="603"/>
                </a:cubicBezTo>
                <a:cubicBezTo>
                  <a:pt x="1581" y="615"/>
                  <a:pt x="1572" y="623"/>
                  <a:pt x="1556" y="623"/>
                </a:cubicBezTo>
                <a:lnTo>
                  <a:pt x="1525" y="623"/>
                </a:lnTo>
                <a:close/>
                <a:moveTo>
                  <a:pt x="1658" y="685"/>
                </a:moveTo>
                <a:cubicBezTo>
                  <a:pt x="1730" y="685"/>
                  <a:pt x="1730" y="685"/>
                  <a:pt x="1730" y="685"/>
                </a:cubicBezTo>
                <a:cubicBezTo>
                  <a:pt x="1735" y="685"/>
                  <a:pt x="1740" y="681"/>
                  <a:pt x="1740" y="675"/>
                </a:cubicBezTo>
                <a:cubicBezTo>
                  <a:pt x="1740" y="670"/>
                  <a:pt x="1735" y="666"/>
                  <a:pt x="1730" y="666"/>
                </a:cubicBezTo>
                <a:cubicBezTo>
                  <a:pt x="1669" y="666"/>
                  <a:pt x="1669" y="666"/>
                  <a:pt x="1669" y="666"/>
                </a:cubicBezTo>
                <a:cubicBezTo>
                  <a:pt x="1669" y="633"/>
                  <a:pt x="1669" y="633"/>
                  <a:pt x="1669" y="633"/>
                </a:cubicBezTo>
                <a:cubicBezTo>
                  <a:pt x="1721" y="633"/>
                  <a:pt x="1721" y="633"/>
                  <a:pt x="1721" y="633"/>
                </a:cubicBezTo>
                <a:cubicBezTo>
                  <a:pt x="1727" y="633"/>
                  <a:pt x="1731" y="629"/>
                  <a:pt x="1731" y="623"/>
                </a:cubicBezTo>
                <a:cubicBezTo>
                  <a:pt x="1731" y="618"/>
                  <a:pt x="1727" y="614"/>
                  <a:pt x="1721" y="614"/>
                </a:cubicBezTo>
                <a:cubicBezTo>
                  <a:pt x="1669" y="614"/>
                  <a:pt x="1669" y="614"/>
                  <a:pt x="1669" y="614"/>
                </a:cubicBezTo>
                <a:cubicBezTo>
                  <a:pt x="1669" y="582"/>
                  <a:pt x="1669" y="582"/>
                  <a:pt x="1669" y="582"/>
                </a:cubicBezTo>
                <a:cubicBezTo>
                  <a:pt x="1729" y="582"/>
                  <a:pt x="1729" y="582"/>
                  <a:pt x="1729" y="582"/>
                </a:cubicBezTo>
                <a:cubicBezTo>
                  <a:pt x="1734" y="582"/>
                  <a:pt x="1739" y="578"/>
                  <a:pt x="1739" y="572"/>
                </a:cubicBezTo>
                <a:cubicBezTo>
                  <a:pt x="1739" y="567"/>
                  <a:pt x="1734" y="563"/>
                  <a:pt x="1729" y="563"/>
                </a:cubicBezTo>
                <a:cubicBezTo>
                  <a:pt x="1658" y="563"/>
                  <a:pt x="1658" y="563"/>
                  <a:pt x="1658" y="563"/>
                </a:cubicBezTo>
                <a:cubicBezTo>
                  <a:pt x="1652" y="563"/>
                  <a:pt x="1647" y="567"/>
                  <a:pt x="1647" y="573"/>
                </a:cubicBezTo>
                <a:cubicBezTo>
                  <a:pt x="1647" y="674"/>
                  <a:pt x="1647" y="674"/>
                  <a:pt x="1647" y="674"/>
                </a:cubicBezTo>
                <a:cubicBezTo>
                  <a:pt x="1647" y="680"/>
                  <a:pt x="1652" y="685"/>
                  <a:pt x="1658" y="685"/>
                </a:cubicBezTo>
                <a:close/>
                <a:moveTo>
                  <a:pt x="1782" y="675"/>
                </a:moveTo>
                <a:cubicBezTo>
                  <a:pt x="1782" y="681"/>
                  <a:pt x="1787" y="686"/>
                  <a:pt x="1793" y="686"/>
                </a:cubicBezTo>
                <a:cubicBezTo>
                  <a:pt x="1798" y="686"/>
                  <a:pt x="1803" y="681"/>
                  <a:pt x="1803" y="675"/>
                </a:cubicBezTo>
                <a:cubicBezTo>
                  <a:pt x="1803" y="598"/>
                  <a:pt x="1803" y="598"/>
                  <a:pt x="1803" y="598"/>
                </a:cubicBezTo>
                <a:cubicBezTo>
                  <a:pt x="1866" y="679"/>
                  <a:pt x="1866" y="679"/>
                  <a:pt x="1866" y="679"/>
                </a:cubicBezTo>
                <a:cubicBezTo>
                  <a:pt x="1869" y="683"/>
                  <a:pt x="1872" y="686"/>
                  <a:pt x="1877" y="686"/>
                </a:cubicBezTo>
                <a:cubicBezTo>
                  <a:pt x="1878" y="686"/>
                  <a:pt x="1878" y="686"/>
                  <a:pt x="1878" y="686"/>
                </a:cubicBezTo>
                <a:cubicBezTo>
                  <a:pt x="1884" y="686"/>
                  <a:pt x="1889" y="681"/>
                  <a:pt x="1889" y="675"/>
                </a:cubicBezTo>
                <a:cubicBezTo>
                  <a:pt x="1889" y="572"/>
                  <a:pt x="1889" y="572"/>
                  <a:pt x="1889" y="572"/>
                </a:cubicBezTo>
                <a:cubicBezTo>
                  <a:pt x="1889" y="566"/>
                  <a:pt x="1884" y="562"/>
                  <a:pt x="1878" y="562"/>
                </a:cubicBezTo>
                <a:cubicBezTo>
                  <a:pt x="1872" y="562"/>
                  <a:pt x="1867" y="566"/>
                  <a:pt x="1867" y="572"/>
                </a:cubicBezTo>
                <a:cubicBezTo>
                  <a:pt x="1867" y="647"/>
                  <a:pt x="1867" y="647"/>
                  <a:pt x="1867" y="647"/>
                </a:cubicBezTo>
                <a:cubicBezTo>
                  <a:pt x="1806" y="568"/>
                  <a:pt x="1806" y="568"/>
                  <a:pt x="1806" y="568"/>
                </a:cubicBezTo>
                <a:cubicBezTo>
                  <a:pt x="1803" y="564"/>
                  <a:pt x="1800" y="562"/>
                  <a:pt x="1795" y="562"/>
                </a:cubicBezTo>
                <a:cubicBezTo>
                  <a:pt x="1793" y="562"/>
                  <a:pt x="1793" y="562"/>
                  <a:pt x="1793" y="562"/>
                </a:cubicBezTo>
                <a:cubicBezTo>
                  <a:pt x="1787" y="562"/>
                  <a:pt x="1782" y="567"/>
                  <a:pt x="1782" y="573"/>
                </a:cubicBezTo>
                <a:lnTo>
                  <a:pt x="1782" y="675"/>
                </a:lnTo>
                <a:close/>
                <a:moveTo>
                  <a:pt x="1994" y="687"/>
                </a:moveTo>
                <a:cubicBezTo>
                  <a:pt x="2014" y="687"/>
                  <a:pt x="2027" y="681"/>
                  <a:pt x="2039" y="671"/>
                </a:cubicBezTo>
                <a:cubicBezTo>
                  <a:pt x="2041" y="669"/>
                  <a:pt x="2042" y="666"/>
                  <a:pt x="2042" y="663"/>
                </a:cubicBezTo>
                <a:cubicBezTo>
                  <a:pt x="2042" y="657"/>
                  <a:pt x="2037" y="653"/>
                  <a:pt x="2032" y="653"/>
                </a:cubicBezTo>
                <a:cubicBezTo>
                  <a:pt x="2029" y="653"/>
                  <a:pt x="2027" y="654"/>
                  <a:pt x="2026" y="655"/>
                </a:cubicBezTo>
                <a:cubicBezTo>
                  <a:pt x="2017" y="663"/>
                  <a:pt x="2008" y="667"/>
                  <a:pt x="1995" y="667"/>
                </a:cubicBezTo>
                <a:cubicBezTo>
                  <a:pt x="1972" y="667"/>
                  <a:pt x="1955" y="648"/>
                  <a:pt x="1955" y="624"/>
                </a:cubicBezTo>
                <a:cubicBezTo>
                  <a:pt x="1955" y="623"/>
                  <a:pt x="1955" y="623"/>
                  <a:pt x="1955" y="623"/>
                </a:cubicBezTo>
                <a:cubicBezTo>
                  <a:pt x="1955" y="599"/>
                  <a:pt x="1972" y="580"/>
                  <a:pt x="1995" y="580"/>
                </a:cubicBezTo>
                <a:cubicBezTo>
                  <a:pt x="2007" y="580"/>
                  <a:pt x="2016" y="584"/>
                  <a:pt x="2024" y="591"/>
                </a:cubicBezTo>
                <a:cubicBezTo>
                  <a:pt x="2026" y="592"/>
                  <a:pt x="2028" y="593"/>
                  <a:pt x="2031" y="593"/>
                </a:cubicBezTo>
                <a:cubicBezTo>
                  <a:pt x="2037" y="593"/>
                  <a:pt x="2041" y="589"/>
                  <a:pt x="2041" y="583"/>
                </a:cubicBezTo>
                <a:cubicBezTo>
                  <a:pt x="2041" y="579"/>
                  <a:pt x="2039" y="576"/>
                  <a:pt x="2037" y="574"/>
                </a:cubicBezTo>
                <a:cubicBezTo>
                  <a:pt x="2026" y="566"/>
                  <a:pt x="2014" y="560"/>
                  <a:pt x="1995" y="560"/>
                </a:cubicBezTo>
                <a:cubicBezTo>
                  <a:pt x="1958" y="560"/>
                  <a:pt x="1932" y="589"/>
                  <a:pt x="1932" y="624"/>
                </a:cubicBezTo>
                <a:cubicBezTo>
                  <a:pt x="1932" y="624"/>
                  <a:pt x="1932" y="624"/>
                  <a:pt x="1932" y="624"/>
                </a:cubicBezTo>
                <a:cubicBezTo>
                  <a:pt x="1932" y="659"/>
                  <a:pt x="1959" y="687"/>
                  <a:pt x="1994" y="687"/>
                </a:cubicBezTo>
                <a:close/>
                <a:moveTo>
                  <a:pt x="2095" y="685"/>
                </a:moveTo>
                <a:cubicBezTo>
                  <a:pt x="2167" y="685"/>
                  <a:pt x="2167" y="685"/>
                  <a:pt x="2167" y="685"/>
                </a:cubicBezTo>
                <a:cubicBezTo>
                  <a:pt x="2172" y="685"/>
                  <a:pt x="2176" y="681"/>
                  <a:pt x="2176" y="675"/>
                </a:cubicBezTo>
                <a:cubicBezTo>
                  <a:pt x="2176" y="670"/>
                  <a:pt x="2172" y="666"/>
                  <a:pt x="2167" y="666"/>
                </a:cubicBezTo>
                <a:cubicBezTo>
                  <a:pt x="2106" y="666"/>
                  <a:pt x="2106" y="666"/>
                  <a:pt x="2106" y="666"/>
                </a:cubicBezTo>
                <a:cubicBezTo>
                  <a:pt x="2106" y="633"/>
                  <a:pt x="2106" y="633"/>
                  <a:pt x="2106" y="633"/>
                </a:cubicBezTo>
                <a:cubicBezTo>
                  <a:pt x="2158" y="633"/>
                  <a:pt x="2158" y="633"/>
                  <a:pt x="2158" y="633"/>
                </a:cubicBezTo>
                <a:cubicBezTo>
                  <a:pt x="2163" y="633"/>
                  <a:pt x="2168" y="629"/>
                  <a:pt x="2168" y="623"/>
                </a:cubicBezTo>
                <a:cubicBezTo>
                  <a:pt x="2168" y="618"/>
                  <a:pt x="2163" y="614"/>
                  <a:pt x="2158" y="614"/>
                </a:cubicBezTo>
                <a:cubicBezTo>
                  <a:pt x="2106" y="614"/>
                  <a:pt x="2106" y="614"/>
                  <a:pt x="2106" y="614"/>
                </a:cubicBezTo>
                <a:cubicBezTo>
                  <a:pt x="2106" y="582"/>
                  <a:pt x="2106" y="582"/>
                  <a:pt x="2106" y="582"/>
                </a:cubicBezTo>
                <a:cubicBezTo>
                  <a:pt x="2166" y="582"/>
                  <a:pt x="2166" y="582"/>
                  <a:pt x="2166" y="582"/>
                </a:cubicBezTo>
                <a:cubicBezTo>
                  <a:pt x="2171" y="582"/>
                  <a:pt x="2176" y="578"/>
                  <a:pt x="2176" y="572"/>
                </a:cubicBezTo>
                <a:cubicBezTo>
                  <a:pt x="2176" y="567"/>
                  <a:pt x="2171" y="563"/>
                  <a:pt x="2166" y="563"/>
                </a:cubicBezTo>
                <a:cubicBezTo>
                  <a:pt x="2095" y="563"/>
                  <a:pt x="2095" y="563"/>
                  <a:pt x="2095" y="563"/>
                </a:cubicBezTo>
                <a:cubicBezTo>
                  <a:pt x="2089" y="563"/>
                  <a:pt x="2084" y="567"/>
                  <a:pt x="2084" y="573"/>
                </a:cubicBezTo>
                <a:cubicBezTo>
                  <a:pt x="2084" y="674"/>
                  <a:pt x="2084" y="674"/>
                  <a:pt x="2084" y="674"/>
                </a:cubicBezTo>
                <a:cubicBezTo>
                  <a:pt x="2084" y="680"/>
                  <a:pt x="2089" y="685"/>
                  <a:pt x="2095" y="685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70819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Content">
            <a:extLst>
              <a:ext uri="{FF2B5EF4-FFF2-40B4-BE49-F238E27FC236}">
                <a16:creationId xmlns:a16="http://schemas.microsoft.com/office/drawing/2014/main" id="{28D972C8-5779-4779-A80E-ECE30A3ECB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304357"/>
            <a:ext cx="10515600" cy="4225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3D1E63C8-E924-4DF0-82B5-41085E463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78793"/>
            <a:ext cx="10515600" cy="12234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grpSp>
        <p:nvGrpSpPr>
          <p:cNvPr id="13" name="Navina Classic">
            <a:extLst>
              <a:ext uri="{FF2B5EF4-FFF2-40B4-BE49-F238E27FC236}">
                <a16:creationId xmlns:a16="http://schemas.microsoft.com/office/drawing/2014/main" id="{9357385C-973E-453D-B7C0-79088BAD9CE0}"/>
              </a:ext>
            </a:extLst>
          </p:cNvPr>
          <p:cNvGrpSpPr/>
          <p:nvPr userDrawn="1"/>
        </p:nvGrpSpPr>
        <p:grpSpPr>
          <a:xfrm>
            <a:off x="9345116" y="6146799"/>
            <a:ext cx="2430462" cy="331788"/>
            <a:chOff x="4710113" y="-950913"/>
            <a:chExt cx="2430462" cy="331788"/>
          </a:xfrm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E59D6842-FA9C-4BC4-99B3-062991EF052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151563" y="-863600"/>
              <a:ext cx="989012" cy="241300"/>
            </a:xfrm>
            <a:custGeom>
              <a:avLst/>
              <a:gdLst>
                <a:gd name="T0" fmla="*/ 288 w 311"/>
                <a:gd name="T1" fmla="*/ 27 h 74"/>
                <a:gd name="T2" fmla="*/ 309 w 311"/>
                <a:gd name="T3" fmla="*/ 34 h 74"/>
                <a:gd name="T4" fmla="*/ 265 w 311"/>
                <a:gd name="T5" fmla="*/ 35 h 74"/>
                <a:gd name="T6" fmla="*/ 308 w 311"/>
                <a:gd name="T7" fmla="*/ 63 h 74"/>
                <a:gd name="T8" fmla="*/ 301 w 311"/>
                <a:gd name="T9" fmla="*/ 57 h 74"/>
                <a:gd name="T10" fmla="*/ 248 w 311"/>
                <a:gd name="T11" fmla="*/ 12 h 74"/>
                <a:gd name="T12" fmla="*/ 242 w 311"/>
                <a:gd name="T13" fmla="*/ 6 h 74"/>
                <a:gd name="T14" fmla="*/ 243 w 311"/>
                <a:gd name="T15" fmla="*/ 24 h 74"/>
                <a:gd name="T16" fmla="*/ 252 w 311"/>
                <a:gd name="T17" fmla="*/ 71 h 74"/>
                <a:gd name="T18" fmla="*/ 212 w 311"/>
                <a:gd name="T19" fmla="*/ 40 h 74"/>
                <a:gd name="T20" fmla="*/ 212 w 311"/>
                <a:gd name="T21" fmla="*/ 26 h 74"/>
                <a:gd name="T22" fmla="*/ 232 w 311"/>
                <a:gd name="T23" fmla="*/ 33 h 74"/>
                <a:gd name="T24" fmla="*/ 208 w 311"/>
                <a:gd name="T25" fmla="*/ 49 h 74"/>
                <a:gd name="T26" fmla="*/ 213 w 311"/>
                <a:gd name="T27" fmla="*/ 67 h 74"/>
                <a:gd name="T28" fmla="*/ 197 w 311"/>
                <a:gd name="T29" fmla="*/ 54 h 74"/>
                <a:gd name="T30" fmla="*/ 213 w 311"/>
                <a:gd name="T31" fmla="*/ 74 h 74"/>
                <a:gd name="T32" fmla="*/ 218 w 311"/>
                <a:gd name="T33" fmla="*/ 42 h 74"/>
                <a:gd name="T34" fmla="*/ 155 w 311"/>
                <a:gd name="T35" fmla="*/ 33 h 74"/>
                <a:gd name="T36" fmla="*/ 176 w 311"/>
                <a:gd name="T37" fmla="*/ 33 h 74"/>
                <a:gd name="T38" fmla="*/ 165 w 311"/>
                <a:gd name="T39" fmla="*/ 19 h 74"/>
                <a:gd name="T40" fmla="*/ 166 w 311"/>
                <a:gd name="T41" fmla="*/ 50 h 74"/>
                <a:gd name="T42" fmla="*/ 155 w 311"/>
                <a:gd name="T43" fmla="*/ 62 h 74"/>
                <a:gd name="T44" fmla="*/ 144 w 311"/>
                <a:gd name="T45" fmla="*/ 58 h 74"/>
                <a:gd name="T46" fmla="*/ 179 w 311"/>
                <a:gd name="T47" fmla="*/ 70 h 74"/>
                <a:gd name="T48" fmla="*/ 164 w 311"/>
                <a:gd name="T49" fmla="*/ 40 h 74"/>
                <a:gd name="T50" fmla="*/ 123 w 311"/>
                <a:gd name="T51" fmla="*/ 61 h 74"/>
                <a:gd name="T52" fmla="*/ 108 w 311"/>
                <a:gd name="T53" fmla="*/ 50 h 74"/>
                <a:gd name="T54" fmla="*/ 134 w 311"/>
                <a:gd name="T55" fmla="*/ 39 h 74"/>
                <a:gd name="T56" fmla="*/ 97 w 311"/>
                <a:gd name="T57" fmla="*/ 27 h 74"/>
                <a:gd name="T58" fmla="*/ 104 w 311"/>
                <a:gd name="T59" fmla="*/ 34 h 74"/>
                <a:gd name="T60" fmla="*/ 123 w 311"/>
                <a:gd name="T61" fmla="*/ 39 h 74"/>
                <a:gd name="T62" fmla="*/ 92 w 311"/>
                <a:gd name="T63" fmla="*/ 58 h 74"/>
                <a:gd name="T64" fmla="*/ 126 w 311"/>
                <a:gd name="T65" fmla="*/ 71 h 74"/>
                <a:gd name="T66" fmla="*/ 134 w 311"/>
                <a:gd name="T67" fmla="*/ 39 h 74"/>
                <a:gd name="T68" fmla="*/ 73 w 311"/>
                <a:gd name="T69" fmla="*/ 5 h 74"/>
                <a:gd name="T70" fmla="*/ 82 w 311"/>
                <a:gd name="T71" fmla="*/ 69 h 74"/>
                <a:gd name="T72" fmla="*/ 16 w 311"/>
                <a:gd name="T73" fmla="*/ 57 h 74"/>
                <a:gd name="T74" fmla="*/ 34 w 311"/>
                <a:gd name="T75" fmla="*/ 8 h 74"/>
                <a:gd name="T76" fmla="*/ 64 w 311"/>
                <a:gd name="T77" fmla="*/ 21 h 74"/>
                <a:gd name="T78" fmla="*/ 9 w 311"/>
                <a:gd name="T79" fmla="*/ 10 h 74"/>
                <a:gd name="T80" fmla="*/ 34 w 311"/>
                <a:gd name="T81" fmla="*/ 74 h 74"/>
                <a:gd name="T82" fmla="*/ 59 w 311"/>
                <a:gd name="T83" fmla="*/ 48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11" h="74">
                  <a:moveTo>
                    <a:pt x="288" y="66"/>
                  </a:moveTo>
                  <a:cubicBezTo>
                    <a:pt x="275" y="66"/>
                    <a:pt x="273" y="55"/>
                    <a:pt x="273" y="46"/>
                  </a:cubicBezTo>
                  <a:cubicBezTo>
                    <a:pt x="273" y="36"/>
                    <a:pt x="277" y="27"/>
                    <a:pt x="288" y="27"/>
                  </a:cubicBezTo>
                  <a:cubicBezTo>
                    <a:pt x="296" y="27"/>
                    <a:pt x="299" y="32"/>
                    <a:pt x="300" y="34"/>
                  </a:cubicBezTo>
                  <a:cubicBezTo>
                    <a:pt x="301" y="36"/>
                    <a:pt x="302" y="38"/>
                    <a:pt x="304" y="38"/>
                  </a:cubicBezTo>
                  <a:cubicBezTo>
                    <a:pt x="307" y="38"/>
                    <a:pt x="309" y="36"/>
                    <a:pt x="309" y="34"/>
                  </a:cubicBezTo>
                  <a:cubicBezTo>
                    <a:pt x="309" y="33"/>
                    <a:pt x="309" y="32"/>
                    <a:pt x="307" y="29"/>
                  </a:cubicBezTo>
                  <a:cubicBezTo>
                    <a:pt x="305" y="24"/>
                    <a:pt x="300" y="19"/>
                    <a:pt x="288" y="19"/>
                  </a:cubicBezTo>
                  <a:cubicBezTo>
                    <a:pt x="284" y="19"/>
                    <a:pt x="270" y="19"/>
                    <a:pt x="265" y="35"/>
                  </a:cubicBezTo>
                  <a:cubicBezTo>
                    <a:pt x="263" y="38"/>
                    <a:pt x="263" y="42"/>
                    <a:pt x="263" y="46"/>
                  </a:cubicBezTo>
                  <a:cubicBezTo>
                    <a:pt x="263" y="59"/>
                    <a:pt x="269" y="74"/>
                    <a:pt x="288" y="74"/>
                  </a:cubicBezTo>
                  <a:cubicBezTo>
                    <a:pt x="302" y="74"/>
                    <a:pt x="307" y="66"/>
                    <a:pt x="308" y="63"/>
                  </a:cubicBezTo>
                  <a:cubicBezTo>
                    <a:pt x="310" y="61"/>
                    <a:pt x="311" y="58"/>
                    <a:pt x="311" y="57"/>
                  </a:cubicBezTo>
                  <a:cubicBezTo>
                    <a:pt x="311" y="53"/>
                    <a:pt x="307" y="53"/>
                    <a:pt x="306" y="53"/>
                  </a:cubicBezTo>
                  <a:cubicBezTo>
                    <a:pt x="303" y="53"/>
                    <a:pt x="302" y="55"/>
                    <a:pt x="301" y="57"/>
                  </a:cubicBezTo>
                  <a:cubicBezTo>
                    <a:pt x="300" y="60"/>
                    <a:pt x="297" y="66"/>
                    <a:pt x="288" y="66"/>
                  </a:cubicBezTo>
                  <a:moveTo>
                    <a:pt x="242" y="6"/>
                  </a:moveTo>
                  <a:cubicBezTo>
                    <a:pt x="242" y="9"/>
                    <a:pt x="244" y="12"/>
                    <a:pt x="248" y="12"/>
                  </a:cubicBezTo>
                  <a:cubicBezTo>
                    <a:pt x="251" y="12"/>
                    <a:pt x="253" y="10"/>
                    <a:pt x="253" y="6"/>
                  </a:cubicBezTo>
                  <a:cubicBezTo>
                    <a:pt x="253" y="2"/>
                    <a:pt x="251" y="0"/>
                    <a:pt x="248" y="0"/>
                  </a:cubicBezTo>
                  <a:cubicBezTo>
                    <a:pt x="245" y="0"/>
                    <a:pt x="242" y="2"/>
                    <a:pt x="242" y="6"/>
                  </a:cubicBezTo>
                  <a:moveTo>
                    <a:pt x="252" y="24"/>
                  </a:moveTo>
                  <a:cubicBezTo>
                    <a:pt x="252" y="23"/>
                    <a:pt x="252" y="19"/>
                    <a:pt x="248" y="19"/>
                  </a:cubicBezTo>
                  <a:cubicBezTo>
                    <a:pt x="244" y="19"/>
                    <a:pt x="243" y="23"/>
                    <a:pt x="243" y="24"/>
                  </a:cubicBezTo>
                  <a:cubicBezTo>
                    <a:pt x="243" y="69"/>
                    <a:pt x="243" y="69"/>
                    <a:pt x="243" y="69"/>
                  </a:cubicBezTo>
                  <a:cubicBezTo>
                    <a:pt x="243" y="72"/>
                    <a:pt x="245" y="73"/>
                    <a:pt x="248" y="73"/>
                  </a:cubicBezTo>
                  <a:cubicBezTo>
                    <a:pt x="250" y="73"/>
                    <a:pt x="252" y="72"/>
                    <a:pt x="252" y="71"/>
                  </a:cubicBezTo>
                  <a:cubicBezTo>
                    <a:pt x="252" y="71"/>
                    <a:pt x="252" y="70"/>
                    <a:pt x="252" y="69"/>
                  </a:cubicBezTo>
                  <a:lnTo>
                    <a:pt x="252" y="24"/>
                  </a:lnTo>
                  <a:close/>
                  <a:moveTo>
                    <a:pt x="212" y="40"/>
                  </a:moveTo>
                  <a:cubicBezTo>
                    <a:pt x="207" y="39"/>
                    <a:pt x="203" y="38"/>
                    <a:pt x="203" y="33"/>
                  </a:cubicBezTo>
                  <a:cubicBezTo>
                    <a:pt x="203" y="31"/>
                    <a:pt x="204" y="29"/>
                    <a:pt x="206" y="28"/>
                  </a:cubicBezTo>
                  <a:cubicBezTo>
                    <a:pt x="208" y="26"/>
                    <a:pt x="211" y="26"/>
                    <a:pt x="212" y="26"/>
                  </a:cubicBezTo>
                  <a:cubicBezTo>
                    <a:pt x="220" y="26"/>
                    <a:pt x="223" y="31"/>
                    <a:pt x="224" y="33"/>
                  </a:cubicBezTo>
                  <a:cubicBezTo>
                    <a:pt x="225" y="36"/>
                    <a:pt x="226" y="37"/>
                    <a:pt x="228" y="37"/>
                  </a:cubicBezTo>
                  <a:cubicBezTo>
                    <a:pt x="230" y="37"/>
                    <a:pt x="232" y="36"/>
                    <a:pt x="232" y="33"/>
                  </a:cubicBezTo>
                  <a:cubicBezTo>
                    <a:pt x="232" y="31"/>
                    <a:pt x="230" y="19"/>
                    <a:pt x="212" y="19"/>
                  </a:cubicBezTo>
                  <a:cubicBezTo>
                    <a:pt x="195" y="19"/>
                    <a:pt x="194" y="32"/>
                    <a:pt x="194" y="34"/>
                  </a:cubicBezTo>
                  <a:cubicBezTo>
                    <a:pt x="194" y="44"/>
                    <a:pt x="203" y="47"/>
                    <a:pt x="208" y="49"/>
                  </a:cubicBezTo>
                  <a:cubicBezTo>
                    <a:pt x="214" y="50"/>
                    <a:pt x="214" y="50"/>
                    <a:pt x="214" y="50"/>
                  </a:cubicBezTo>
                  <a:cubicBezTo>
                    <a:pt x="219" y="52"/>
                    <a:pt x="224" y="53"/>
                    <a:pt x="224" y="59"/>
                  </a:cubicBezTo>
                  <a:cubicBezTo>
                    <a:pt x="224" y="63"/>
                    <a:pt x="219" y="67"/>
                    <a:pt x="213" y="67"/>
                  </a:cubicBezTo>
                  <a:cubicBezTo>
                    <a:pt x="209" y="67"/>
                    <a:pt x="205" y="65"/>
                    <a:pt x="203" y="62"/>
                  </a:cubicBezTo>
                  <a:cubicBezTo>
                    <a:pt x="202" y="60"/>
                    <a:pt x="202" y="60"/>
                    <a:pt x="200" y="56"/>
                  </a:cubicBezTo>
                  <a:cubicBezTo>
                    <a:pt x="200" y="55"/>
                    <a:pt x="199" y="54"/>
                    <a:pt x="197" y="54"/>
                  </a:cubicBezTo>
                  <a:cubicBezTo>
                    <a:pt x="195" y="54"/>
                    <a:pt x="192" y="55"/>
                    <a:pt x="192" y="58"/>
                  </a:cubicBezTo>
                  <a:cubicBezTo>
                    <a:pt x="192" y="60"/>
                    <a:pt x="193" y="65"/>
                    <a:pt x="197" y="69"/>
                  </a:cubicBezTo>
                  <a:cubicBezTo>
                    <a:pt x="203" y="74"/>
                    <a:pt x="210" y="74"/>
                    <a:pt x="213" y="74"/>
                  </a:cubicBezTo>
                  <a:cubicBezTo>
                    <a:pt x="217" y="74"/>
                    <a:pt x="223" y="73"/>
                    <a:pt x="227" y="70"/>
                  </a:cubicBezTo>
                  <a:cubicBezTo>
                    <a:pt x="230" y="68"/>
                    <a:pt x="233" y="64"/>
                    <a:pt x="233" y="58"/>
                  </a:cubicBezTo>
                  <a:cubicBezTo>
                    <a:pt x="233" y="47"/>
                    <a:pt x="223" y="44"/>
                    <a:pt x="218" y="42"/>
                  </a:cubicBezTo>
                  <a:lnTo>
                    <a:pt x="212" y="40"/>
                  </a:lnTo>
                  <a:close/>
                  <a:moveTo>
                    <a:pt x="164" y="40"/>
                  </a:moveTo>
                  <a:cubicBezTo>
                    <a:pt x="159" y="39"/>
                    <a:pt x="155" y="38"/>
                    <a:pt x="155" y="33"/>
                  </a:cubicBezTo>
                  <a:cubicBezTo>
                    <a:pt x="155" y="31"/>
                    <a:pt x="156" y="29"/>
                    <a:pt x="158" y="28"/>
                  </a:cubicBezTo>
                  <a:cubicBezTo>
                    <a:pt x="160" y="26"/>
                    <a:pt x="163" y="26"/>
                    <a:pt x="164" y="26"/>
                  </a:cubicBezTo>
                  <a:cubicBezTo>
                    <a:pt x="172" y="26"/>
                    <a:pt x="175" y="31"/>
                    <a:pt x="176" y="33"/>
                  </a:cubicBezTo>
                  <a:cubicBezTo>
                    <a:pt x="177" y="36"/>
                    <a:pt x="178" y="37"/>
                    <a:pt x="180" y="37"/>
                  </a:cubicBezTo>
                  <a:cubicBezTo>
                    <a:pt x="182" y="37"/>
                    <a:pt x="185" y="36"/>
                    <a:pt x="185" y="33"/>
                  </a:cubicBezTo>
                  <a:cubicBezTo>
                    <a:pt x="185" y="31"/>
                    <a:pt x="182" y="19"/>
                    <a:pt x="165" y="19"/>
                  </a:cubicBezTo>
                  <a:cubicBezTo>
                    <a:pt x="147" y="19"/>
                    <a:pt x="146" y="32"/>
                    <a:pt x="146" y="34"/>
                  </a:cubicBezTo>
                  <a:cubicBezTo>
                    <a:pt x="146" y="44"/>
                    <a:pt x="155" y="47"/>
                    <a:pt x="160" y="49"/>
                  </a:cubicBezTo>
                  <a:cubicBezTo>
                    <a:pt x="166" y="50"/>
                    <a:pt x="166" y="50"/>
                    <a:pt x="166" y="50"/>
                  </a:cubicBezTo>
                  <a:cubicBezTo>
                    <a:pt x="171" y="52"/>
                    <a:pt x="176" y="53"/>
                    <a:pt x="176" y="59"/>
                  </a:cubicBezTo>
                  <a:cubicBezTo>
                    <a:pt x="176" y="63"/>
                    <a:pt x="172" y="67"/>
                    <a:pt x="166" y="67"/>
                  </a:cubicBezTo>
                  <a:cubicBezTo>
                    <a:pt x="161" y="67"/>
                    <a:pt x="157" y="65"/>
                    <a:pt x="155" y="62"/>
                  </a:cubicBezTo>
                  <a:cubicBezTo>
                    <a:pt x="154" y="60"/>
                    <a:pt x="154" y="60"/>
                    <a:pt x="152" y="56"/>
                  </a:cubicBezTo>
                  <a:cubicBezTo>
                    <a:pt x="152" y="55"/>
                    <a:pt x="151" y="54"/>
                    <a:pt x="149" y="54"/>
                  </a:cubicBezTo>
                  <a:cubicBezTo>
                    <a:pt x="147" y="54"/>
                    <a:pt x="144" y="55"/>
                    <a:pt x="144" y="58"/>
                  </a:cubicBezTo>
                  <a:cubicBezTo>
                    <a:pt x="144" y="60"/>
                    <a:pt x="145" y="65"/>
                    <a:pt x="150" y="69"/>
                  </a:cubicBezTo>
                  <a:cubicBezTo>
                    <a:pt x="155" y="74"/>
                    <a:pt x="162" y="74"/>
                    <a:pt x="165" y="74"/>
                  </a:cubicBezTo>
                  <a:cubicBezTo>
                    <a:pt x="170" y="74"/>
                    <a:pt x="175" y="73"/>
                    <a:pt x="179" y="70"/>
                  </a:cubicBezTo>
                  <a:cubicBezTo>
                    <a:pt x="182" y="68"/>
                    <a:pt x="185" y="64"/>
                    <a:pt x="185" y="58"/>
                  </a:cubicBezTo>
                  <a:cubicBezTo>
                    <a:pt x="185" y="47"/>
                    <a:pt x="175" y="44"/>
                    <a:pt x="170" y="42"/>
                  </a:cubicBezTo>
                  <a:lnTo>
                    <a:pt x="164" y="40"/>
                  </a:lnTo>
                  <a:close/>
                  <a:moveTo>
                    <a:pt x="119" y="47"/>
                  </a:moveTo>
                  <a:cubicBezTo>
                    <a:pt x="123" y="47"/>
                    <a:pt x="124" y="46"/>
                    <a:pt x="126" y="46"/>
                  </a:cubicBezTo>
                  <a:cubicBezTo>
                    <a:pt x="126" y="52"/>
                    <a:pt x="125" y="57"/>
                    <a:pt x="123" y="61"/>
                  </a:cubicBezTo>
                  <a:cubicBezTo>
                    <a:pt x="121" y="63"/>
                    <a:pt x="117" y="66"/>
                    <a:pt x="112" y="66"/>
                  </a:cubicBezTo>
                  <a:cubicBezTo>
                    <a:pt x="107" y="66"/>
                    <a:pt x="102" y="63"/>
                    <a:pt x="102" y="58"/>
                  </a:cubicBezTo>
                  <a:cubicBezTo>
                    <a:pt x="102" y="52"/>
                    <a:pt x="107" y="51"/>
                    <a:pt x="108" y="50"/>
                  </a:cubicBezTo>
                  <a:cubicBezTo>
                    <a:pt x="110" y="50"/>
                    <a:pt x="112" y="49"/>
                    <a:pt x="113" y="49"/>
                  </a:cubicBezTo>
                  <a:lnTo>
                    <a:pt x="119" y="47"/>
                  </a:lnTo>
                  <a:close/>
                  <a:moveTo>
                    <a:pt x="134" y="39"/>
                  </a:moveTo>
                  <a:cubicBezTo>
                    <a:pt x="134" y="34"/>
                    <a:pt x="134" y="29"/>
                    <a:pt x="131" y="25"/>
                  </a:cubicBezTo>
                  <a:cubicBezTo>
                    <a:pt x="127" y="20"/>
                    <a:pt x="121" y="19"/>
                    <a:pt x="115" y="19"/>
                  </a:cubicBezTo>
                  <a:cubicBezTo>
                    <a:pt x="108" y="19"/>
                    <a:pt x="101" y="21"/>
                    <a:pt x="97" y="27"/>
                  </a:cubicBezTo>
                  <a:cubicBezTo>
                    <a:pt x="96" y="28"/>
                    <a:pt x="95" y="31"/>
                    <a:pt x="95" y="33"/>
                  </a:cubicBezTo>
                  <a:cubicBezTo>
                    <a:pt x="95" y="35"/>
                    <a:pt x="96" y="37"/>
                    <a:pt x="99" y="37"/>
                  </a:cubicBezTo>
                  <a:cubicBezTo>
                    <a:pt x="103" y="37"/>
                    <a:pt x="103" y="35"/>
                    <a:pt x="104" y="34"/>
                  </a:cubicBezTo>
                  <a:cubicBezTo>
                    <a:pt x="105" y="31"/>
                    <a:pt x="106" y="27"/>
                    <a:pt x="115" y="27"/>
                  </a:cubicBezTo>
                  <a:cubicBezTo>
                    <a:pt x="117" y="27"/>
                    <a:pt x="126" y="27"/>
                    <a:pt x="126" y="35"/>
                  </a:cubicBezTo>
                  <a:cubicBezTo>
                    <a:pt x="126" y="38"/>
                    <a:pt x="125" y="39"/>
                    <a:pt x="123" y="39"/>
                  </a:cubicBezTo>
                  <a:cubicBezTo>
                    <a:pt x="122" y="40"/>
                    <a:pt x="120" y="40"/>
                    <a:pt x="117" y="41"/>
                  </a:cubicBezTo>
                  <a:cubicBezTo>
                    <a:pt x="108" y="42"/>
                    <a:pt x="108" y="42"/>
                    <a:pt x="108" y="42"/>
                  </a:cubicBezTo>
                  <a:cubicBezTo>
                    <a:pt x="102" y="44"/>
                    <a:pt x="92" y="46"/>
                    <a:pt x="92" y="58"/>
                  </a:cubicBezTo>
                  <a:cubicBezTo>
                    <a:pt x="92" y="67"/>
                    <a:pt x="99" y="74"/>
                    <a:pt x="110" y="74"/>
                  </a:cubicBezTo>
                  <a:cubicBezTo>
                    <a:pt x="114" y="74"/>
                    <a:pt x="121" y="73"/>
                    <a:pt x="126" y="66"/>
                  </a:cubicBezTo>
                  <a:cubicBezTo>
                    <a:pt x="126" y="70"/>
                    <a:pt x="126" y="70"/>
                    <a:pt x="126" y="71"/>
                  </a:cubicBezTo>
                  <a:cubicBezTo>
                    <a:pt x="127" y="73"/>
                    <a:pt x="129" y="73"/>
                    <a:pt x="130" y="73"/>
                  </a:cubicBezTo>
                  <a:cubicBezTo>
                    <a:pt x="134" y="73"/>
                    <a:pt x="134" y="71"/>
                    <a:pt x="134" y="69"/>
                  </a:cubicBezTo>
                  <a:lnTo>
                    <a:pt x="134" y="39"/>
                  </a:lnTo>
                  <a:close/>
                  <a:moveTo>
                    <a:pt x="82" y="5"/>
                  </a:moveTo>
                  <a:cubicBezTo>
                    <a:pt x="82" y="4"/>
                    <a:pt x="82" y="0"/>
                    <a:pt x="78" y="0"/>
                  </a:cubicBezTo>
                  <a:cubicBezTo>
                    <a:pt x="73" y="0"/>
                    <a:pt x="73" y="4"/>
                    <a:pt x="73" y="5"/>
                  </a:cubicBezTo>
                  <a:cubicBezTo>
                    <a:pt x="73" y="69"/>
                    <a:pt x="73" y="69"/>
                    <a:pt x="73" y="69"/>
                  </a:cubicBezTo>
                  <a:cubicBezTo>
                    <a:pt x="73" y="72"/>
                    <a:pt x="75" y="73"/>
                    <a:pt x="78" y="73"/>
                  </a:cubicBezTo>
                  <a:cubicBezTo>
                    <a:pt x="82" y="73"/>
                    <a:pt x="82" y="70"/>
                    <a:pt x="82" y="69"/>
                  </a:cubicBezTo>
                  <a:lnTo>
                    <a:pt x="82" y="5"/>
                  </a:lnTo>
                  <a:close/>
                  <a:moveTo>
                    <a:pt x="34" y="66"/>
                  </a:moveTo>
                  <a:cubicBezTo>
                    <a:pt x="29" y="66"/>
                    <a:pt x="21" y="65"/>
                    <a:pt x="16" y="57"/>
                  </a:cubicBezTo>
                  <a:cubicBezTo>
                    <a:pt x="12" y="51"/>
                    <a:pt x="10" y="44"/>
                    <a:pt x="10" y="37"/>
                  </a:cubicBezTo>
                  <a:cubicBezTo>
                    <a:pt x="10" y="29"/>
                    <a:pt x="12" y="19"/>
                    <a:pt x="19" y="13"/>
                  </a:cubicBezTo>
                  <a:cubicBezTo>
                    <a:pt x="24" y="9"/>
                    <a:pt x="30" y="8"/>
                    <a:pt x="34" y="8"/>
                  </a:cubicBezTo>
                  <a:cubicBezTo>
                    <a:pt x="42" y="8"/>
                    <a:pt x="49" y="10"/>
                    <a:pt x="54" y="21"/>
                  </a:cubicBezTo>
                  <a:cubicBezTo>
                    <a:pt x="55" y="24"/>
                    <a:pt x="56" y="26"/>
                    <a:pt x="58" y="26"/>
                  </a:cubicBezTo>
                  <a:cubicBezTo>
                    <a:pt x="61" y="26"/>
                    <a:pt x="64" y="24"/>
                    <a:pt x="64" y="21"/>
                  </a:cubicBezTo>
                  <a:cubicBezTo>
                    <a:pt x="64" y="18"/>
                    <a:pt x="61" y="12"/>
                    <a:pt x="58" y="9"/>
                  </a:cubicBezTo>
                  <a:cubicBezTo>
                    <a:pt x="50" y="0"/>
                    <a:pt x="38" y="0"/>
                    <a:pt x="34" y="0"/>
                  </a:cubicBezTo>
                  <a:cubicBezTo>
                    <a:pt x="30" y="0"/>
                    <a:pt x="18" y="0"/>
                    <a:pt x="9" y="10"/>
                  </a:cubicBezTo>
                  <a:cubicBezTo>
                    <a:pt x="2" y="17"/>
                    <a:pt x="0" y="27"/>
                    <a:pt x="0" y="37"/>
                  </a:cubicBezTo>
                  <a:cubicBezTo>
                    <a:pt x="0" y="47"/>
                    <a:pt x="2" y="56"/>
                    <a:pt x="8" y="64"/>
                  </a:cubicBezTo>
                  <a:cubicBezTo>
                    <a:pt x="11" y="68"/>
                    <a:pt x="18" y="74"/>
                    <a:pt x="34" y="74"/>
                  </a:cubicBezTo>
                  <a:cubicBezTo>
                    <a:pt x="40" y="74"/>
                    <a:pt x="53" y="73"/>
                    <a:pt x="61" y="61"/>
                  </a:cubicBezTo>
                  <a:cubicBezTo>
                    <a:pt x="62" y="60"/>
                    <a:pt x="65" y="55"/>
                    <a:pt x="65" y="52"/>
                  </a:cubicBezTo>
                  <a:cubicBezTo>
                    <a:pt x="65" y="49"/>
                    <a:pt x="61" y="48"/>
                    <a:pt x="59" y="48"/>
                  </a:cubicBezTo>
                  <a:cubicBezTo>
                    <a:pt x="56" y="48"/>
                    <a:pt x="56" y="50"/>
                    <a:pt x="54" y="53"/>
                  </a:cubicBezTo>
                  <a:cubicBezTo>
                    <a:pt x="51" y="61"/>
                    <a:pt x="43" y="66"/>
                    <a:pt x="34" y="66"/>
                  </a:cubicBezTo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C4F7CDC4-77E7-4CEA-A203-C364AE44D29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710113" y="-950913"/>
              <a:ext cx="1416050" cy="331788"/>
            </a:xfrm>
            <a:custGeom>
              <a:avLst/>
              <a:gdLst>
                <a:gd name="T0" fmla="*/ 425 w 445"/>
                <a:gd name="T1" fmla="*/ 4 h 102"/>
                <a:gd name="T2" fmla="*/ 416 w 445"/>
                <a:gd name="T3" fmla="*/ 7 h 102"/>
                <a:gd name="T4" fmla="*/ 419 w 445"/>
                <a:gd name="T5" fmla="*/ 7 h 102"/>
                <a:gd name="T6" fmla="*/ 436 w 445"/>
                <a:gd name="T7" fmla="*/ 19 h 102"/>
                <a:gd name="T8" fmla="*/ 427 w 445"/>
                <a:gd name="T9" fmla="*/ 23 h 102"/>
                <a:gd name="T10" fmla="*/ 430 w 445"/>
                <a:gd name="T11" fmla="*/ 8 h 102"/>
                <a:gd name="T12" fmla="*/ 437 w 445"/>
                <a:gd name="T13" fmla="*/ 23 h 102"/>
                <a:gd name="T14" fmla="*/ 442 w 445"/>
                <a:gd name="T15" fmla="*/ 11 h 102"/>
                <a:gd name="T16" fmla="*/ 445 w 445"/>
                <a:gd name="T17" fmla="*/ 4 h 102"/>
                <a:gd name="T18" fmla="*/ 366 w 445"/>
                <a:gd name="T19" fmla="*/ 86 h 102"/>
                <a:gd name="T20" fmla="*/ 388 w 445"/>
                <a:gd name="T21" fmla="*/ 65 h 102"/>
                <a:gd name="T22" fmla="*/ 409 w 445"/>
                <a:gd name="T23" fmla="*/ 33 h 102"/>
                <a:gd name="T24" fmla="*/ 360 w 445"/>
                <a:gd name="T25" fmla="*/ 51 h 102"/>
                <a:gd name="T26" fmla="*/ 392 w 445"/>
                <a:gd name="T27" fmla="*/ 49 h 102"/>
                <a:gd name="T28" fmla="*/ 342 w 445"/>
                <a:gd name="T29" fmla="*/ 70 h 102"/>
                <a:gd name="T30" fmla="*/ 377 w 445"/>
                <a:gd name="T31" fmla="*/ 96 h 102"/>
                <a:gd name="T32" fmla="*/ 403 w 445"/>
                <a:gd name="T33" fmla="*/ 86 h 102"/>
                <a:gd name="T34" fmla="*/ 332 w 445"/>
                <a:gd name="T35" fmla="*/ 31 h 102"/>
                <a:gd name="T36" fmla="*/ 293 w 445"/>
                <a:gd name="T37" fmla="*/ 28 h 102"/>
                <a:gd name="T38" fmla="*/ 276 w 445"/>
                <a:gd name="T39" fmla="*/ 40 h 102"/>
                <a:gd name="T40" fmla="*/ 270 w 445"/>
                <a:gd name="T41" fmla="*/ 101 h 102"/>
                <a:gd name="T42" fmla="*/ 290 w 445"/>
                <a:gd name="T43" fmla="*/ 60 h 102"/>
                <a:gd name="T44" fmla="*/ 315 w 445"/>
                <a:gd name="T45" fmla="*/ 50 h 102"/>
                <a:gd name="T46" fmla="*/ 306 w 445"/>
                <a:gd name="T47" fmla="*/ 98 h 102"/>
                <a:gd name="T48" fmla="*/ 326 w 445"/>
                <a:gd name="T49" fmla="*/ 88 h 102"/>
                <a:gd name="T50" fmla="*/ 271 w 445"/>
                <a:gd name="T51" fmla="*/ 10 h 102"/>
                <a:gd name="T52" fmla="*/ 258 w 445"/>
                <a:gd name="T53" fmla="*/ 21 h 102"/>
                <a:gd name="T54" fmla="*/ 237 w 445"/>
                <a:gd name="T55" fmla="*/ 101 h 102"/>
                <a:gd name="T56" fmla="*/ 263 w 445"/>
                <a:gd name="T57" fmla="*/ 40 h 102"/>
                <a:gd name="T58" fmla="*/ 248 w 445"/>
                <a:gd name="T59" fmla="*/ 30 h 102"/>
                <a:gd name="T60" fmla="*/ 198 w 445"/>
                <a:gd name="T61" fmla="*/ 40 h 102"/>
                <a:gd name="T62" fmla="*/ 177 w 445"/>
                <a:gd name="T63" fmla="*/ 44 h 102"/>
                <a:gd name="T64" fmla="*/ 207 w 445"/>
                <a:gd name="T65" fmla="*/ 89 h 102"/>
                <a:gd name="T66" fmla="*/ 230 w 445"/>
                <a:gd name="T67" fmla="*/ 28 h 102"/>
                <a:gd name="T68" fmla="*/ 197 w 445"/>
                <a:gd name="T69" fmla="*/ 78 h 102"/>
                <a:gd name="T70" fmla="*/ 141 w 445"/>
                <a:gd name="T71" fmla="*/ 77 h 102"/>
                <a:gd name="T72" fmla="*/ 114 w 445"/>
                <a:gd name="T73" fmla="*/ 78 h 102"/>
                <a:gd name="T74" fmla="*/ 141 w 445"/>
                <a:gd name="T75" fmla="*/ 77 h 102"/>
                <a:gd name="T76" fmla="*/ 144 w 445"/>
                <a:gd name="T77" fmla="*/ 27 h 102"/>
                <a:gd name="T78" fmla="*/ 124 w 445"/>
                <a:gd name="T79" fmla="*/ 47 h 102"/>
                <a:gd name="T80" fmla="*/ 136 w 445"/>
                <a:gd name="T81" fmla="*/ 54 h 102"/>
                <a:gd name="T82" fmla="*/ 94 w 445"/>
                <a:gd name="T83" fmla="*/ 79 h 102"/>
                <a:gd name="T84" fmla="*/ 137 w 445"/>
                <a:gd name="T85" fmla="*/ 93 h 102"/>
                <a:gd name="T86" fmla="*/ 167 w 445"/>
                <a:gd name="T87" fmla="*/ 56 h 102"/>
                <a:gd name="T88" fmla="*/ 26 w 445"/>
                <a:gd name="T89" fmla="*/ 6 h 102"/>
                <a:gd name="T90" fmla="*/ 3 w 445"/>
                <a:gd name="T91" fmla="*/ 98 h 102"/>
                <a:gd name="T92" fmla="*/ 34 w 445"/>
                <a:gd name="T93" fmla="*/ 46 h 102"/>
                <a:gd name="T94" fmla="*/ 64 w 445"/>
                <a:gd name="T95" fmla="*/ 101 h 102"/>
                <a:gd name="T96" fmla="*/ 99 w 445"/>
                <a:gd name="T97" fmla="*/ 2 h 102"/>
                <a:gd name="T98" fmla="*/ 81 w 445"/>
                <a:gd name="T99" fmla="*/ 14 h 102"/>
                <a:gd name="T100" fmla="*/ 67 w 445"/>
                <a:gd name="T101" fmla="*/ 6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445" h="102">
                  <a:moveTo>
                    <a:pt x="419" y="7"/>
                  </a:moveTo>
                  <a:cubicBezTo>
                    <a:pt x="425" y="7"/>
                    <a:pt x="425" y="7"/>
                    <a:pt x="425" y="7"/>
                  </a:cubicBezTo>
                  <a:cubicBezTo>
                    <a:pt x="425" y="4"/>
                    <a:pt x="425" y="4"/>
                    <a:pt x="425" y="4"/>
                  </a:cubicBezTo>
                  <a:cubicBezTo>
                    <a:pt x="410" y="4"/>
                    <a:pt x="410" y="4"/>
                    <a:pt x="410" y="4"/>
                  </a:cubicBezTo>
                  <a:cubicBezTo>
                    <a:pt x="410" y="7"/>
                    <a:pt x="410" y="7"/>
                    <a:pt x="410" y="7"/>
                  </a:cubicBezTo>
                  <a:cubicBezTo>
                    <a:pt x="416" y="7"/>
                    <a:pt x="416" y="7"/>
                    <a:pt x="416" y="7"/>
                  </a:cubicBezTo>
                  <a:cubicBezTo>
                    <a:pt x="416" y="23"/>
                    <a:pt x="416" y="23"/>
                    <a:pt x="416" y="23"/>
                  </a:cubicBezTo>
                  <a:cubicBezTo>
                    <a:pt x="419" y="23"/>
                    <a:pt x="419" y="23"/>
                    <a:pt x="419" y="23"/>
                  </a:cubicBezTo>
                  <a:lnTo>
                    <a:pt x="419" y="7"/>
                  </a:lnTo>
                  <a:close/>
                  <a:moveTo>
                    <a:pt x="445" y="4"/>
                  </a:moveTo>
                  <a:cubicBezTo>
                    <a:pt x="440" y="4"/>
                    <a:pt x="440" y="4"/>
                    <a:pt x="440" y="4"/>
                  </a:cubicBezTo>
                  <a:cubicBezTo>
                    <a:pt x="436" y="19"/>
                    <a:pt x="436" y="19"/>
                    <a:pt x="436" y="19"/>
                  </a:cubicBezTo>
                  <a:cubicBezTo>
                    <a:pt x="431" y="4"/>
                    <a:pt x="431" y="4"/>
                    <a:pt x="431" y="4"/>
                  </a:cubicBezTo>
                  <a:cubicBezTo>
                    <a:pt x="427" y="4"/>
                    <a:pt x="427" y="4"/>
                    <a:pt x="427" y="4"/>
                  </a:cubicBezTo>
                  <a:cubicBezTo>
                    <a:pt x="427" y="23"/>
                    <a:pt x="427" y="23"/>
                    <a:pt x="427" y="23"/>
                  </a:cubicBezTo>
                  <a:cubicBezTo>
                    <a:pt x="430" y="23"/>
                    <a:pt x="430" y="23"/>
                    <a:pt x="430" y="23"/>
                  </a:cubicBezTo>
                  <a:cubicBezTo>
                    <a:pt x="430" y="11"/>
                    <a:pt x="430" y="11"/>
                    <a:pt x="430" y="11"/>
                  </a:cubicBezTo>
                  <a:cubicBezTo>
                    <a:pt x="430" y="10"/>
                    <a:pt x="430" y="9"/>
                    <a:pt x="430" y="8"/>
                  </a:cubicBezTo>
                  <a:cubicBezTo>
                    <a:pt x="430" y="10"/>
                    <a:pt x="430" y="10"/>
                    <a:pt x="431" y="11"/>
                  </a:cubicBezTo>
                  <a:cubicBezTo>
                    <a:pt x="434" y="23"/>
                    <a:pt x="434" y="23"/>
                    <a:pt x="434" y="23"/>
                  </a:cubicBezTo>
                  <a:cubicBezTo>
                    <a:pt x="437" y="23"/>
                    <a:pt x="437" y="23"/>
                    <a:pt x="437" y="23"/>
                  </a:cubicBezTo>
                  <a:cubicBezTo>
                    <a:pt x="441" y="11"/>
                    <a:pt x="441" y="11"/>
                    <a:pt x="441" y="11"/>
                  </a:cubicBezTo>
                  <a:cubicBezTo>
                    <a:pt x="442" y="9"/>
                    <a:pt x="442" y="9"/>
                    <a:pt x="442" y="8"/>
                  </a:cubicBezTo>
                  <a:cubicBezTo>
                    <a:pt x="442" y="8"/>
                    <a:pt x="442" y="10"/>
                    <a:pt x="442" y="11"/>
                  </a:cubicBezTo>
                  <a:cubicBezTo>
                    <a:pt x="442" y="23"/>
                    <a:pt x="442" y="23"/>
                    <a:pt x="442" y="23"/>
                  </a:cubicBezTo>
                  <a:cubicBezTo>
                    <a:pt x="445" y="23"/>
                    <a:pt x="445" y="23"/>
                    <a:pt x="445" y="23"/>
                  </a:cubicBezTo>
                  <a:lnTo>
                    <a:pt x="445" y="4"/>
                  </a:lnTo>
                  <a:close/>
                  <a:moveTo>
                    <a:pt x="385" y="77"/>
                  </a:moveTo>
                  <a:cubicBezTo>
                    <a:pt x="384" y="78"/>
                    <a:pt x="381" y="81"/>
                    <a:pt x="375" y="84"/>
                  </a:cubicBezTo>
                  <a:cubicBezTo>
                    <a:pt x="371" y="86"/>
                    <a:pt x="368" y="86"/>
                    <a:pt x="366" y="86"/>
                  </a:cubicBezTo>
                  <a:cubicBezTo>
                    <a:pt x="361" y="86"/>
                    <a:pt x="358" y="83"/>
                    <a:pt x="359" y="78"/>
                  </a:cubicBezTo>
                  <a:cubicBezTo>
                    <a:pt x="361" y="71"/>
                    <a:pt x="368" y="70"/>
                    <a:pt x="374" y="69"/>
                  </a:cubicBezTo>
                  <a:cubicBezTo>
                    <a:pt x="384" y="67"/>
                    <a:pt x="385" y="66"/>
                    <a:pt x="388" y="65"/>
                  </a:cubicBezTo>
                  <a:lnTo>
                    <a:pt x="385" y="77"/>
                  </a:lnTo>
                  <a:close/>
                  <a:moveTo>
                    <a:pt x="411" y="56"/>
                  </a:moveTo>
                  <a:cubicBezTo>
                    <a:pt x="413" y="49"/>
                    <a:pt x="415" y="40"/>
                    <a:pt x="409" y="33"/>
                  </a:cubicBezTo>
                  <a:cubicBezTo>
                    <a:pt x="406" y="30"/>
                    <a:pt x="401" y="27"/>
                    <a:pt x="388" y="27"/>
                  </a:cubicBezTo>
                  <a:cubicBezTo>
                    <a:pt x="365" y="27"/>
                    <a:pt x="355" y="36"/>
                    <a:pt x="354" y="43"/>
                  </a:cubicBezTo>
                  <a:cubicBezTo>
                    <a:pt x="352" y="48"/>
                    <a:pt x="356" y="51"/>
                    <a:pt x="360" y="51"/>
                  </a:cubicBezTo>
                  <a:cubicBezTo>
                    <a:pt x="364" y="51"/>
                    <a:pt x="368" y="48"/>
                    <a:pt x="369" y="47"/>
                  </a:cubicBezTo>
                  <a:cubicBezTo>
                    <a:pt x="372" y="45"/>
                    <a:pt x="374" y="42"/>
                    <a:pt x="382" y="42"/>
                  </a:cubicBezTo>
                  <a:cubicBezTo>
                    <a:pt x="385" y="42"/>
                    <a:pt x="394" y="42"/>
                    <a:pt x="392" y="49"/>
                  </a:cubicBezTo>
                  <a:cubicBezTo>
                    <a:pt x="391" y="52"/>
                    <a:pt x="388" y="53"/>
                    <a:pt x="381" y="54"/>
                  </a:cubicBezTo>
                  <a:cubicBezTo>
                    <a:pt x="364" y="57"/>
                    <a:pt x="358" y="58"/>
                    <a:pt x="352" y="62"/>
                  </a:cubicBezTo>
                  <a:cubicBezTo>
                    <a:pt x="349" y="63"/>
                    <a:pt x="345" y="65"/>
                    <a:pt x="342" y="70"/>
                  </a:cubicBezTo>
                  <a:cubicBezTo>
                    <a:pt x="341" y="72"/>
                    <a:pt x="339" y="75"/>
                    <a:pt x="338" y="79"/>
                  </a:cubicBezTo>
                  <a:cubicBezTo>
                    <a:pt x="335" y="93"/>
                    <a:pt x="342" y="102"/>
                    <a:pt x="357" y="102"/>
                  </a:cubicBezTo>
                  <a:cubicBezTo>
                    <a:pt x="363" y="102"/>
                    <a:pt x="370" y="100"/>
                    <a:pt x="377" y="96"/>
                  </a:cubicBezTo>
                  <a:cubicBezTo>
                    <a:pt x="379" y="95"/>
                    <a:pt x="380" y="94"/>
                    <a:pt x="382" y="93"/>
                  </a:cubicBezTo>
                  <a:cubicBezTo>
                    <a:pt x="382" y="96"/>
                    <a:pt x="382" y="101"/>
                    <a:pt x="389" y="101"/>
                  </a:cubicBezTo>
                  <a:cubicBezTo>
                    <a:pt x="399" y="101"/>
                    <a:pt x="401" y="91"/>
                    <a:pt x="403" y="86"/>
                  </a:cubicBezTo>
                  <a:lnTo>
                    <a:pt x="411" y="56"/>
                  </a:lnTo>
                  <a:close/>
                  <a:moveTo>
                    <a:pt x="336" y="53"/>
                  </a:moveTo>
                  <a:cubicBezTo>
                    <a:pt x="338" y="47"/>
                    <a:pt x="339" y="38"/>
                    <a:pt x="332" y="31"/>
                  </a:cubicBezTo>
                  <a:cubicBezTo>
                    <a:pt x="329" y="29"/>
                    <a:pt x="325" y="27"/>
                    <a:pt x="319" y="27"/>
                  </a:cubicBezTo>
                  <a:cubicBezTo>
                    <a:pt x="307" y="27"/>
                    <a:pt x="300" y="34"/>
                    <a:pt x="297" y="37"/>
                  </a:cubicBezTo>
                  <a:cubicBezTo>
                    <a:pt x="297" y="34"/>
                    <a:pt x="297" y="30"/>
                    <a:pt x="293" y="28"/>
                  </a:cubicBezTo>
                  <a:cubicBezTo>
                    <a:pt x="291" y="28"/>
                    <a:pt x="290" y="28"/>
                    <a:pt x="289" y="28"/>
                  </a:cubicBezTo>
                  <a:cubicBezTo>
                    <a:pt x="286" y="28"/>
                    <a:pt x="283" y="29"/>
                    <a:pt x="282" y="30"/>
                  </a:cubicBezTo>
                  <a:cubicBezTo>
                    <a:pt x="278" y="33"/>
                    <a:pt x="277" y="36"/>
                    <a:pt x="276" y="40"/>
                  </a:cubicBezTo>
                  <a:cubicBezTo>
                    <a:pt x="263" y="89"/>
                    <a:pt x="263" y="89"/>
                    <a:pt x="263" y="89"/>
                  </a:cubicBezTo>
                  <a:cubicBezTo>
                    <a:pt x="262" y="92"/>
                    <a:pt x="260" y="98"/>
                    <a:pt x="266" y="100"/>
                  </a:cubicBezTo>
                  <a:cubicBezTo>
                    <a:pt x="267" y="101"/>
                    <a:pt x="268" y="101"/>
                    <a:pt x="270" y="101"/>
                  </a:cubicBezTo>
                  <a:cubicBezTo>
                    <a:pt x="272" y="101"/>
                    <a:pt x="275" y="100"/>
                    <a:pt x="278" y="98"/>
                  </a:cubicBezTo>
                  <a:cubicBezTo>
                    <a:pt x="281" y="95"/>
                    <a:pt x="282" y="92"/>
                    <a:pt x="283" y="89"/>
                  </a:cubicBezTo>
                  <a:cubicBezTo>
                    <a:pt x="290" y="60"/>
                    <a:pt x="290" y="60"/>
                    <a:pt x="290" y="60"/>
                  </a:cubicBezTo>
                  <a:cubicBezTo>
                    <a:pt x="291" y="56"/>
                    <a:pt x="293" y="50"/>
                    <a:pt x="299" y="46"/>
                  </a:cubicBezTo>
                  <a:cubicBezTo>
                    <a:pt x="302" y="45"/>
                    <a:pt x="304" y="44"/>
                    <a:pt x="307" y="44"/>
                  </a:cubicBezTo>
                  <a:cubicBezTo>
                    <a:pt x="311" y="44"/>
                    <a:pt x="314" y="46"/>
                    <a:pt x="315" y="50"/>
                  </a:cubicBezTo>
                  <a:cubicBezTo>
                    <a:pt x="316" y="52"/>
                    <a:pt x="315" y="55"/>
                    <a:pt x="314" y="58"/>
                  </a:cubicBezTo>
                  <a:cubicBezTo>
                    <a:pt x="306" y="89"/>
                    <a:pt x="306" y="89"/>
                    <a:pt x="306" y="89"/>
                  </a:cubicBezTo>
                  <a:cubicBezTo>
                    <a:pt x="305" y="91"/>
                    <a:pt x="304" y="95"/>
                    <a:pt x="306" y="98"/>
                  </a:cubicBezTo>
                  <a:cubicBezTo>
                    <a:pt x="307" y="99"/>
                    <a:pt x="309" y="101"/>
                    <a:pt x="313" y="101"/>
                  </a:cubicBezTo>
                  <a:cubicBezTo>
                    <a:pt x="317" y="101"/>
                    <a:pt x="320" y="99"/>
                    <a:pt x="322" y="97"/>
                  </a:cubicBezTo>
                  <a:cubicBezTo>
                    <a:pt x="325" y="95"/>
                    <a:pt x="326" y="91"/>
                    <a:pt x="326" y="88"/>
                  </a:cubicBezTo>
                  <a:lnTo>
                    <a:pt x="336" y="53"/>
                  </a:lnTo>
                  <a:close/>
                  <a:moveTo>
                    <a:pt x="258" y="21"/>
                  </a:moveTo>
                  <a:cubicBezTo>
                    <a:pt x="264" y="21"/>
                    <a:pt x="269" y="16"/>
                    <a:pt x="271" y="10"/>
                  </a:cubicBezTo>
                  <a:cubicBezTo>
                    <a:pt x="273" y="5"/>
                    <a:pt x="269" y="0"/>
                    <a:pt x="264" y="0"/>
                  </a:cubicBezTo>
                  <a:cubicBezTo>
                    <a:pt x="258" y="0"/>
                    <a:pt x="252" y="5"/>
                    <a:pt x="251" y="10"/>
                  </a:cubicBezTo>
                  <a:cubicBezTo>
                    <a:pt x="250" y="16"/>
                    <a:pt x="253" y="21"/>
                    <a:pt x="258" y="21"/>
                  </a:cubicBezTo>
                  <a:moveTo>
                    <a:pt x="230" y="88"/>
                  </a:moveTo>
                  <a:cubicBezTo>
                    <a:pt x="229" y="92"/>
                    <a:pt x="228" y="98"/>
                    <a:pt x="233" y="100"/>
                  </a:cubicBezTo>
                  <a:cubicBezTo>
                    <a:pt x="234" y="100"/>
                    <a:pt x="235" y="101"/>
                    <a:pt x="237" y="101"/>
                  </a:cubicBezTo>
                  <a:cubicBezTo>
                    <a:pt x="240" y="101"/>
                    <a:pt x="243" y="100"/>
                    <a:pt x="246" y="97"/>
                  </a:cubicBezTo>
                  <a:cubicBezTo>
                    <a:pt x="248" y="94"/>
                    <a:pt x="249" y="91"/>
                    <a:pt x="250" y="88"/>
                  </a:cubicBezTo>
                  <a:cubicBezTo>
                    <a:pt x="263" y="40"/>
                    <a:pt x="263" y="40"/>
                    <a:pt x="263" y="40"/>
                  </a:cubicBezTo>
                  <a:cubicBezTo>
                    <a:pt x="264" y="36"/>
                    <a:pt x="265" y="31"/>
                    <a:pt x="260" y="29"/>
                  </a:cubicBezTo>
                  <a:cubicBezTo>
                    <a:pt x="259" y="28"/>
                    <a:pt x="258" y="28"/>
                    <a:pt x="256" y="28"/>
                  </a:cubicBezTo>
                  <a:cubicBezTo>
                    <a:pt x="253" y="28"/>
                    <a:pt x="250" y="29"/>
                    <a:pt x="248" y="30"/>
                  </a:cubicBezTo>
                  <a:cubicBezTo>
                    <a:pt x="246" y="32"/>
                    <a:pt x="245" y="34"/>
                    <a:pt x="243" y="40"/>
                  </a:cubicBezTo>
                  <a:lnTo>
                    <a:pt x="230" y="88"/>
                  </a:lnTo>
                  <a:close/>
                  <a:moveTo>
                    <a:pt x="198" y="40"/>
                  </a:moveTo>
                  <a:cubicBezTo>
                    <a:pt x="198" y="35"/>
                    <a:pt x="198" y="28"/>
                    <a:pt x="190" y="28"/>
                  </a:cubicBezTo>
                  <a:cubicBezTo>
                    <a:pt x="186" y="28"/>
                    <a:pt x="179" y="31"/>
                    <a:pt x="177" y="38"/>
                  </a:cubicBezTo>
                  <a:cubicBezTo>
                    <a:pt x="177" y="40"/>
                    <a:pt x="177" y="42"/>
                    <a:pt x="177" y="44"/>
                  </a:cubicBezTo>
                  <a:cubicBezTo>
                    <a:pt x="180" y="91"/>
                    <a:pt x="180" y="91"/>
                    <a:pt x="180" y="91"/>
                  </a:cubicBezTo>
                  <a:cubicBezTo>
                    <a:pt x="181" y="98"/>
                    <a:pt x="181" y="101"/>
                    <a:pt x="190" y="101"/>
                  </a:cubicBezTo>
                  <a:cubicBezTo>
                    <a:pt x="200" y="101"/>
                    <a:pt x="202" y="98"/>
                    <a:pt x="207" y="89"/>
                  </a:cubicBezTo>
                  <a:cubicBezTo>
                    <a:pt x="235" y="43"/>
                    <a:pt x="235" y="43"/>
                    <a:pt x="235" y="43"/>
                  </a:cubicBezTo>
                  <a:cubicBezTo>
                    <a:pt x="236" y="41"/>
                    <a:pt x="237" y="39"/>
                    <a:pt x="238" y="37"/>
                  </a:cubicBezTo>
                  <a:cubicBezTo>
                    <a:pt x="239" y="31"/>
                    <a:pt x="235" y="28"/>
                    <a:pt x="230" y="28"/>
                  </a:cubicBezTo>
                  <a:cubicBezTo>
                    <a:pt x="223" y="28"/>
                    <a:pt x="220" y="34"/>
                    <a:pt x="217" y="38"/>
                  </a:cubicBezTo>
                  <a:cubicBezTo>
                    <a:pt x="202" y="67"/>
                    <a:pt x="202" y="67"/>
                    <a:pt x="202" y="67"/>
                  </a:cubicBezTo>
                  <a:cubicBezTo>
                    <a:pt x="199" y="72"/>
                    <a:pt x="198" y="73"/>
                    <a:pt x="197" y="78"/>
                  </a:cubicBezTo>
                  <a:cubicBezTo>
                    <a:pt x="197" y="75"/>
                    <a:pt x="197" y="72"/>
                    <a:pt x="197" y="68"/>
                  </a:cubicBezTo>
                  <a:lnTo>
                    <a:pt x="198" y="40"/>
                  </a:lnTo>
                  <a:close/>
                  <a:moveTo>
                    <a:pt x="141" y="77"/>
                  </a:moveTo>
                  <a:cubicBezTo>
                    <a:pt x="139" y="78"/>
                    <a:pt x="137" y="81"/>
                    <a:pt x="131" y="84"/>
                  </a:cubicBezTo>
                  <a:cubicBezTo>
                    <a:pt x="127" y="86"/>
                    <a:pt x="124" y="86"/>
                    <a:pt x="122" y="86"/>
                  </a:cubicBezTo>
                  <a:cubicBezTo>
                    <a:pt x="116" y="86"/>
                    <a:pt x="113" y="83"/>
                    <a:pt x="114" y="78"/>
                  </a:cubicBezTo>
                  <a:cubicBezTo>
                    <a:pt x="116" y="71"/>
                    <a:pt x="124" y="70"/>
                    <a:pt x="130" y="69"/>
                  </a:cubicBezTo>
                  <a:cubicBezTo>
                    <a:pt x="140" y="67"/>
                    <a:pt x="141" y="66"/>
                    <a:pt x="144" y="65"/>
                  </a:cubicBezTo>
                  <a:lnTo>
                    <a:pt x="141" y="77"/>
                  </a:lnTo>
                  <a:close/>
                  <a:moveTo>
                    <a:pt x="167" y="56"/>
                  </a:moveTo>
                  <a:cubicBezTo>
                    <a:pt x="168" y="49"/>
                    <a:pt x="171" y="40"/>
                    <a:pt x="165" y="33"/>
                  </a:cubicBezTo>
                  <a:cubicBezTo>
                    <a:pt x="162" y="30"/>
                    <a:pt x="156" y="27"/>
                    <a:pt x="144" y="27"/>
                  </a:cubicBezTo>
                  <a:cubicBezTo>
                    <a:pt x="121" y="27"/>
                    <a:pt x="111" y="36"/>
                    <a:pt x="109" y="43"/>
                  </a:cubicBezTo>
                  <a:cubicBezTo>
                    <a:pt x="108" y="48"/>
                    <a:pt x="112" y="51"/>
                    <a:pt x="116" y="51"/>
                  </a:cubicBezTo>
                  <a:cubicBezTo>
                    <a:pt x="120" y="51"/>
                    <a:pt x="123" y="48"/>
                    <a:pt x="124" y="47"/>
                  </a:cubicBezTo>
                  <a:cubicBezTo>
                    <a:pt x="127" y="45"/>
                    <a:pt x="130" y="42"/>
                    <a:pt x="138" y="42"/>
                  </a:cubicBezTo>
                  <a:cubicBezTo>
                    <a:pt x="140" y="42"/>
                    <a:pt x="149" y="42"/>
                    <a:pt x="148" y="49"/>
                  </a:cubicBezTo>
                  <a:cubicBezTo>
                    <a:pt x="147" y="52"/>
                    <a:pt x="143" y="53"/>
                    <a:pt x="136" y="54"/>
                  </a:cubicBezTo>
                  <a:cubicBezTo>
                    <a:pt x="120" y="57"/>
                    <a:pt x="114" y="58"/>
                    <a:pt x="107" y="62"/>
                  </a:cubicBezTo>
                  <a:cubicBezTo>
                    <a:pt x="105" y="63"/>
                    <a:pt x="101" y="65"/>
                    <a:pt x="98" y="70"/>
                  </a:cubicBezTo>
                  <a:cubicBezTo>
                    <a:pt x="96" y="72"/>
                    <a:pt x="95" y="75"/>
                    <a:pt x="94" y="79"/>
                  </a:cubicBezTo>
                  <a:cubicBezTo>
                    <a:pt x="90" y="93"/>
                    <a:pt x="97" y="102"/>
                    <a:pt x="113" y="102"/>
                  </a:cubicBezTo>
                  <a:cubicBezTo>
                    <a:pt x="119" y="102"/>
                    <a:pt x="126" y="100"/>
                    <a:pt x="132" y="96"/>
                  </a:cubicBezTo>
                  <a:cubicBezTo>
                    <a:pt x="134" y="95"/>
                    <a:pt x="135" y="94"/>
                    <a:pt x="137" y="93"/>
                  </a:cubicBezTo>
                  <a:cubicBezTo>
                    <a:pt x="138" y="96"/>
                    <a:pt x="138" y="101"/>
                    <a:pt x="145" y="101"/>
                  </a:cubicBezTo>
                  <a:cubicBezTo>
                    <a:pt x="154" y="101"/>
                    <a:pt x="157" y="91"/>
                    <a:pt x="159" y="86"/>
                  </a:cubicBezTo>
                  <a:lnTo>
                    <a:pt x="167" y="56"/>
                  </a:lnTo>
                  <a:close/>
                  <a:moveTo>
                    <a:pt x="49" y="9"/>
                  </a:moveTo>
                  <a:cubicBezTo>
                    <a:pt x="48" y="4"/>
                    <a:pt x="46" y="1"/>
                    <a:pt x="38" y="1"/>
                  </a:cubicBezTo>
                  <a:cubicBezTo>
                    <a:pt x="34" y="1"/>
                    <a:pt x="29" y="3"/>
                    <a:pt x="26" y="6"/>
                  </a:cubicBezTo>
                  <a:cubicBezTo>
                    <a:pt x="23" y="9"/>
                    <a:pt x="23" y="12"/>
                    <a:pt x="22" y="16"/>
                  </a:cubicBezTo>
                  <a:cubicBezTo>
                    <a:pt x="3" y="87"/>
                    <a:pt x="3" y="87"/>
                    <a:pt x="3" y="87"/>
                  </a:cubicBezTo>
                  <a:cubicBezTo>
                    <a:pt x="2" y="91"/>
                    <a:pt x="0" y="95"/>
                    <a:pt x="3" y="98"/>
                  </a:cubicBezTo>
                  <a:cubicBezTo>
                    <a:pt x="3" y="99"/>
                    <a:pt x="5" y="101"/>
                    <a:pt x="9" y="101"/>
                  </a:cubicBezTo>
                  <a:cubicBezTo>
                    <a:pt x="19" y="101"/>
                    <a:pt x="22" y="91"/>
                    <a:pt x="23" y="86"/>
                  </a:cubicBezTo>
                  <a:cubicBezTo>
                    <a:pt x="34" y="46"/>
                    <a:pt x="34" y="46"/>
                    <a:pt x="34" y="46"/>
                  </a:cubicBezTo>
                  <a:cubicBezTo>
                    <a:pt x="35" y="41"/>
                    <a:pt x="35" y="40"/>
                    <a:pt x="36" y="36"/>
                  </a:cubicBezTo>
                  <a:cubicBezTo>
                    <a:pt x="54" y="91"/>
                    <a:pt x="54" y="91"/>
                    <a:pt x="54" y="91"/>
                  </a:cubicBezTo>
                  <a:cubicBezTo>
                    <a:pt x="56" y="97"/>
                    <a:pt x="57" y="101"/>
                    <a:pt x="64" y="101"/>
                  </a:cubicBezTo>
                  <a:cubicBezTo>
                    <a:pt x="77" y="101"/>
                    <a:pt x="80" y="93"/>
                    <a:pt x="81" y="87"/>
                  </a:cubicBezTo>
                  <a:cubicBezTo>
                    <a:pt x="101" y="14"/>
                    <a:pt x="101" y="14"/>
                    <a:pt x="101" y="14"/>
                  </a:cubicBezTo>
                  <a:cubicBezTo>
                    <a:pt x="102" y="10"/>
                    <a:pt x="103" y="5"/>
                    <a:pt x="99" y="2"/>
                  </a:cubicBezTo>
                  <a:cubicBezTo>
                    <a:pt x="98" y="2"/>
                    <a:pt x="97" y="1"/>
                    <a:pt x="94" y="1"/>
                  </a:cubicBezTo>
                  <a:cubicBezTo>
                    <a:pt x="91" y="1"/>
                    <a:pt x="88" y="3"/>
                    <a:pt x="86" y="5"/>
                  </a:cubicBezTo>
                  <a:cubicBezTo>
                    <a:pt x="83" y="7"/>
                    <a:pt x="81" y="11"/>
                    <a:pt x="81" y="14"/>
                  </a:cubicBezTo>
                  <a:cubicBezTo>
                    <a:pt x="70" y="53"/>
                    <a:pt x="70" y="53"/>
                    <a:pt x="70" y="53"/>
                  </a:cubicBezTo>
                  <a:cubicBezTo>
                    <a:pt x="70" y="55"/>
                    <a:pt x="69" y="57"/>
                    <a:pt x="69" y="59"/>
                  </a:cubicBezTo>
                  <a:cubicBezTo>
                    <a:pt x="68" y="61"/>
                    <a:pt x="68" y="63"/>
                    <a:pt x="67" y="65"/>
                  </a:cubicBezTo>
                  <a:lnTo>
                    <a:pt x="49" y="9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9" name="White Frame">
            <a:extLst>
              <a:ext uri="{FF2B5EF4-FFF2-40B4-BE49-F238E27FC236}">
                <a16:creationId xmlns:a16="http://schemas.microsoft.com/office/drawing/2014/main" id="{97E54FDF-DDC3-42D5-9EAB-08EC050948A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2291"/>
            <a:ext cx="12196074" cy="6855709"/>
          </a:xfrm>
          <a:prstGeom prst="rect">
            <a:avLst/>
          </a:prstGeom>
        </p:spPr>
      </p:pic>
      <p:sp>
        <p:nvSpPr>
          <p:cNvPr id="10" name="Wellspect">
            <a:extLst>
              <a:ext uri="{FF2B5EF4-FFF2-40B4-BE49-F238E27FC236}">
                <a16:creationId xmlns:a16="http://schemas.microsoft.com/office/drawing/2014/main" id="{48988171-71BD-490C-815F-659FD4D8FE6C}"/>
              </a:ext>
            </a:extLst>
          </p:cNvPr>
          <p:cNvSpPr>
            <a:spLocks noEditPoints="1"/>
          </p:cNvSpPr>
          <p:nvPr/>
        </p:nvSpPr>
        <p:spPr bwMode="auto">
          <a:xfrm>
            <a:off x="10528300" y="219295"/>
            <a:ext cx="1439863" cy="436563"/>
          </a:xfrm>
          <a:custGeom>
            <a:avLst/>
            <a:gdLst>
              <a:gd name="T0" fmla="*/ 142 w 2268"/>
              <a:gd name="T1" fmla="*/ 392 h 687"/>
              <a:gd name="T2" fmla="*/ 147 w 2268"/>
              <a:gd name="T3" fmla="*/ 293 h 687"/>
              <a:gd name="T4" fmla="*/ 451 w 2268"/>
              <a:gd name="T5" fmla="*/ 18 h 687"/>
              <a:gd name="T6" fmla="*/ 677 w 2268"/>
              <a:gd name="T7" fmla="*/ 220 h 687"/>
              <a:gd name="T8" fmla="*/ 505 w 2268"/>
              <a:gd name="T9" fmla="*/ 356 h 687"/>
              <a:gd name="T10" fmla="*/ 542 w 2268"/>
              <a:gd name="T11" fmla="*/ 326 h 687"/>
              <a:gd name="T12" fmla="*/ 813 w 2268"/>
              <a:gd name="T13" fmla="*/ 368 h 687"/>
              <a:gd name="T14" fmla="*/ 919 w 2268"/>
              <a:gd name="T15" fmla="*/ 25 h 687"/>
              <a:gd name="T16" fmla="*/ 1066 w 2268"/>
              <a:gd name="T17" fmla="*/ 101 h 687"/>
              <a:gd name="T18" fmla="*/ 982 w 2268"/>
              <a:gd name="T19" fmla="*/ 287 h 687"/>
              <a:gd name="T20" fmla="*/ 1337 w 2268"/>
              <a:gd name="T21" fmla="*/ 142 h 687"/>
              <a:gd name="T22" fmla="*/ 1234 w 2268"/>
              <a:gd name="T23" fmla="*/ 495 h 687"/>
              <a:gd name="T24" fmla="*/ 1234 w 2268"/>
              <a:gd name="T25" fmla="*/ 103 h 687"/>
              <a:gd name="T26" fmla="*/ 1720 w 2268"/>
              <a:gd name="T27" fmla="*/ 261 h 687"/>
              <a:gd name="T28" fmla="*/ 1723 w 2268"/>
              <a:gd name="T29" fmla="*/ 352 h 687"/>
              <a:gd name="T30" fmla="*/ 1720 w 2268"/>
              <a:gd name="T31" fmla="*/ 261 h 687"/>
              <a:gd name="T32" fmla="*/ 2002 w 2268"/>
              <a:gd name="T33" fmla="*/ 152 h 687"/>
              <a:gd name="T34" fmla="*/ 1969 w 2268"/>
              <a:gd name="T35" fmla="*/ 302 h 687"/>
              <a:gd name="T36" fmla="*/ 2099 w 2268"/>
              <a:gd name="T37" fmla="*/ 331 h 687"/>
              <a:gd name="T38" fmla="*/ 2072 w 2268"/>
              <a:gd name="T39" fmla="*/ 19 h 687"/>
              <a:gd name="T40" fmla="*/ 2216 w 2268"/>
              <a:gd name="T41" fmla="*/ 45 h 687"/>
              <a:gd name="T42" fmla="*/ 2244 w 2268"/>
              <a:gd name="T43" fmla="*/ 64 h 687"/>
              <a:gd name="T44" fmla="*/ 2208 w 2268"/>
              <a:gd name="T45" fmla="*/ 28 h 687"/>
              <a:gd name="T46" fmla="*/ 2224 w 2268"/>
              <a:gd name="T47" fmla="*/ 90 h 687"/>
              <a:gd name="T48" fmla="*/ 29 w 2268"/>
              <a:gd name="T49" fmla="*/ 686 h 687"/>
              <a:gd name="T50" fmla="*/ 93 w 2268"/>
              <a:gd name="T51" fmla="*/ 570 h 687"/>
              <a:gd name="T52" fmla="*/ 101 w 2268"/>
              <a:gd name="T53" fmla="*/ 636 h 687"/>
              <a:gd name="T54" fmla="*/ 339 w 2268"/>
              <a:gd name="T55" fmla="*/ 686 h 687"/>
              <a:gd name="T56" fmla="*/ 261 w 2268"/>
              <a:gd name="T57" fmla="*/ 563 h 687"/>
              <a:gd name="T58" fmla="*/ 303 w 2268"/>
              <a:gd name="T59" fmla="*/ 623 h 687"/>
              <a:gd name="T60" fmla="*/ 468 w 2268"/>
              <a:gd name="T61" fmla="*/ 633 h 687"/>
              <a:gd name="T62" fmla="*/ 405 w 2268"/>
              <a:gd name="T63" fmla="*/ 563 h 687"/>
              <a:gd name="T64" fmla="*/ 610 w 2268"/>
              <a:gd name="T65" fmla="*/ 655 h 687"/>
              <a:gd name="T66" fmla="*/ 567 w 2268"/>
              <a:gd name="T67" fmla="*/ 570 h 687"/>
              <a:gd name="T68" fmla="*/ 692 w 2268"/>
              <a:gd name="T69" fmla="*/ 685 h 687"/>
              <a:gd name="T70" fmla="*/ 682 w 2268"/>
              <a:gd name="T71" fmla="*/ 674 h 687"/>
              <a:gd name="T72" fmla="*/ 877 w 2268"/>
              <a:gd name="T73" fmla="*/ 573 h 687"/>
              <a:gd name="T74" fmla="*/ 899 w 2268"/>
              <a:gd name="T75" fmla="*/ 665 h 687"/>
              <a:gd name="T76" fmla="*/ 1104 w 2268"/>
              <a:gd name="T77" fmla="*/ 675 h 687"/>
              <a:gd name="T78" fmla="*/ 1126 w 2268"/>
              <a:gd name="T79" fmla="*/ 582 h 687"/>
              <a:gd name="T80" fmla="*/ 1247 w 2268"/>
              <a:gd name="T81" fmla="*/ 686 h 687"/>
              <a:gd name="T82" fmla="*/ 1319 w 2268"/>
              <a:gd name="T83" fmla="*/ 582 h 687"/>
              <a:gd name="T84" fmla="*/ 1461 w 2268"/>
              <a:gd name="T85" fmla="*/ 675 h 687"/>
              <a:gd name="T86" fmla="*/ 1390 w 2268"/>
              <a:gd name="T87" fmla="*/ 582 h 687"/>
              <a:gd name="T88" fmla="*/ 1503 w 2268"/>
              <a:gd name="T89" fmla="*/ 675 h 687"/>
              <a:gd name="T90" fmla="*/ 1599 w 2268"/>
              <a:gd name="T91" fmla="*/ 668 h 687"/>
              <a:gd name="T92" fmla="*/ 1503 w 2268"/>
              <a:gd name="T93" fmla="*/ 675 h 687"/>
              <a:gd name="T94" fmla="*/ 1658 w 2268"/>
              <a:gd name="T95" fmla="*/ 685 h 687"/>
              <a:gd name="T96" fmla="*/ 1721 w 2268"/>
              <a:gd name="T97" fmla="*/ 614 h 687"/>
              <a:gd name="T98" fmla="*/ 1647 w 2268"/>
              <a:gd name="T99" fmla="*/ 674 h 687"/>
              <a:gd name="T100" fmla="*/ 1878 w 2268"/>
              <a:gd name="T101" fmla="*/ 686 h 687"/>
              <a:gd name="T102" fmla="*/ 1793 w 2268"/>
              <a:gd name="T103" fmla="*/ 562 h 687"/>
              <a:gd name="T104" fmla="*/ 1995 w 2268"/>
              <a:gd name="T105" fmla="*/ 667 h 687"/>
              <a:gd name="T106" fmla="*/ 1995 w 2268"/>
              <a:gd name="T107" fmla="*/ 560 h 687"/>
              <a:gd name="T108" fmla="*/ 2106 w 2268"/>
              <a:gd name="T109" fmla="*/ 666 h 687"/>
              <a:gd name="T110" fmla="*/ 2176 w 2268"/>
              <a:gd name="T111" fmla="*/ 572 h 6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2268" h="687">
                <a:moveTo>
                  <a:pt x="394" y="374"/>
                </a:moveTo>
                <a:cubicBezTo>
                  <a:pt x="391" y="382"/>
                  <a:pt x="388" y="392"/>
                  <a:pt x="364" y="392"/>
                </a:cubicBezTo>
                <a:cubicBezTo>
                  <a:pt x="342" y="392"/>
                  <a:pt x="337" y="383"/>
                  <a:pt x="334" y="374"/>
                </a:cubicBezTo>
                <a:cubicBezTo>
                  <a:pt x="269" y="154"/>
                  <a:pt x="269" y="154"/>
                  <a:pt x="269" y="154"/>
                </a:cubicBezTo>
                <a:cubicBezTo>
                  <a:pt x="260" y="126"/>
                  <a:pt x="254" y="98"/>
                  <a:pt x="250" y="69"/>
                </a:cubicBezTo>
                <a:cubicBezTo>
                  <a:pt x="245" y="103"/>
                  <a:pt x="238" y="133"/>
                  <a:pt x="233" y="152"/>
                </a:cubicBezTo>
                <a:cubicBezTo>
                  <a:pt x="172" y="373"/>
                  <a:pt x="172" y="373"/>
                  <a:pt x="172" y="373"/>
                </a:cubicBezTo>
                <a:cubicBezTo>
                  <a:pt x="170" y="382"/>
                  <a:pt x="166" y="392"/>
                  <a:pt x="142" y="392"/>
                </a:cubicBezTo>
                <a:cubicBezTo>
                  <a:pt x="118" y="392"/>
                  <a:pt x="115" y="382"/>
                  <a:pt x="112" y="374"/>
                </a:cubicBezTo>
                <a:cubicBezTo>
                  <a:pt x="2" y="32"/>
                  <a:pt x="2" y="32"/>
                  <a:pt x="2" y="32"/>
                </a:cubicBezTo>
                <a:cubicBezTo>
                  <a:pt x="0" y="29"/>
                  <a:pt x="0" y="26"/>
                  <a:pt x="0" y="22"/>
                </a:cubicBezTo>
                <a:cubicBezTo>
                  <a:pt x="0" y="12"/>
                  <a:pt x="11" y="1"/>
                  <a:pt x="27" y="1"/>
                </a:cubicBezTo>
                <a:cubicBezTo>
                  <a:pt x="43" y="1"/>
                  <a:pt x="48" y="11"/>
                  <a:pt x="51" y="18"/>
                </a:cubicBezTo>
                <a:cubicBezTo>
                  <a:pt x="124" y="249"/>
                  <a:pt x="124" y="249"/>
                  <a:pt x="124" y="249"/>
                </a:cubicBezTo>
                <a:cubicBezTo>
                  <a:pt x="136" y="290"/>
                  <a:pt x="139" y="306"/>
                  <a:pt x="141" y="321"/>
                </a:cubicBezTo>
                <a:cubicBezTo>
                  <a:pt x="142" y="314"/>
                  <a:pt x="145" y="302"/>
                  <a:pt x="147" y="293"/>
                </a:cubicBezTo>
                <a:cubicBezTo>
                  <a:pt x="148" y="289"/>
                  <a:pt x="152" y="274"/>
                  <a:pt x="153" y="272"/>
                </a:cubicBezTo>
                <a:cubicBezTo>
                  <a:pt x="221" y="19"/>
                  <a:pt x="221" y="19"/>
                  <a:pt x="221" y="19"/>
                </a:cubicBezTo>
                <a:cubicBezTo>
                  <a:pt x="223" y="11"/>
                  <a:pt x="228" y="0"/>
                  <a:pt x="250" y="0"/>
                </a:cubicBezTo>
                <a:cubicBezTo>
                  <a:pt x="272" y="0"/>
                  <a:pt x="277" y="11"/>
                  <a:pt x="280" y="19"/>
                </a:cubicBezTo>
                <a:cubicBezTo>
                  <a:pt x="349" y="260"/>
                  <a:pt x="349" y="260"/>
                  <a:pt x="349" y="260"/>
                </a:cubicBezTo>
                <a:cubicBezTo>
                  <a:pt x="357" y="286"/>
                  <a:pt x="360" y="305"/>
                  <a:pt x="362" y="318"/>
                </a:cubicBezTo>
                <a:cubicBezTo>
                  <a:pt x="365" y="309"/>
                  <a:pt x="379" y="261"/>
                  <a:pt x="382" y="250"/>
                </a:cubicBezTo>
                <a:cubicBezTo>
                  <a:pt x="451" y="18"/>
                  <a:pt x="451" y="18"/>
                  <a:pt x="451" y="18"/>
                </a:cubicBezTo>
                <a:cubicBezTo>
                  <a:pt x="453" y="11"/>
                  <a:pt x="458" y="1"/>
                  <a:pt x="474" y="1"/>
                </a:cubicBezTo>
                <a:cubicBezTo>
                  <a:pt x="487" y="1"/>
                  <a:pt x="500" y="9"/>
                  <a:pt x="500" y="22"/>
                </a:cubicBezTo>
                <a:cubicBezTo>
                  <a:pt x="500" y="26"/>
                  <a:pt x="499" y="28"/>
                  <a:pt x="499" y="31"/>
                </a:cubicBezTo>
                <a:lnTo>
                  <a:pt x="394" y="374"/>
                </a:lnTo>
                <a:close/>
                <a:moveTo>
                  <a:pt x="521" y="220"/>
                </a:moveTo>
                <a:cubicBezTo>
                  <a:pt x="524" y="208"/>
                  <a:pt x="529" y="182"/>
                  <a:pt x="550" y="163"/>
                </a:cubicBezTo>
                <a:cubicBezTo>
                  <a:pt x="570" y="146"/>
                  <a:pt x="592" y="145"/>
                  <a:pt x="603" y="145"/>
                </a:cubicBezTo>
                <a:cubicBezTo>
                  <a:pt x="655" y="145"/>
                  <a:pt x="675" y="184"/>
                  <a:pt x="677" y="220"/>
                </a:cubicBezTo>
                <a:lnTo>
                  <a:pt x="521" y="220"/>
                </a:lnTo>
                <a:close/>
                <a:moveTo>
                  <a:pt x="704" y="261"/>
                </a:moveTo>
                <a:cubicBezTo>
                  <a:pt x="711" y="261"/>
                  <a:pt x="728" y="260"/>
                  <a:pt x="728" y="237"/>
                </a:cubicBezTo>
                <a:cubicBezTo>
                  <a:pt x="728" y="206"/>
                  <a:pt x="719" y="171"/>
                  <a:pt x="701" y="146"/>
                </a:cubicBezTo>
                <a:cubicBezTo>
                  <a:pt x="684" y="123"/>
                  <a:pt x="663" y="111"/>
                  <a:pt x="638" y="105"/>
                </a:cubicBezTo>
                <a:cubicBezTo>
                  <a:pt x="627" y="102"/>
                  <a:pt x="615" y="101"/>
                  <a:pt x="603" y="101"/>
                </a:cubicBezTo>
                <a:cubicBezTo>
                  <a:pt x="506" y="101"/>
                  <a:pt x="469" y="181"/>
                  <a:pt x="469" y="250"/>
                </a:cubicBezTo>
                <a:cubicBezTo>
                  <a:pt x="469" y="289"/>
                  <a:pt x="481" y="328"/>
                  <a:pt x="505" y="356"/>
                </a:cubicBezTo>
                <a:cubicBezTo>
                  <a:pt x="533" y="387"/>
                  <a:pt x="569" y="394"/>
                  <a:pt x="604" y="394"/>
                </a:cubicBezTo>
                <a:cubicBezTo>
                  <a:pt x="620" y="394"/>
                  <a:pt x="669" y="394"/>
                  <a:pt x="706" y="352"/>
                </a:cubicBezTo>
                <a:cubicBezTo>
                  <a:pt x="712" y="345"/>
                  <a:pt x="722" y="333"/>
                  <a:pt x="724" y="323"/>
                </a:cubicBezTo>
                <a:cubicBezTo>
                  <a:pt x="724" y="321"/>
                  <a:pt x="724" y="320"/>
                  <a:pt x="724" y="317"/>
                </a:cubicBezTo>
                <a:cubicBezTo>
                  <a:pt x="724" y="302"/>
                  <a:pt x="708" y="295"/>
                  <a:pt x="696" y="295"/>
                </a:cubicBezTo>
                <a:cubicBezTo>
                  <a:pt x="684" y="295"/>
                  <a:pt x="681" y="300"/>
                  <a:pt x="673" y="315"/>
                </a:cubicBezTo>
                <a:cubicBezTo>
                  <a:pt x="663" y="330"/>
                  <a:pt x="648" y="352"/>
                  <a:pt x="604" y="352"/>
                </a:cubicBezTo>
                <a:cubicBezTo>
                  <a:pt x="583" y="352"/>
                  <a:pt x="560" y="348"/>
                  <a:pt x="542" y="326"/>
                </a:cubicBezTo>
                <a:cubicBezTo>
                  <a:pt x="527" y="308"/>
                  <a:pt x="522" y="286"/>
                  <a:pt x="521" y="261"/>
                </a:cubicBezTo>
                <a:lnTo>
                  <a:pt x="704" y="261"/>
                </a:lnTo>
                <a:close/>
                <a:moveTo>
                  <a:pt x="813" y="25"/>
                </a:moveTo>
                <a:cubicBezTo>
                  <a:pt x="813" y="18"/>
                  <a:pt x="811" y="1"/>
                  <a:pt x="788" y="1"/>
                </a:cubicBezTo>
                <a:cubicBezTo>
                  <a:pt x="766" y="1"/>
                  <a:pt x="763" y="18"/>
                  <a:pt x="763" y="25"/>
                </a:cubicBezTo>
                <a:cubicBezTo>
                  <a:pt x="763" y="368"/>
                  <a:pt x="763" y="368"/>
                  <a:pt x="763" y="368"/>
                </a:cubicBezTo>
                <a:cubicBezTo>
                  <a:pt x="763" y="384"/>
                  <a:pt x="774" y="392"/>
                  <a:pt x="788" y="392"/>
                </a:cubicBezTo>
                <a:cubicBezTo>
                  <a:pt x="811" y="392"/>
                  <a:pt x="813" y="374"/>
                  <a:pt x="813" y="368"/>
                </a:cubicBezTo>
                <a:lnTo>
                  <a:pt x="813" y="25"/>
                </a:lnTo>
                <a:close/>
                <a:moveTo>
                  <a:pt x="919" y="25"/>
                </a:moveTo>
                <a:cubicBezTo>
                  <a:pt x="919" y="18"/>
                  <a:pt x="917" y="1"/>
                  <a:pt x="894" y="1"/>
                </a:cubicBezTo>
                <a:cubicBezTo>
                  <a:pt x="872" y="1"/>
                  <a:pt x="869" y="18"/>
                  <a:pt x="869" y="25"/>
                </a:cubicBezTo>
                <a:cubicBezTo>
                  <a:pt x="869" y="368"/>
                  <a:pt x="869" y="368"/>
                  <a:pt x="869" y="368"/>
                </a:cubicBezTo>
                <a:cubicBezTo>
                  <a:pt x="869" y="384"/>
                  <a:pt x="880" y="392"/>
                  <a:pt x="894" y="392"/>
                </a:cubicBezTo>
                <a:cubicBezTo>
                  <a:pt x="917" y="392"/>
                  <a:pt x="919" y="374"/>
                  <a:pt x="919" y="368"/>
                </a:cubicBezTo>
                <a:lnTo>
                  <a:pt x="919" y="25"/>
                </a:lnTo>
                <a:close/>
                <a:moveTo>
                  <a:pt x="1063" y="215"/>
                </a:moveTo>
                <a:cubicBezTo>
                  <a:pt x="1038" y="207"/>
                  <a:pt x="1016" y="201"/>
                  <a:pt x="1016" y="176"/>
                </a:cubicBezTo>
                <a:cubicBezTo>
                  <a:pt x="1016" y="164"/>
                  <a:pt x="1023" y="153"/>
                  <a:pt x="1032" y="147"/>
                </a:cubicBezTo>
                <a:cubicBezTo>
                  <a:pt x="1042" y="140"/>
                  <a:pt x="1057" y="139"/>
                  <a:pt x="1063" y="139"/>
                </a:cubicBezTo>
                <a:cubicBezTo>
                  <a:pt x="1107" y="139"/>
                  <a:pt x="1121" y="165"/>
                  <a:pt x="1126" y="174"/>
                </a:cubicBezTo>
                <a:cubicBezTo>
                  <a:pt x="1134" y="190"/>
                  <a:pt x="1138" y="196"/>
                  <a:pt x="1150" y="196"/>
                </a:cubicBezTo>
                <a:cubicBezTo>
                  <a:pt x="1158" y="196"/>
                  <a:pt x="1173" y="191"/>
                  <a:pt x="1173" y="175"/>
                </a:cubicBezTo>
                <a:cubicBezTo>
                  <a:pt x="1173" y="164"/>
                  <a:pt x="1158" y="101"/>
                  <a:pt x="1066" y="101"/>
                </a:cubicBezTo>
                <a:cubicBezTo>
                  <a:pt x="972" y="101"/>
                  <a:pt x="966" y="168"/>
                  <a:pt x="966" y="182"/>
                </a:cubicBezTo>
                <a:cubicBezTo>
                  <a:pt x="966" y="235"/>
                  <a:pt x="1013" y="250"/>
                  <a:pt x="1043" y="260"/>
                </a:cubicBezTo>
                <a:cubicBezTo>
                  <a:pt x="1074" y="269"/>
                  <a:pt x="1074" y="269"/>
                  <a:pt x="1074" y="269"/>
                </a:cubicBezTo>
                <a:cubicBezTo>
                  <a:pt x="1102" y="277"/>
                  <a:pt x="1127" y="284"/>
                  <a:pt x="1127" y="313"/>
                </a:cubicBezTo>
                <a:cubicBezTo>
                  <a:pt x="1127" y="338"/>
                  <a:pt x="1103" y="355"/>
                  <a:pt x="1071" y="355"/>
                </a:cubicBezTo>
                <a:cubicBezTo>
                  <a:pt x="1048" y="355"/>
                  <a:pt x="1025" y="347"/>
                  <a:pt x="1013" y="328"/>
                </a:cubicBezTo>
                <a:cubicBezTo>
                  <a:pt x="1009" y="322"/>
                  <a:pt x="1008" y="320"/>
                  <a:pt x="1001" y="299"/>
                </a:cubicBezTo>
                <a:cubicBezTo>
                  <a:pt x="998" y="294"/>
                  <a:pt x="995" y="287"/>
                  <a:pt x="982" y="287"/>
                </a:cubicBezTo>
                <a:cubicBezTo>
                  <a:pt x="974" y="287"/>
                  <a:pt x="956" y="292"/>
                  <a:pt x="956" y="310"/>
                </a:cubicBezTo>
                <a:cubicBezTo>
                  <a:pt x="956" y="318"/>
                  <a:pt x="960" y="348"/>
                  <a:pt x="986" y="369"/>
                </a:cubicBezTo>
                <a:cubicBezTo>
                  <a:pt x="1013" y="393"/>
                  <a:pt x="1052" y="394"/>
                  <a:pt x="1068" y="394"/>
                </a:cubicBezTo>
                <a:cubicBezTo>
                  <a:pt x="1093" y="394"/>
                  <a:pt x="1122" y="389"/>
                  <a:pt x="1143" y="375"/>
                </a:cubicBezTo>
                <a:cubicBezTo>
                  <a:pt x="1159" y="364"/>
                  <a:pt x="1177" y="343"/>
                  <a:pt x="1177" y="308"/>
                </a:cubicBezTo>
                <a:cubicBezTo>
                  <a:pt x="1177" y="249"/>
                  <a:pt x="1124" y="233"/>
                  <a:pt x="1095" y="225"/>
                </a:cubicBezTo>
                <a:lnTo>
                  <a:pt x="1063" y="215"/>
                </a:lnTo>
                <a:close/>
                <a:moveTo>
                  <a:pt x="1337" y="142"/>
                </a:moveTo>
                <a:cubicBezTo>
                  <a:pt x="1411" y="142"/>
                  <a:pt x="1413" y="219"/>
                  <a:pt x="1413" y="248"/>
                </a:cubicBezTo>
                <a:cubicBezTo>
                  <a:pt x="1413" y="274"/>
                  <a:pt x="1410" y="304"/>
                  <a:pt x="1394" y="325"/>
                </a:cubicBezTo>
                <a:cubicBezTo>
                  <a:pt x="1384" y="339"/>
                  <a:pt x="1365" y="354"/>
                  <a:pt x="1337" y="354"/>
                </a:cubicBezTo>
                <a:cubicBezTo>
                  <a:pt x="1284" y="354"/>
                  <a:pt x="1258" y="308"/>
                  <a:pt x="1258" y="244"/>
                </a:cubicBezTo>
                <a:cubicBezTo>
                  <a:pt x="1258" y="182"/>
                  <a:pt x="1286" y="142"/>
                  <a:pt x="1337" y="142"/>
                </a:cubicBezTo>
                <a:moveTo>
                  <a:pt x="1208" y="470"/>
                </a:moveTo>
                <a:cubicBezTo>
                  <a:pt x="1208" y="478"/>
                  <a:pt x="1210" y="486"/>
                  <a:pt x="1221" y="492"/>
                </a:cubicBezTo>
                <a:cubicBezTo>
                  <a:pt x="1225" y="494"/>
                  <a:pt x="1229" y="495"/>
                  <a:pt x="1234" y="495"/>
                </a:cubicBezTo>
                <a:cubicBezTo>
                  <a:pt x="1257" y="495"/>
                  <a:pt x="1259" y="477"/>
                  <a:pt x="1259" y="470"/>
                </a:cubicBezTo>
                <a:cubicBezTo>
                  <a:pt x="1259" y="356"/>
                  <a:pt x="1259" y="356"/>
                  <a:pt x="1259" y="356"/>
                </a:cubicBezTo>
                <a:cubicBezTo>
                  <a:pt x="1283" y="376"/>
                  <a:pt x="1304" y="394"/>
                  <a:pt x="1349" y="394"/>
                </a:cubicBezTo>
                <a:cubicBezTo>
                  <a:pt x="1435" y="394"/>
                  <a:pt x="1465" y="315"/>
                  <a:pt x="1465" y="247"/>
                </a:cubicBezTo>
                <a:cubicBezTo>
                  <a:pt x="1465" y="154"/>
                  <a:pt x="1413" y="100"/>
                  <a:pt x="1343" y="100"/>
                </a:cubicBezTo>
                <a:cubicBezTo>
                  <a:pt x="1308" y="100"/>
                  <a:pt x="1281" y="112"/>
                  <a:pt x="1259" y="139"/>
                </a:cubicBezTo>
                <a:cubicBezTo>
                  <a:pt x="1259" y="122"/>
                  <a:pt x="1259" y="112"/>
                  <a:pt x="1247" y="106"/>
                </a:cubicBezTo>
                <a:cubicBezTo>
                  <a:pt x="1241" y="103"/>
                  <a:pt x="1236" y="103"/>
                  <a:pt x="1234" y="103"/>
                </a:cubicBezTo>
                <a:cubicBezTo>
                  <a:pt x="1211" y="103"/>
                  <a:pt x="1208" y="121"/>
                  <a:pt x="1208" y="128"/>
                </a:cubicBezTo>
                <a:lnTo>
                  <a:pt x="1208" y="470"/>
                </a:lnTo>
                <a:close/>
                <a:moveTo>
                  <a:pt x="1537" y="220"/>
                </a:moveTo>
                <a:cubicBezTo>
                  <a:pt x="1540" y="208"/>
                  <a:pt x="1545" y="182"/>
                  <a:pt x="1567" y="163"/>
                </a:cubicBezTo>
                <a:cubicBezTo>
                  <a:pt x="1586" y="146"/>
                  <a:pt x="1608" y="145"/>
                  <a:pt x="1619" y="145"/>
                </a:cubicBezTo>
                <a:cubicBezTo>
                  <a:pt x="1671" y="145"/>
                  <a:pt x="1691" y="184"/>
                  <a:pt x="1693" y="220"/>
                </a:cubicBezTo>
                <a:lnTo>
                  <a:pt x="1537" y="220"/>
                </a:lnTo>
                <a:close/>
                <a:moveTo>
                  <a:pt x="1720" y="261"/>
                </a:moveTo>
                <a:cubicBezTo>
                  <a:pt x="1727" y="261"/>
                  <a:pt x="1744" y="260"/>
                  <a:pt x="1744" y="237"/>
                </a:cubicBezTo>
                <a:cubicBezTo>
                  <a:pt x="1744" y="206"/>
                  <a:pt x="1735" y="171"/>
                  <a:pt x="1717" y="146"/>
                </a:cubicBezTo>
                <a:cubicBezTo>
                  <a:pt x="1700" y="123"/>
                  <a:pt x="1679" y="111"/>
                  <a:pt x="1654" y="105"/>
                </a:cubicBezTo>
                <a:cubicBezTo>
                  <a:pt x="1643" y="102"/>
                  <a:pt x="1631" y="101"/>
                  <a:pt x="1619" y="101"/>
                </a:cubicBezTo>
                <a:cubicBezTo>
                  <a:pt x="1522" y="101"/>
                  <a:pt x="1485" y="181"/>
                  <a:pt x="1485" y="250"/>
                </a:cubicBezTo>
                <a:cubicBezTo>
                  <a:pt x="1485" y="289"/>
                  <a:pt x="1497" y="328"/>
                  <a:pt x="1521" y="356"/>
                </a:cubicBezTo>
                <a:cubicBezTo>
                  <a:pt x="1549" y="387"/>
                  <a:pt x="1585" y="394"/>
                  <a:pt x="1621" y="394"/>
                </a:cubicBezTo>
                <a:cubicBezTo>
                  <a:pt x="1636" y="394"/>
                  <a:pt x="1685" y="394"/>
                  <a:pt x="1723" y="352"/>
                </a:cubicBezTo>
                <a:cubicBezTo>
                  <a:pt x="1729" y="345"/>
                  <a:pt x="1738" y="333"/>
                  <a:pt x="1740" y="323"/>
                </a:cubicBezTo>
                <a:cubicBezTo>
                  <a:pt x="1741" y="321"/>
                  <a:pt x="1741" y="320"/>
                  <a:pt x="1741" y="317"/>
                </a:cubicBezTo>
                <a:cubicBezTo>
                  <a:pt x="1741" y="302"/>
                  <a:pt x="1724" y="295"/>
                  <a:pt x="1712" y="295"/>
                </a:cubicBezTo>
                <a:cubicBezTo>
                  <a:pt x="1700" y="295"/>
                  <a:pt x="1697" y="300"/>
                  <a:pt x="1689" y="315"/>
                </a:cubicBezTo>
                <a:cubicBezTo>
                  <a:pt x="1679" y="330"/>
                  <a:pt x="1664" y="352"/>
                  <a:pt x="1621" y="352"/>
                </a:cubicBezTo>
                <a:cubicBezTo>
                  <a:pt x="1599" y="352"/>
                  <a:pt x="1576" y="348"/>
                  <a:pt x="1558" y="326"/>
                </a:cubicBezTo>
                <a:cubicBezTo>
                  <a:pt x="1543" y="308"/>
                  <a:pt x="1538" y="286"/>
                  <a:pt x="1537" y="261"/>
                </a:cubicBezTo>
                <a:lnTo>
                  <a:pt x="1720" y="261"/>
                </a:lnTo>
                <a:close/>
                <a:moveTo>
                  <a:pt x="1969" y="302"/>
                </a:moveTo>
                <a:cubicBezTo>
                  <a:pt x="1961" y="320"/>
                  <a:pt x="1947" y="352"/>
                  <a:pt x="1897" y="352"/>
                </a:cubicBezTo>
                <a:cubicBezTo>
                  <a:pt x="1831" y="352"/>
                  <a:pt x="1817" y="292"/>
                  <a:pt x="1817" y="245"/>
                </a:cubicBezTo>
                <a:cubicBezTo>
                  <a:pt x="1817" y="192"/>
                  <a:pt x="1839" y="142"/>
                  <a:pt x="1897" y="142"/>
                </a:cubicBezTo>
                <a:cubicBezTo>
                  <a:pt x="1940" y="142"/>
                  <a:pt x="1955" y="170"/>
                  <a:pt x="1960" y="181"/>
                </a:cubicBezTo>
                <a:cubicBezTo>
                  <a:pt x="1966" y="194"/>
                  <a:pt x="1971" y="204"/>
                  <a:pt x="1986" y="204"/>
                </a:cubicBezTo>
                <a:cubicBezTo>
                  <a:pt x="2001" y="204"/>
                  <a:pt x="2013" y="194"/>
                  <a:pt x="2013" y="180"/>
                </a:cubicBezTo>
                <a:cubicBezTo>
                  <a:pt x="2013" y="176"/>
                  <a:pt x="2013" y="170"/>
                  <a:pt x="2002" y="152"/>
                </a:cubicBezTo>
                <a:cubicBezTo>
                  <a:pt x="1987" y="128"/>
                  <a:pt x="1962" y="101"/>
                  <a:pt x="1899" y="101"/>
                </a:cubicBezTo>
                <a:cubicBezTo>
                  <a:pt x="1878" y="101"/>
                  <a:pt x="1804" y="101"/>
                  <a:pt x="1774" y="184"/>
                </a:cubicBezTo>
                <a:cubicBezTo>
                  <a:pt x="1767" y="204"/>
                  <a:pt x="1764" y="225"/>
                  <a:pt x="1764" y="247"/>
                </a:cubicBezTo>
                <a:cubicBezTo>
                  <a:pt x="1764" y="315"/>
                  <a:pt x="1797" y="394"/>
                  <a:pt x="1896" y="394"/>
                </a:cubicBezTo>
                <a:cubicBezTo>
                  <a:pt x="1973" y="394"/>
                  <a:pt x="1998" y="352"/>
                  <a:pt x="2007" y="337"/>
                </a:cubicBezTo>
                <a:cubicBezTo>
                  <a:pt x="2015" y="323"/>
                  <a:pt x="2019" y="311"/>
                  <a:pt x="2019" y="304"/>
                </a:cubicBezTo>
                <a:cubicBezTo>
                  <a:pt x="2019" y="285"/>
                  <a:pt x="1999" y="281"/>
                  <a:pt x="1992" y="281"/>
                </a:cubicBezTo>
                <a:cubicBezTo>
                  <a:pt x="1978" y="281"/>
                  <a:pt x="1973" y="292"/>
                  <a:pt x="1969" y="302"/>
                </a:cubicBezTo>
                <a:moveTo>
                  <a:pt x="2047" y="149"/>
                </a:moveTo>
                <a:cubicBezTo>
                  <a:pt x="2047" y="309"/>
                  <a:pt x="2047" y="309"/>
                  <a:pt x="2047" y="309"/>
                </a:cubicBezTo>
                <a:cubicBezTo>
                  <a:pt x="2047" y="351"/>
                  <a:pt x="2052" y="392"/>
                  <a:pt x="2127" y="392"/>
                </a:cubicBezTo>
                <a:cubicBezTo>
                  <a:pt x="2132" y="392"/>
                  <a:pt x="2141" y="391"/>
                  <a:pt x="2144" y="391"/>
                </a:cubicBezTo>
                <a:cubicBezTo>
                  <a:pt x="2156" y="389"/>
                  <a:pt x="2174" y="386"/>
                  <a:pt x="2174" y="370"/>
                </a:cubicBezTo>
                <a:cubicBezTo>
                  <a:pt x="2174" y="351"/>
                  <a:pt x="2161" y="350"/>
                  <a:pt x="2148" y="349"/>
                </a:cubicBezTo>
                <a:cubicBezTo>
                  <a:pt x="2144" y="349"/>
                  <a:pt x="2132" y="350"/>
                  <a:pt x="2128" y="350"/>
                </a:cubicBezTo>
                <a:cubicBezTo>
                  <a:pt x="2115" y="349"/>
                  <a:pt x="2103" y="347"/>
                  <a:pt x="2099" y="331"/>
                </a:cubicBezTo>
                <a:cubicBezTo>
                  <a:pt x="2098" y="324"/>
                  <a:pt x="2097" y="320"/>
                  <a:pt x="2097" y="287"/>
                </a:cubicBezTo>
                <a:cubicBezTo>
                  <a:pt x="2097" y="149"/>
                  <a:pt x="2097" y="149"/>
                  <a:pt x="2097" y="149"/>
                </a:cubicBezTo>
                <a:cubicBezTo>
                  <a:pt x="2154" y="149"/>
                  <a:pt x="2154" y="149"/>
                  <a:pt x="2154" y="149"/>
                </a:cubicBezTo>
                <a:cubicBezTo>
                  <a:pt x="2160" y="149"/>
                  <a:pt x="2174" y="147"/>
                  <a:pt x="2174" y="128"/>
                </a:cubicBezTo>
                <a:cubicBezTo>
                  <a:pt x="2174" y="108"/>
                  <a:pt x="2160" y="106"/>
                  <a:pt x="2154" y="106"/>
                </a:cubicBezTo>
                <a:cubicBezTo>
                  <a:pt x="2097" y="106"/>
                  <a:pt x="2097" y="106"/>
                  <a:pt x="2097" y="106"/>
                </a:cubicBezTo>
                <a:cubicBezTo>
                  <a:pt x="2097" y="43"/>
                  <a:pt x="2097" y="43"/>
                  <a:pt x="2097" y="43"/>
                </a:cubicBezTo>
                <a:cubicBezTo>
                  <a:pt x="2097" y="35"/>
                  <a:pt x="2096" y="19"/>
                  <a:pt x="2072" y="19"/>
                </a:cubicBezTo>
                <a:cubicBezTo>
                  <a:pt x="2050" y="19"/>
                  <a:pt x="2048" y="36"/>
                  <a:pt x="2048" y="43"/>
                </a:cubicBezTo>
                <a:cubicBezTo>
                  <a:pt x="2048" y="106"/>
                  <a:pt x="2048" y="106"/>
                  <a:pt x="2048" y="106"/>
                </a:cubicBezTo>
                <a:lnTo>
                  <a:pt x="2047" y="149"/>
                </a:lnTo>
                <a:close/>
                <a:moveTo>
                  <a:pt x="2227" y="45"/>
                </a:moveTo>
                <a:cubicBezTo>
                  <a:pt x="2232" y="45"/>
                  <a:pt x="2236" y="42"/>
                  <a:pt x="2236" y="38"/>
                </a:cubicBezTo>
                <a:cubicBezTo>
                  <a:pt x="2236" y="33"/>
                  <a:pt x="2232" y="31"/>
                  <a:pt x="2227" y="31"/>
                </a:cubicBezTo>
                <a:cubicBezTo>
                  <a:pt x="2216" y="31"/>
                  <a:pt x="2216" y="31"/>
                  <a:pt x="2216" y="31"/>
                </a:cubicBezTo>
                <a:cubicBezTo>
                  <a:pt x="2216" y="45"/>
                  <a:pt x="2216" y="45"/>
                  <a:pt x="2216" y="45"/>
                </a:cubicBezTo>
                <a:lnTo>
                  <a:pt x="2227" y="45"/>
                </a:lnTo>
                <a:close/>
                <a:moveTo>
                  <a:pt x="2208" y="28"/>
                </a:moveTo>
                <a:cubicBezTo>
                  <a:pt x="2208" y="26"/>
                  <a:pt x="2209" y="24"/>
                  <a:pt x="2212" y="24"/>
                </a:cubicBezTo>
                <a:cubicBezTo>
                  <a:pt x="2227" y="24"/>
                  <a:pt x="2227" y="24"/>
                  <a:pt x="2227" y="24"/>
                </a:cubicBezTo>
                <a:cubicBezTo>
                  <a:pt x="2237" y="24"/>
                  <a:pt x="2244" y="28"/>
                  <a:pt x="2244" y="37"/>
                </a:cubicBezTo>
                <a:cubicBezTo>
                  <a:pt x="2244" y="44"/>
                  <a:pt x="2241" y="49"/>
                  <a:pt x="2235" y="51"/>
                </a:cubicBezTo>
                <a:cubicBezTo>
                  <a:pt x="2243" y="61"/>
                  <a:pt x="2243" y="61"/>
                  <a:pt x="2243" y="61"/>
                </a:cubicBezTo>
                <a:cubicBezTo>
                  <a:pt x="2244" y="62"/>
                  <a:pt x="2244" y="63"/>
                  <a:pt x="2244" y="64"/>
                </a:cubicBezTo>
                <a:cubicBezTo>
                  <a:pt x="2244" y="66"/>
                  <a:pt x="2243" y="68"/>
                  <a:pt x="2240" y="68"/>
                </a:cubicBezTo>
                <a:cubicBezTo>
                  <a:pt x="2239" y="68"/>
                  <a:pt x="2237" y="67"/>
                  <a:pt x="2236" y="66"/>
                </a:cubicBezTo>
                <a:cubicBezTo>
                  <a:pt x="2225" y="52"/>
                  <a:pt x="2225" y="52"/>
                  <a:pt x="2225" y="52"/>
                </a:cubicBezTo>
                <a:cubicBezTo>
                  <a:pt x="2216" y="52"/>
                  <a:pt x="2216" y="52"/>
                  <a:pt x="2216" y="52"/>
                </a:cubicBezTo>
                <a:cubicBezTo>
                  <a:pt x="2216" y="64"/>
                  <a:pt x="2216" y="64"/>
                  <a:pt x="2216" y="64"/>
                </a:cubicBezTo>
                <a:cubicBezTo>
                  <a:pt x="2216" y="66"/>
                  <a:pt x="2214" y="68"/>
                  <a:pt x="2212" y="68"/>
                </a:cubicBezTo>
                <a:cubicBezTo>
                  <a:pt x="2209" y="68"/>
                  <a:pt x="2208" y="66"/>
                  <a:pt x="2208" y="64"/>
                </a:cubicBezTo>
                <a:lnTo>
                  <a:pt x="2208" y="28"/>
                </a:lnTo>
                <a:close/>
                <a:moveTo>
                  <a:pt x="2224" y="85"/>
                </a:moveTo>
                <a:cubicBezTo>
                  <a:pt x="2246" y="85"/>
                  <a:pt x="2263" y="67"/>
                  <a:pt x="2263" y="46"/>
                </a:cubicBezTo>
                <a:cubicBezTo>
                  <a:pt x="2263" y="46"/>
                  <a:pt x="2263" y="46"/>
                  <a:pt x="2263" y="46"/>
                </a:cubicBezTo>
                <a:cubicBezTo>
                  <a:pt x="2263" y="25"/>
                  <a:pt x="2246" y="8"/>
                  <a:pt x="2224" y="8"/>
                </a:cubicBezTo>
                <a:cubicBezTo>
                  <a:pt x="2203" y="8"/>
                  <a:pt x="2186" y="25"/>
                  <a:pt x="2186" y="46"/>
                </a:cubicBezTo>
                <a:cubicBezTo>
                  <a:pt x="2186" y="46"/>
                  <a:pt x="2186" y="46"/>
                  <a:pt x="2186" y="46"/>
                </a:cubicBezTo>
                <a:cubicBezTo>
                  <a:pt x="2186" y="68"/>
                  <a:pt x="2203" y="85"/>
                  <a:pt x="2224" y="85"/>
                </a:cubicBezTo>
                <a:moveTo>
                  <a:pt x="2224" y="90"/>
                </a:moveTo>
                <a:cubicBezTo>
                  <a:pt x="2200" y="90"/>
                  <a:pt x="2181" y="70"/>
                  <a:pt x="2181" y="46"/>
                </a:cubicBezTo>
                <a:cubicBezTo>
                  <a:pt x="2181" y="46"/>
                  <a:pt x="2181" y="46"/>
                  <a:pt x="2181" y="46"/>
                </a:cubicBezTo>
                <a:cubicBezTo>
                  <a:pt x="2181" y="23"/>
                  <a:pt x="2200" y="3"/>
                  <a:pt x="2224" y="3"/>
                </a:cubicBezTo>
                <a:cubicBezTo>
                  <a:pt x="2249" y="3"/>
                  <a:pt x="2268" y="23"/>
                  <a:pt x="2268" y="46"/>
                </a:cubicBezTo>
                <a:cubicBezTo>
                  <a:pt x="2268" y="46"/>
                  <a:pt x="2268" y="46"/>
                  <a:pt x="2268" y="46"/>
                </a:cubicBezTo>
                <a:cubicBezTo>
                  <a:pt x="2268" y="70"/>
                  <a:pt x="2249" y="90"/>
                  <a:pt x="2224" y="90"/>
                </a:cubicBezTo>
                <a:moveTo>
                  <a:pt x="19" y="676"/>
                </a:moveTo>
                <a:cubicBezTo>
                  <a:pt x="19" y="681"/>
                  <a:pt x="24" y="686"/>
                  <a:pt x="29" y="686"/>
                </a:cubicBezTo>
                <a:cubicBezTo>
                  <a:pt x="34" y="686"/>
                  <a:pt x="38" y="683"/>
                  <a:pt x="39" y="679"/>
                </a:cubicBezTo>
                <a:cubicBezTo>
                  <a:pt x="50" y="655"/>
                  <a:pt x="50" y="655"/>
                  <a:pt x="50" y="655"/>
                </a:cubicBezTo>
                <a:cubicBezTo>
                  <a:pt x="109" y="655"/>
                  <a:pt x="109" y="655"/>
                  <a:pt x="109" y="655"/>
                </a:cubicBezTo>
                <a:cubicBezTo>
                  <a:pt x="119" y="678"/>
                  <a:pt x="119" y="678"/>
                  <a:pt x="119" y="678"/>
                </a:cubicBezTo>
                <a:cubicBezTo>
                  <a:pt x="121" y="683"/>
                  <a:pt x="124" y="686"/>
                  <a:pt x="129" y="686"/>
                </a:cubicBezTo>
                <a:cubicBezTo>
                  <a:pt x="135" y="686"/>
                  <a:pt x="140" y="681"/>
                  <a:pt x="140" y="675"/>
                </a:cubicBezTo>
                <a:cubicBezTo>
                  <a:pt x="140" y="674"/>
                  <a:pt x="139" y="672"/>
                  <a:pt x="138" y="671"/>
                </a:cubicBezTo>
                <a:cubicBezTo>
                  <a:pt x="93" y="570"/>
                  <a:pt x="93" y="570"/>
                  <a:pt x="93" y="570"/>
                </a:cubicBezTo>
                <a:cubicBezTo>
                  <a:pt x="90" y="564"/>
                  <a:pt x="86" y="561"/>
                  <a:pt x="80" y="561"/>
                </a:cubicBezTo>
                <a:cubicBezTo>
                  <a:pt x="79" y="561"/>
                  <a:pt x="79" y="561"/>
                  <a:pt x="79" y="561"/>
                </a:cubicBezTo>
                <a:cubicBezTo>
                  <a:pt x="73" y="561"/>
                  <a:pt x="69" y="564"/>
                  <a:pt x="66" y="570"/>
                </a:cubicBezTo>
                <a:cubicBezTo>
                  <a:pt x="21" y="671"/>
                  <a:pt x="21" y="671"/>
                  <a:pt x="21" y="671"/>
                </a:cubicBezTo>
                <a:cubicBezTo>
                  <a:pt x="20" y="673"/>
                  <a:pt x="19" y="674"/>
                  <a:pt x="19" y="676"/>
                </a:cubicBezTo>
                <a:close/>
                <a:moveTo>
                  <a:pt x="58" y="636"/>
                </a:moveTo>
                <a:cubicBezTo>
                  <a:pt x="79" y="587"/>
                  <a:pt x="79" y="587"/>
                  <a:pt x="79" y="587"/>
                </a:cubicBezTo>
                <a:cubicBezTo>
                  <a:pt x="101" y="636"/>
                  <a:pt x="101" y="636"/>
                  <a:pt x="101" y="636"/>
                </a:cubicBezTo>
                <a:lnTo>
                  <a:pt x="58" y="636"/>
                </a:lnTo>
                <a:close/>
                <a:moveTo>
                  <a:pt x="250" y="675"/>
                </a:moveTo>
                <a:cubicBezTo>
                  <a:pt x="250" y="681"/>
                  <a:pt x="255" y="686"/>
                  <a:pt x="261" y="686"/>
                </a:cubicBezTo>
                <a:cubicBezTo>
                  <a:pt x="267" y="686"/>
                  <a:pt x="272" y="681"/>
                  <a:pt x="272" y="675"/>
                </a:cubicBezTo>
                <a:cubicBezTo>
                  <a:pt x="272" y="642"/>
                  <a:pt x="272" y="642"/>
                  <a:pt x="272" y="642"/>
                </a:cubicBezTo>
                <a:cubicBezTo>
                  <a:pt x="299" y="642"/>
                  <a:pt x="299" y="642"/>
                  <a:pt x="299" y="642"/>
                </a:cubicBezTo>
                <a:cubicBezTo>
                  <a:pt x="329" y="680"/>
                  <a:pt x="329" y="680"/>
                  <a:pt x="329" y="680"/>
                </a:cubicBezTo>
                <a:cubicBezTo>
                  <a:pt x="331" y="683"/>
                  <a:pt x="334" y="686"/>
                  <a:pt x="339" y="686"/>
                </a:cubicBezTo>
                <a:cubicBezTo>
                  <a:pt x="344" y="686"/>
                  <a:pt x="349" y="682"/>
                  <a:pt x="349" y="676"/>
                </a:cubicBezTo>
                <a:cubicBezTo>
                  <a:pt x="349" y="672"/>
                  <a:pt x="348" y="670"/>
                  <a:pt x="346" y="668"/>
                </a:cubicBezTo>
                <a:cubicBezTo>
                  <a:pt x="323" y="638"/>
                  <a:pt x="323" y="638"/>
                  <a:pt x="323" y="638"/>
                </a:cubicBezTo>
                <a:cubicBezTo>
                  <a:pt x="339" y="633"/>
                  <a:pt x="350" y="621"/>
                  <a:pt x="350" y="602"/>
                </a:cubicBezTo>
                <a:cubicBezTo>
                  <a:pt x="350" y="601"/>
                  <a:pt x="350" y="601"/>
                  <a:pt x="350" y="601"/>
                </a:cubicBezTo>
                <a:cubicBezTo>
                  <a:pt x="350" y="591"/>
                  <a:pt x="347" y="581"/>
                  <a:pt x="340" y="575"/>
                </a:cubicBezTo>
                <a:cubicBezTo>
                  <a:pt x="332" y="567"/>
                  <a:pt x="320" y="563"/>
                  <a:pt x="305" y="563"/>
                </a:cubicBezTo>
                <a:cubicBezTo>
                  <a:pt x="261" y="563"/>
                  <a:pt x="261" y="563"/>
                  <a:pt x="261" y="563"/>
                </a:cubicBezTo>
                <a:cubicBezTo>
                  <a:pt x="255" y="563"/>
                  <a:pt x="250" y="567"/>
                  <a:pt x="250" y="573"/>
                </a:cubicBezTo>
                <a:lnTo>
                  <a:pt x="250" y="675"/>
                </a:lnTo>
                <a:close/>
                <a:moveTo>
                  <a:pt x="272" y="623"/>
                </a:moveTo>
                <a:cubicBezTo>
                  <a:pt x="272" y="582"/>
                  <a:pt x="272" y="582"/>
                  <a:pt x="272" y="582"/>
                </a:cubicBezTo>
                <a:cubicBezTo>
                  <a:pt x="303" y="582"/>
                  <a:pt x="303" y="582"/>
                  <a:pt x="303" y="582"/>
                </a:cubicBezTo>
                <a:cubicBezTo>
                  <a:pt x="319" y="582"/>
                  <a:pt x="328" y="589"/>
                  <a:pt x="328" y="602"/>
                </a:cubicBezTo>
                <a:cubicBezTo>
                  <a:pt x="328" y="603"/>
                  <a:pt x="328" y="603"/>
                  <a:pt x="328" y="603"/>
                </a:cubicBezTo>
                <a:cubicBezTo>
                  <a:pt x="328" y="615"/>
                  <a:pt x="319" y="623"/>
                  <a:pt x="303" y="623"/>
                </a:cubicBezTo>
                <a:lnTo>
                  <a:pt x="272" y="623"/>
                </a:lnTo>
                <a:close/>
                <a:moveTo>
                  <a:pt x="405" y="685"/>
                </a:moveTo>
                <a:cubicBezTo>
                  <a:pt x="477" y="685"/>
                  <a:pt x="477" y="685"/>
                  <a:pt x="477" y="685"/>
                </a:cubicBezTo>
                <a:cubicBezTo>
                  <a:pt x="482" y="685"/>
                  <a:pt x="487" y="681"/>
                  <a:pt x="487" y="675"/>
                </a:cubicBezTo>
                <a:cubicBezTo>
                  <a:pt x="487" y="670"/>
                  <a:pt x="482" y="666"/>
                  <a:pt x="477" y="666"/>
                </a:cubicBezTo>
                <a:cubicBezTo>
                  <a:pt x="416" y="666"/>
                  <a:pt x="416" y="666"/>
                  <a:pt x="416" y="666"/>
                </a:cubicBezTo>
                <a:cubicBezTo>
                  <a:pt x="416" y="633"/>
                  <a:pt x="416" y="633"/>
                  <a:pt x="416" y="633"/>
                </a:cubicBezTo>
                <a:cubicBezTo>
                  <a:pt x="468" y="633"/>
                  <a:pt x="468" y="633"/>
                  <a:pt x="468" y="633"/>
                </a:cubicBezTo>
                <a:cubicBezTo>
                  <a:pt x="474" y="633"/>
                  <a:pt x="478" y="629"/>
                  <a:pt x="478" y="623"/>
                </a:cubicBezTo>
                <a:cubicBezTo>
                  <a:pt x="478" y="618"/>
                  <a:pt x="474" y="614"/>
                  <a:pt x="468" y="614"/>
                </a:cubicBezTo>
                <a:cubicBezTo>
                  <a:pt x="416" y="614"/>
                  <a:pt x="416" y="614"/>
                  <a:pt x="416" y="614"/>
                </a:cubicBezTo>
                <a:cubicBezTo>
                  <a:pt x="416" y="582"/>
                  <a:pt x="416" y="582"/>
                  <a:pt x="416" y="582"/>
                </a:cubicBezTo>
                <a:cubicBezTo>
                  <a:pt x="476" y="582"/>
                  <a:pt x="476" y="582"/>
                  <a:pt x="476" y="582"/>
                </a:cubicBezTo>
                <a:cubicBezTo>
                  <a:pt x="481" y="582"/>
                  <a:pt x="486" y="578"/>
                  <a:pt x="486" y="572"/>
                </a:cubicBezTo>
                <a:cubicBezTo>
                  <a:pt x="486" y="567"/>
                  <a:pt x="481" y="563"/>
                  <a:pt x="476" y="563"/>
                </a:cubicBezTo>
                <a:cubicBezTo>
                  <a:pt x="405" y="563"/>
                  <a:pt x="405" y="563"/>
                  <a:pt x="405" y="563"/>
                </a:cubicBezTo>
                <a:cubicBezTo>
                  <a:pt x="399" y="563"/>
                  <a:pt x="394" y="567"/>
                  <a:pt x="394" y="573"/>
                </a:cubicBezTo>
                <a:cubicBezTo>
                  <a:pt x="394" y="674"/>
                  <a:pt x="394" y="674"/>
                  <a:pt x="394" y="674"/>
                </a:cubicBezTo>
                <a:cubicBezTo>
                  <a:pt x="394" y="680"/>
                  <a:pt x="399" y="685"/>
                  <a:pt x="405" y="685"/>
                </a:cubicBezTo>
                <a:close/>
                <a:moveTo>
                  <a:pt x="521" y="676"/>
                </a:moveTo>
                <a:cubicBezTo>
                  <a:pt x="521" y="681"/>
                  <a:pt x="525" y="686"/>
                  <a:pt x="530" y="686"/>
                </a:cubicBezTo>
                <a:cubicBezTo>
                  <a:pt x="535" y="686"/>
                  <a:pt x="539" y="683"/>
                  <a:pt x="540" y="679"/>
                </a:cubicBezTo>
                <a:cubicBezTo>
                  <a:pt x="551" y="655"/>
                  <a:pt x="551" y="655"/>
                  <a:pt x="551" y="655"/>
                </a:cubicBezTo>
                <a:cubicBezTo>
                  <a:pt x="610" y="655"/>
                  <a:pt x="610" y="655"/>
                  <a:pt x="610" y="655"/>
                </a:cubicBezTo>
                <a:cubicBezTo>
                  <a:pt x="620" y="678"/>
                  <a:pt x="620" y="678"/>
                  <a:pt x="620" y="678"/>
                </a:cubicBezTo>
                <a:cubicBezTo>
                  <a:pt x="622" y="683"/>
                  <a:pt x="626" y="686"/>
                  <a:pt x="631" y="686"/>
                </a:cubicBezTo>
                <a:cubicBezTo>
                  <a:pt x="636" y="686"/>
                  <a:pt x="641" y="681"/>
                  <a:pt x="641" y="675"/>
                </a:cubicBezTo>
                <a:cubicBezTo>
                  <a:pt x="641" y="674"/>
                  <a:pt x="640" y="672"/>
                  <a:pt x="640" y="671"/>
                </a:cubicBezTo>
                <a:cubicBezTo>
                  <a:pt x="594" y="570"/>
                  <a:pt x="594" y="570"/>
                  <a:pt x="594" y="570"/>
                </a:cubicBezTo>
                <a:cubicBezTo>
                  <a:pt x="592" y="564"/>
                  <a:pt x="587" y="561"/>
                  <a:pt x="581" y="561"/>
                </a:cubicBezTo>
                <a:cubicBezTo>
                  <a:pt x="580" y="561"/>
                  <a:pt x="580" y="561"/>
                  <a:pt x="580" y="561"/>
                </a:cubicBezTo>
                <a:cubicBezTo>
                  <a:pt x="574" y="561"/>
                  <a:pt x="570" y="564"/>
                  <a:pt x="567" y="570"/>
                </a:cubicBezTo>
                <a:cubicBezTo>
                  <a:pt x="522" y="671"/>
                  <a:pt x="522" y="671"/>
                  <a:pt x="522" y="671"/>
                </a:cubicBezTo>
                <a:cubicBezTo>
                  <a:pt x="521" y="673"/>
                  <a:pt x="521" y="674"/>
                  <a:pt x="521" y="676"/>
                </a:cubicBezTo>
                <a:close/>
                <a:moveTo>
                  <a:pt x="559" y="636"/>
                </a:moveTo>
                <a:cubicBezTo>
                  <a:pt x="580" y="587"/>
                  <a:pt x="580" y="587"/>
                  <a:pt x="580" y="587"/>
                </a:cubicBezTo>
                <a:cubicBezTo>
                  <a:pt x="602" y="636"/>
                  <a:pt x="602" y="636"/>
                  <a:pt x="602" y="636"/>
                </a:cubicBezTo>
                <a:lnTo>
                  <a:pt x="559" y="636"/>
                </a:lnTo>
                <a:close/>
                <a:moveTo>
                  <a:pt x="682" y="674"/>
                </a:moveTo>
                <a:cubicBezTo>
                  <a:pt x="682" y="680"/>
                  <a:pt x="686" y="685"/>
                  <a:pt x="692" y="685"/>
                </a:cubicBezTo>
                <a:cubicBezTo>
                  <a:pt x="758" y="685"/>
                  <a:pt x="758" y="685"/>
                  <a:pt x="758" y="685"/>
                </a:cubicBezTo>
                <a:cubicBezTo>
                  <a:pt x="764" y="685"/>
                  <a:pt x="768" y="680"/>
                  <a:pt x="768" y="675"/>
                </a:cubicBezTo>
                <a:cubicBezTo>
                  <a:pt x="768" y="670"/>
                  <a:pt x="764" y="665"/>
                  <a:pt x="758" y="665"/>
                </a:cubicBezTo>
                <a:cubicBezTo>
                  <a:pt x="703" y="665"/>
                  <a:pt x="703" y="665"/>
                  <a:pt x="703" y="665"/>
                </a:cubicBezTo>
                <a:cubicBezTo>
                  <a:pt x="703" y="572"/>
                  <a:pt x="703" y="572"/>
                  <a:pt x="703" y="572"/>
                </a:cubicBezTo>
                <a:cubicBezTo>
                  <a:pt x="703" y="566"/>
                  <a:pt x="698" y="562"/>
                  <a:pt x="692" y="562"/>
                </a:cubicBezTo>
                <a:cubicBezTo>
                  <a:pt x="686" y="562"/>
                  <a:pt x="682" y="566"/>
                  <a:pt x="682" y="572"/>
                </a:cubicBezTo>
                <a:lnTo>
                  <a:pt x="682" y="674"/>
                </a:lnTo>
                <a:close/>
                <a:moveTo>
                  <a:pt x="877" y="674"/>
                </a:moveTo>
                <a:cubicBezTo>
                  <a:pt x="877" y="680"/>
                  <a:pt x="882" y="685"/>
                  <a:pt x="888" y="685"/>
                </a:cubicBezTo>
                <a:cubicBezTo>
                  <a:pt x="923" y="685"/>
                  <a:pt x="923" y="685"/>
                  <a:pt x="923" y="685"/>
                </a:cubicBezTo>
                <a:cubicBezTo>
                  <a:pt x="961" y="685"/>
                  <a:pt x="988" y="658"/>
                  <a:pt x="988" y="624"/>
                </a:cubicBezTo>
                <a:cubicBezTo>
                  <a:pt x="988" y="623"/>
                  <a:pt x="988" y="623"/>
                  <a:pt x="988" y="623"/>
                </a:cubicBezTo>
                <a:cubicBezTo>
                  <a:pt x="988" y="589"/>
                  <a:pt x="961" y="563"/>
                  <a:pt x="923" y="563"/>
                </a:cubicBezTo>
                <a:cubicBezTo>
                  <a:pt x="888" y="563"/>
                  <a:pt x="888" y="563"/>
                  <a:pt x="888" y="563"/>
                </a:cubicBezTo>
                <a:cubicBezTo>
                  <a:pt x="882" y="563"/>
                  <a:pt x="877" y="567"/>
                  <a:pt x="877" y="573"/>
                </a:cubicBezTo>
                <a:lnTo>
                  <a:pt x="877" y="674"/>
                </a:lnTo>
                <a:close/>
                <a:moveTo>
                  <a:pt x="899" y="665"/>
                </a:moveTo>
                <a:cubicBezTo>
                  <a:pt x="899" y="582"/>
                  <a:pt x="899" y="582"/>
                  <a:pt x="899" y="582"/>
                </a:cubicBezTo>
                <a:cubicBezTo>
                  <a:pt x="923" y="582"/>
                  <a:pt x="923" y="582"/>
                  <a:pt x="923" y="582"/>
                </a:cubicBezTo>
                <a:cubicBezTo>
                  <a:pt x="949" y="582"/>
                  <a:pt x="965" y="600"/>
                  <a:pt x="965" y="624"/>
                </a:cubicBezTo>
                <a:cubicBezTo>
                  <a:pt x="965" y="624"/>
                  <a:pt x="965" y="624"/>
                  <a:pt x="965" y="624"/>
                </a:cubicBezTo>
                <a:cubicBezTo>
                  <a:pt x="965" y="648"/>
                  <a:pt x="949" y="665"/>
                  <a:pt x="923" y="665"/>
                </a:cubicBezTo>
                <a:lnTo>
                  <a:pt x="899" y="665"/>
                </a:lnTo>
                <a:close/>
                <a:moveTo>
                  <a:pt x="1033" y="675"/>
                </a:moveTo>
                <a:cubicBezTo>
                  <a:pt x="1033" y="681"/>
                  <a:pt x="1037" y="686"/>
                  <a:pt x="1043" y="686"/>
                </a:cubicBezTo>
                <a:cubicBezTo>
                  <a:pt x="1049" y="686"/>
                  <a:pt x="1054" y="681"/>
                  <a:pt x="1054" y="675"/>
                </a:cubicBezTo>
                <a:cubicBezTo>
                  <a:pt x="1054" y="572"/>
                  <a:pt x="1054" y="572"/>
                  <a:pt x="1054" y="572"/>
                </a:cubicBezTo>
                <a:cubicBezTo>
                  <a:pt x="1054" y="566"/>
                  <a:pt x="1049" y="562"/>
                  <a:pt x="1043" y="562"/>
                </a:cubicBezTo>
                <a:cubicBezTo>
                  <a:pt x="1037" y="562"/>
                  <a:pt x="1033" y="566"/>
                  <a:pt x="1033" y="572"/>
                </a:cubicBezTo>
                <a:lnTo>
                  <a:pt x="1033" y="675"/>
                </a:lnTo>
                <a:close/>
                <a:moveTo>
                  <a:pt x="1104" y="675"/>
                </a:moveTo>
                <a:cubicBezTo>
                  <a:pt x="1104" y="681"/>
                  <a:pt x="1109" y="686"/>
                  <a:pt x="1115" y="686"/>
                </a:cubicBezTo>
                <a:cubicBezTo>
                  <a:pt x="1121" y="686"/>
                  <a:pt x="1126" y="681"/>
                  <a:pt x="1126" y="675"/>
                </a:cubicBezTo>
                <a:cubicBezTo>
                  <a:pt x="1126" y="635"/>
                  <a:pt x="1126" y="635"/>
                  <a:pt x="1126" y="635"/>
                </a:cubicBezTo>
                <a:cubicBezTo>
                  <a:pt x="1179" y="635"/>
                  <a:pt x="1179" y="635"/>
                  <a:pt x="1179" y="635"/>
                </a:cubicBezTo>
                <a:cubicBezTo>
                  <a:pt x="1184" y="635"/>
                  <a:pt x="1188" y="631"/>
                  <a:pt x="1188" y="625"/>
                </a:cubicBezTo>
                <a:cubicBezTo>
                  <a:pt x="1188" y="620"/>
                  <a:pt x="1184" y="615"/>
                  <a:pt x="1179" y="615"/>
                </a:cubicBezTo>
                <a:cubicBezTo>
                  <a:pt x="1126" y="615"/>
                  <a:pt x="1126" y="615"/>
                  <a:pt x="1126" y="615"/>
                </a:cubicBezTo>
                <a:cubicBezTo>
                  <a:pt x="1126" y="582"/>
                  <a:pt x="1126" y="582"/>
                  <a:pt x="1126" y="582"/>
                </a:cubicBezTo>
                <a:cubicBezTo>
                  <a:pt x="1186" y="582"/>
                  <a:pt x="1186" y="582"/>
                  <a:pt x="1186" y="582"/>
                </a:cubicBezTo>
                <a:cubicBezTo>
                  <a:pt x="1192" y="582"/>
                  <a:pt x="1196" y="578"/>
                  <a:pt x="1196" y="572"/>
                </a:cubicBezTo>
                <a:cubicBezTo>
                  <a:pt x="1196" y="567"/>
                  <a:pt x="1192" y="563"/>
                  <a:pt x="1186" y="563"/>
                </a:cubicBezTo>
                <a:cubicBezTo>
                  <a:pt x="1115" y="563"/>
                  <a:pt x="1115" y="563"/>
                  <a:pt x="1115" y="563"/>
                </a:cubicBezTo>
                <a:cubicBezTo>
                  <a:pt x="1109" y="563"/>
                  <a:pt x="1104" y="567"/>
                  <a:pt x="1104" y="573"/>
                </a:cubicBezTo>
                <a:lnTo>
                  <a:pt x="1104" y="675"/>
                </a:lnTo>
                <a:close/>
                <a:moveTo>
                  <a:pt x="1237" y="675"/>
                </a:moveTo>
                <a:cubicBezTo>
                  <a:pt x="1237" y="681"/>
                  <a:pt x="1241" y="686"/>
                  <a:pt x="1247" y="686"/>
                </a:cubicBezTo>
                <a:cubicBezTo>
                  <a:pt x="1253" y="686"/>
                  <a:pt x="1258" y="681"/>
                  <a:pt x="1258" y="675"/>
                </a:cubicBezTo>
                <a:cubicBezTo>
                  <a:pt x="1258" y="635"/>
                  <a:pt x="1258" y="635"/>
                  <a:pt x="1258" y="635"/>
                </a:cubicBezTo>
                <a:cubicBezTo>
                  <a:pt x="1311" y="635"/>
                  <a:pt x="1311" y="635"/>
                  <a:pt x="1311" y="635"/>
                </a:cubicBezTo>
                <a:cubicBezTo>
                  <a:pt x="1316" y="635"/>
                  <a:pt x="1321" y="631"/>
                  <a:pt x="1321" y="625"/>
                </a:cubicBezTo>
                <a:cubicBezTo>
                  <a:pt x="1321" y="620"/>
                  <a:pt x="1316" y="615"/>
                  <a:pt x="1311" y="615"/>
                </a:cubicBezTo>
                <a:cubicBezTo>
                  <a:pt x="1258" y="615"/>
                  <a:pt x="1258" y="615"/>
                  <a:pt x="1258" y="615"/>
                </a:cubicBezTo>
                <a:cubicBezTo>
                  <a:pt x="1258" y="582"/>
                  <a:pt x="1258" y="582"/>
                  <a:pt x="1258" y="582"/>
                </a:cubicBezTo>
                <a:cubicBezTo>
                  <a:pt x="1319" y="582"/>
                  <a:pt x="1319" y="582"/>
                  <a:pt x="1319" y="582"/>
                </a:cubicBezTo>
                <a:cubicBezTo>
                  <a:pt x="1324" y="582"/>
                  <a:pt x="1328" y="578"/>
                  <a:pt x="1328" y="572"/>
                </a:cubicBezTo>
                <a:cubicBezTo>
                  <a:pt x="1328" y="567"/>
                  <a:pt x="1324" y="563"/>
                  <a:pt x="1319" y="563"/>
                </a:cubicBezTo>
                <a:cubicBezTo>
                  <a:pt x="1247" y="563"/>
                  <a:pt x="1247" y="563"/>
                  <a:pt x="1247" y="563"/>
                </a:cubicBezTo>
                <a:cubicBezTo>
                  <a:pt x="1241" y="563"/>
                  <a:pt x="1237" y="567"/>
                  <a:pt x="1237" y="573"/>
                </a:cubicBezTo>
                <a:lnTo>
                  <a:pt x="1237" y="675"/>
                </a:lnTo>
                <a:close/>
                <a:moveTo>
                  <a:pt x="1380" y="685"/>
                </a:moveTo>
                <a:cubicBezTo>
                  <a:pt x="1452" y="685"/>
                  <a:pt x="1452" y="685"/>
                  <a:pt x="1452" y="685"/>
                </a:cubicBezTo>
                <a:cubicBezTo>
                  <a:pt x="1457" y="685"/>
                  <a:pt x="1461" y="681"/>
                  <a:pt x="1461" y="675"/>
                </a:cubicBezTo>
                <a:cubicBezTo>
                  <a:pt x="1461" y="670"/>
                  <a:pt x="1457" y="666"/>
                  <a:pt x="1452" y="666"/>
                </a:cubicBezTo>
                <a:cubicBezTo>
                  <a:pt x="1390" y="666"/>
                  <a:pt x="1390" y="666"/>
                  <a:pt x="1390" y="666"/>
                </a:cubicBezTo>
                <a:cubicBezTo>
                  <a:pt x="1390" y="633"/>
                  <a:pt x="1390" y="633"/>
                  <a:pt x="1390" y="633"/>
                </a:cubicBezTo>
                <a:cubicBezTo>
                  <a:pt x="1443" y="633"/>
                  <a:pt x="1443" y="633"/>
                  <a:pt x="1443" y="633"/>
                </a:cubicBezTo>
                <a:cubicBezTo>
                  <a:pt x="1448" y="633"/>
                  <a:pt x="1452" y="629"/>
                  <a:pt x="1452" y="623"/>
                </a:cubicBezTo>
                <a:cubicBezTo>
                  <a:pt x="1452" y="618"/>
                  <a:pt x="1448" y="614"/>
                  <a:pt x="1443" y="614"/>
                </a:cubicBezTo>
                <a:cubicBezTo>
                  <a:pt x="1390" y="614"/>
                  <a:pt x="1390" y="614"/>
                  <a:pt x="1390" y="614"/>
                </a:cubicBezTo>
                <a:cubicBezTo>
                  <a:pt x="1390" y="582"/>
                  <a:pt x="1390" y="582"/>
                  <a:pt x="1390" y="582"/>
                </a:cubicBezTo>
                <a:cubicBezTo>
                  <a:pt x="1451" y="582"/>
                  <a:pt x="1451" y="582"/>
                  <a:pt x="1451" y="582"/>
                </a:cubicBezTo>
                <a:cubicBezTo>
                  <a:pt x="1456" y="582"/>
                  <a:pt x="1460" y="578"/>
                  <a:pt x="1460" y="572"/>
                </a:cubicBezTo>
                <a:cubicBezTo>
                  <a:pt x="1460" y="567"/>
                  <a:pt x="1456" y="563"/>
                  <a:pt x="1451" y="563"/>
                </a:cubicBezTo>
                <a:cubicBezTo>
                  <a:pt x="1380" y="563"/>
                  <a:pt x="1380" y="563"/>
                  <a:pt x="1380" y="563"/>
                </a:cubicBezTo>
                <a:cubicBezTo>
                  <a:pt x="1373" y="563"/>
                  <a:pt x="1369" y="567"/>
                  <a:pt x="1369" y="573"/>
                </a:cubicBezTo>
                <a:cubicBezTo>
                  <a:pt x="1369" y="674"/>
                  <a:pt x="1369" y="674"/>
                  <a:pt x="1369" y="674"/>
                </a:cubicBezTo>
                <a:cubicBezTo>
                  <a:pt x="1369" y="680"/>
                  <a:pt x="1373" y="685"/>
                  <a:pt x="1380" y="685"/>
                </a:cubicBezTo>
                <a:close/>
                <a:moveTo>
                  <a:pt x="1503" y="675"/>
                </a:moveTo>
                <a:cubicBezTo>
                  <a:pt x="1503" y="681"/>
                  <a:pt x="1508" y="686"/>
                  <a:pt x="1514" y="686"/>
                </a:cubicBezTo>
                <a:cubicBezTo>
                  <a:pt x="1520" y="686"/>
                  <a:pt x="1525" y="681"/>
                  <a:pt x="1525" y="675"/>
                </a:cubicBezTo>
                <a:cubicBezTo>
                  <a:pt x="1525" y="642"/>
                  <a:pt x="1525" y="642"/>
                  <a:pt x="1525" y="642"/>
                </a:cubicBezTo>
                <a:cubicBezTo>
                  <a:pt x="1552" y="642"/>
                  <a:pt x="1552" y="642"/>
                  <a:pt x="1552" y="642"/>
                </a:cubicBezTo>
                <a:cubicBezTo>
                  <a:pt x="1582" y="680"/>
                  <a:pt x="1582" y="680"/>
                  <a:pt x="1582" y="680"/>
                </a:cubicBezTo>
                <a:cubicBezTo>
                  <a:pt x="1584" y="683"/>
                  <a:pt x="1587" y="686"/>
                  <a:pt x="1592" y="686"/>
                </a:cubicBezTo>
                <a:cubicBezTo>
                  <a:pt x="1597" y="686"/>
                  <a:pt x="1602" y="682"/>
                  <a:pt x="1602" y="676"/>
                </a:cubicBezTo>
                <a:cubicBezTo>
                  <a:pt x="1602" y="672"/>
                  <a:pt x="1601" y="670"/>
                  <a:pt x="1599" y="668"/>
                </a:cubicBezTo>
                <a:cubicBezTo>
                  <a:pt x="1576" y="638"/>
                  <a:pt x="1576" y="638"/>
                  <a:pt x="1576" y="638"/>
                </a:cubicBezTo>
                <a:cubicBezTo>
                  <a:pt x="1592" y="633"/>
                  <a:pt x="1603" y="621"/>
                  <a:pt x="1603" y="602"/>
                </a:cubicBezTo>
                <a:cubicBezTo>
                  <a:pt x="1603" y="601"/>
                  <a:pt x="1603" y="601"/>
                  <a:pt x="1603" y="601"/>
                </a:cubicBezTo>
                <a:cubicBezTo>
                  <a:pt x="1603" y="591"/>
                  <a:pt x="1600" y="581"/>
                  <a:pt x="1593" y="575"/>
                </a:cubicBezTo>
                <a:cubicBezTo>
                  <a:pt x="1585" y="567"/>
                  <a:pt x="1573" y="563"/>
                  <a:pt x="1558" y="563"/>
                </a:cubicBezTo>
                <a:cubicBezTo>
                  <a:pt x="1514" y="563"/>
                  <a:pt x="1514" y="563"/>
                  <a:pt x="1514" y="563"/>
                </a:cubicBezTo>
                <a:cubicBezTo>
                  <a:pt x="1508" y="563"/>
                  <a:pt x="1503" y="567"/>
                  <a:pt x="1503" y="573"/>
                </a:cubicBezTo>
                <a:lnTo>
                  <a:pt x="1503" y="675"/>
                </a:lnTo>
                <a:close/>
                <a:moveTo>
                  <a:pt x="1525" y="623"/>
                </a:moveTo>
                <a:cubicBezTo>
                  <a:pt x="1525" y="582"/>
                  <a:pt x="1525" y="582"/>
                  <a:pt x="1525" y="582"/>
                </a:cubicBezTo>
                <a:cubicBezTo>
                  <a:pt x="1556" y="582"/>
                  <a:pt x="1556" y="582"/>
                  <a:pt x="1556" y="582"/>
                </a:cubicBezTo>
                <a:cubicBezTo>
                  <a:pt x="1572" y="582"/>
                  <a:pt x="1581" y="589"/>
                  <a:pt x="1581" y="602"/>
                </a:cubicBezTo>
                <a:cubicBezTo>
                  <a:pt x="1581" y="603"/>
                  <a:pt x="1581" y="603"/>
                  <a:pt x="1581" y="603"/>
                </a:cubicBezTo>
                <a:cubicBezTo>
                  <a:pt x="1581" y="615"/>
                  <a:pt x="1572" y="623"/>
                  <a:pt x="1556" y="623"/>
                </a:cubicBezTo>
                <a:lnTo>
                  <a:pt x="1525" y="623"/>
                </a:lnTo>
                <a:close/>
                <a:moveTo>
                  <a:pt x="1658" y="685"/>
                </a:moveTo>
                <a:cubicBezTo>
                  <a:pt x="1730" y="685"/>
                  <a:pt x="1730" y="685"/>
                  <a:pt x="1730" y="685"/>
                </a:cubicBezTo>
                <a:cubicBezTo>
                  <a:pt x="1735" y="685"/>
                  <a:pt x="1740" y="681"/>
                  <a:pt x="1740" y="675"/>
                </a:cubicBezTo>
                <a:cubicBezTo>
                  <a:pt x="1740" y="670"/>
                  <a:pt x="1735" y="666"/>
                  <a:pt x="1730" y="666"/>
                </a:cubicBezTo>
                <a:cubicBezTo>
                  <a:pt x="1669" y="666"/>
                  <a:pt x="1669" y="666"/>
                  <a:pt x="1669" y="666"/>
                </a:cubicBezTo>
                <a:cubicBezTo>
                  <a:pt x="1669" y="633"/>
                  <a:pt x="1669" y="633"/>
                  <a:pt x="1669" y="633"/>
                </a:cubicBezTo>
                <a:cubicBezTo>
                  <a:pt x="1721" y="633"/>
                  <a:pt x="1721" y="633"/>
                  <a:pt x="1721" y="633"/>
                </a:cubicBezTo>
                <a:cubicBezTo>
                  <a:pt x="1727" y="633"/>
                  <a:pt x="1731" y="629"/>
                  <a:pt x="1731" y="623"/>
                </a:cubicBezTo>
                <a:cubicBezTo>
                  <a:pt x="1731" y="618"/>
                  <a:pt x="1727" y="614"/>
                  <a:pt x="1721" y="614"/>
                </a:cubicBezTo>
                <a:cubicBezTo>
                  <a:pt x="1669" y="614"/>
                  <a:pt x="1669" y="614"/>
                  <a:pt x="1669" y="614"/>
                </a:cubicBezTo>
                <a:cubicBezTo>
                  <a:pt x="1669" y="582"/>
                  <a:pt x="1669" y="582"/>
                  <a:pt x="1669" y="582"/>
                </a:cubicBezTo>
                <a:cubicBezTo>
                  <a:pt x="1729" y="582"/>
                  <a:pt x="1729" y="582"/>
                  <a:pt x="1729" y="582"/>
                </a:cubicBezTo>
                <a:cubicBezTo>
                  <a:pt x="1734" y="582"/>
                  <a:pt x="1739" y="578"/>
                  <a:pt x="1739" y="572"/>
                </a:cubicBezTo>
                <a:cubicBezTo>
                  <a:pt x="1739" y="567"/>
                  <a:pt x="1734" y="563"/>
                  <a:pt x="1729" y="563"/>
                </a:cubicBezTo>
                <a:cubicBezTo>
                  <a:pt x="1658" y="563"/>
                  <a:pt x="1658" y="563"/>
                  <a:pt x="1658" y="563"/>
                </a:cubicBezTo>
                <a:cubicBezTo>
                  <a:pt x="1652" y="563"/>
                  <a:pt x="1647" y="567"/>
                  <a:pt x="1647" y="573"/>
                </a:cubicBezTo>
                <a:cubicBezTo>
                  <a:pt x="1647" y="674"/>
                  <a:pt x="1647" y="674"/>
                  <a:pt x="1647" y="674"/>
                </a:cubicBezTo>
                <a:cubicBezTo>
                  <a:pt x="1647" y="680"/>
                  <a:pt x="1652" y="685"/>
                  <a:pt x="1658" y="685"/>
                </a:cubicBezTo>
                <a:close/>
                <a:moveTo>
                  <a:pt x="1782" y="675"/>
                </a:moveTo>
                <a:cubicBezTo>
                  <a:pt x="1782" y="681"/>
                  <a:pt x="1787" y="686"/>
                  <a:pt x="1793" y="686"/>
                </a:cubicBezTo>
                <a:cubicBezTo>
                  <a:pt x="1798" y="686"/>
                  <a:pt x="1803" y="681"/>
                  <a:pt x="1803" y="675"/>
                </a:cubicBezTo>
                <a:cubicBezTo>
                  <a:pt x="1803" y="598"/>
                  <a:pt x="1803" y="598"/>
                  <a:pt x="1803" y="598"/>
                </a:cubicBezTo>
                <a:cubicBezTo>
                  <a:pt x="1866" y="679"/>
                  <a:pt x="1866" y="679"/>
                  <a:pt x="1866" y="679"/>
                </a:cubicBezTo>
                <a:cubicBezTo>
                  <a:pt x="1869" y="683"/>
                  <a:pt x="1872" y="686"/>
                  <a:pt x="1877" y="686"/>
                </a:cubicBezTo>
                <a:cubicBezTo>
                  <a:pt x="1878" y="686"/>
                  <a:pt x="1878" y="686"/>
                  <a:pt x="1878" y="686"/>
                </a:cubicBezTo>
                <a:cubicBezTo>
                  <a:pt x="1884" y="686"/>
                  <a:pt x="1889" y="681"/>
                  <a:pt x="1889" y="675"/>
                </a:cubicBezTo>
                <a:cubicBezTo>
                  <a:pt x="1889" y="572"/>
                  <a:pt x="1889" y="572"/>
                  <a:pt x="1889" y="572"/>
                </a:cubicBezTo>
                <a:cubicBezTo>
                  <a:pt x="1889" y="566"/>
                  <a:pt x="1884" y="562"/>
                  <a:pt x="1878" y="562"/>
                </a:cubicBezTo>
                <a:cubicBezTo>
                  <a:pt x="1872" y="562"/>
                  <a:pt x="1867" y="566"/>
                  <a:pt x="1867" y="572"/>
                </a:cubicBezTo>
                <a:cubicBezTo>
                  <a:pt x="1867" y="647"/>
                  <a:pt x="1867" y="647"/>
                  <a:pt x="1867" y="647"/>
                </a:cubicBezTo>
                <a:cubicBezTo>
                  <a:pt x="1806" y="568"/>
                  <a:pt x="1806" y="568"/>
                  <a:pt x="1806" y="568"/>
                </a:cubicBezTo>
                <a:cubicBezTo>
                  <a:pt x="1803" y="564"/>
                  <a:pt x="1800" y="562"/>
                  <a:pt x="1795" y="562"/>
                </a:cubicBezTo>
                <a:cubicBezTo>
                  <a:pt x="1793" y="562"/>
                  <a:pt x="1793" y="562"/>
                  <a:pt x="1793" y="562"/>
                </a:cubicBezTo>
                <a:cubicBezTo>
                  <a:pt x="1787" y="562"/>
                  <a:pt x="1782" y="567"/>
                  <a:pt x="1782" y="573"/>
                </a:cubicBezTo>
                <a:lnTo>
                  <a:pt x="1782" y="675"/>
                </a:lnTo>
                <a:close/>
                <a:moveTo>
                  <a:pt x="1994" y="687"/>
                </a:moveTo>
                <a:cubicBezTo>
                  <a:pt x="2014" y="687"/>
                  <a:pt x="2027" y="681"/>
                  <a:pt x="2039" y="671"/>
                </a:cubicBezTo>
                <a:cubicBezTo>
                  <a:pt x="2041" y="669"/>
                  <a:pt x="2042" y="666"/>
                  <a:pt x="2042" y="663"/>
                </a:cubicBezTo>
                <a:cubicBezTo>
                  <a:pt x="2042" y="657"/>
                  <a:pt x="2037" y="653"/>
                  <a:pt x="2032" y="653"/>
                </a:cubicBezTo>
                <a:cubicBezTo>
                  <a:pt x="2029" y="653"/>
                  <a:pt x="2027" y="654"/>
                  <a:pt x="2026" y="655"/>
                </a:cubicBezTo>
                <a:cubicBezTo>
                  <a:pt x="2017" y="663"/>
                  <a:pt x="2008" y="667"/>
                  <a:pt x="1995" y="667"/>
                </a:cubicBezTo>
                <a:cubicBezTo>
                  <a:pt x="1972" y="667"/>
                  <a:pt x="1955" y="648"/>
                  <a:pt x="1955" y="624"/>
                </a:cubicBezTo>
                <a:cubicBezTo>
                  <a:pt x="1955" y="623"/>
                  <a:pt x="1955" y="623"/>
                  <a:pt x="1955" y="623"/>
                </a:cubicBezTo>
                <a:cubicBezTo>
                  <a:pt x="1955" y="599"/>
                  <a:pt x="1972" y="580"/>
                  <a:pt x="1995" y="580"/>
                </a:cubicBezTo>
                <a:cubicBezTo>
                  <a:pt x="2007" y="580"/>
                  <a:pt x="2016" y="584"/>
                  <a:pt x="2024" y="591"/>
                </a:cubicBezTo>
                <a:cubicBezTo>
                  <a:pt x="2026" y="592"/>
                  <a:pt x="2028" y="593"/>
                  <a:pt x="2031" y="593"/>
                </a:cubicBezTo>
                <a:cubicBezTo>
                  <a:pt x="2037" y="593"/>
                  <a:pt x="2041" y="589"/>
                  <a:pt x="2041" y="583"/>
                </a:cubicBezTo>
                <a:cubicBezTo>
                  <a:pt x="2041" y="579"/>
                  <a:pt x="2039" y="576"/>
                  <a:pt x="2037" y="574"/>
                </a:cubicBezTo>
                <a:cubicBezTo>
                  <a:pt x="2026" y="566"/>
                  <a:pt x="2014" y="560"/>
                  <a:pt x="1995" y="560"/>
                </a:cubicBezTo>
                <a:cubicBezTo>
                  <a:pt x="1958" y="560"/>
                  <a:pt x="1932" y="589"/>
                  <a:pt x="1932" y="624"/>
                </a:cubicBezTo>
                <a:cubicBezTo>
                  <a:pt x="1932" y="624"/>
                  <a:pt x="1932" y="624"/>
                  <a:pt x="1932" y="624"/>
                </a:cubicBezTo>
                <a:cubicBezTo>
                  <a:pt x="1932" y="659"/>
                  <a:pt x="1959" y="687"/>
                  <a:pt x="1994" y="687"/>
                </a:cubicBezTo>
                <a:close/>
                <a:moveTo>
                  <a:pt x="2095" y="685"/>
                </a:moveTo>
                <a:cubicBezTo>
                  <a:pt x="2167" y="685"/>
                  <a:pt x="2167" y="685"/>
                  <a:pt x="2167" y="685"/>
                </a:cubicBezTo>
                <a:cubicBezTo>
                  <a:pt x="2172" y="685"/>
                  <a:pt x="2176" y="681"/>
                  <a:pt x="2176" y="675"/>
                </a:cubicBezTo>
                <a:cubicBezTo>
                  <a:pt x="2176" y="670"/>
                  <a:pt x="2172" y="666"/>
                  <a:pt x="2167" y="666"/>
                </a:cubicBezTo>
                <a:cubicBezTo>
                  <a:pt x="2106" y="666"/>
                  <a:pt x="2106" y="666"/>
                  <a:pt x="2106" y="666"/>
                </a:cubicBezTo>
                <a:cubicBezTo>
                  <a:pt x="2106" y="633"/>
                  <a:pt x="2106" y="633"/>
                  <a:pt x="2106" y="633"/>
                </a:cubicBezTo>
                <a:cubicBezTo>
                  <a:pt x="2158" y="633"/>
                  <a:pt x="2158" y="633"/>
                  <a:pt x="2158" y="633"/>
                </a:cubicBezTo>
                <a:cubicBezTo>
                  <a:pt x="2163" y="633"/>
                  <a:pt x="2168" y="629"/>
                  <a:pt x="2168" y="623"/>
                </a:cubicBezTo>
                <a:cubicBezTo>
                  <a:pt x="2168" y="618"/>
                  <a:pt x="2163" y="614"/>
                  <a:pt x="2158" y="614"/>
                </a:cubicBezTo>
                <a:cubicBezTo>
                  <a:pt x="2106" y="614"/>
                  <a:pt x="2106" y="614"/>
                  <a:pt x="2106" y="614"/>
                </a:cubicBezTo>
                <a:cubicBezTo>
                  <a:pt x="2106" y="582"/>
                  <a:pt x="2106" y="582"/>
                  <a:pt x="2106" y="582"/>
                </a:cubicBezTo>
                <a:cubicBezTo>
                  <a:pt x="2166" y="582"/>
                  <a:pt x="2166" y="582"/>
                  <a:pt x="2166" y="582"/>
                </a:cubicBezTo>
                <a:cubicBezTo>
                  <a:pt x="2171" y="582"/>
                  <a:pt x="2176" y="578"/>
                  <a:pt x="2176" y="572"/>
                </a:cubicBezTo>
                <a:cubicBezTo>
                  <a:pt x="2176" y="567"/>
                  <a:pt x="2171" y="563"/>
                  <a:pt x="2166" y="563"/>
                </a:cubicBezTo>
                <a:cubicBezTo>
                  <a:pt x="2095" y="563"/>
                  <a:pt x="2095" y="563"/>
                  <a:pt x="2095" y="563"/>
                </a:cubicBezTo>
                <a:cubicBezTo>
                  <a:pt x="2089" y="563"/>
                  <a:pt x="2084" y="567"/>
                  <a:pt x="2084" y="573"/>
                </a:cubicBezTo>
                <a:cubicBezTo>
                  <a:pt x="2084" y="674"/>
                  <a:pt x="2084" y="674"/>
                  <a:pt x="2084" y="674"/>
                </a:cubicBezTo>
                <a:cubicBezTo>
                  <a:pt x="2084" y="680"/>
                  <a:pt x="2089" y="685"/>
                  <a:pt x="2095" y="685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2457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Graphical user interface&#10;&#10;Description automatically generated">
            <a:extLst>
              <a:ext uri="{FF2B5EF4-FFF2-40B4-BE49-F238E27FC236}">
                <a16:creationId xmlns:a16="http://schemas.microsoft.com/office/drawing/2014/main" id="{9382F947-4C1B-44EC-9714-EB7DF08781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9400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EA204EE3-D503-4E3E-9C91-9EFC4E7795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119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Timeline&#10;&#10;Description automatically generated">
            <a:extLst>
              <a:ext uri="{FF2B5EF4-FFF2-40B4-BE49-F238E27FC236}">
                <a16:creationId xmlns:a16="http://schemas.microsoft.com/office/drawing/2014/main" id="{2EAB77F8-F72D-4D48-8E19-B3037F3FB6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857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Timeline&#10;&#10;Description automatically generated">
            <a:extLst>
              <a:ext uri="{FF2B5EF4-FFF2-40B4-BE49-F238E27FC236}">
                <a16:creationId xmlns:a16="http://schemas.microsoft.com/office/drawing/2014/main" id="{E8F74CB7-E79D-4783-9B05-3CC91C6487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972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&#10;&#10;Description automatically generated">
            <a:extLst>
              <a:ext uri="{FF2B5EF4-FFF2-40B4-BE49-F238E27FC236}">
                <a16:creationId xmlns:a16="http://schemas.microsoft.com/office/drawing/2014/main" id="{0E1C0D61-2391-42FC-AA92-9A1ABE49B4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3872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Timeline&#10;&#10;Description automatically generated">
            <a:extLst>
              <a:ext uri="{FF2B5EF4-FFF2-40B4-BE49-F238E27FC236}">
                <a16:creationId xmlns:a16="http://schemas.microsoft.com/office/drawing/2014/main" id="{E60AC6D5-CB1E-43B0-A44B-94E7C4B4FD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080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C6DCE85C-9D88-4192-98D4-93EAE7C0DC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671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246E5C4A-355E-473E-A4A4-1283354C9E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064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&#10;&#10;Description automatically generated">
            <a:extLst>
              <a:ext uri="{FF2B5EF4-FFF2-40B4-BE49-F238E27FC236}">
                <a16:creationId xmlns:a16="http://schemas.microsoft.com/office/drawing/2014/main" id="{EB0F733A-F3EB-4C1F-9DDA-83A4AEE8BC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5328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Timeline&#10;&#10;Description automatically generated">
            <a:extLst>
              <a:ext uri="{FF2B5EF4-FFF2-40B4-BE49-F238E27FC236}">
                <a16:creationId xmlns:a16="http://schemas.microsoft.com/office/drawing/2014/main" id="{88E07BB7-BE8C-4110-80B4-9F0E6B1E41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73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Timeline&#10;&#10;Description automatically generated">
            <a:extLst>
              <a:ext uri="{FF2B5EF4-FFF2-40B4-BE49-F238E27FC236}">
                <a16:creationId xmlns:a16="http://schemas.microsoft.com/office/drawing/2014/main" id="{FA281DF8-F018-4A4B-9685-CE5F34161F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78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F0ED5197-DBCA-49CE-B617-0CC1DFB795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7418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Timeline&#10;&#10;Description automatically generated">
            <a:extLst>
              <a:ext uri="{FF2B5EF4-FFF2-40B4-BE49-F238E27FC236}">
                <a16:creationId xmlns:a16="http://schemas.microsoft.com/office/drawing/2014/main" id="{B7D904DF-9330-4BB5-A0CB-7CC8042574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751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ue screen with white text&#10;&#10;Description automatically generated with low confidence">
            <a:extLst>
              <a:ext uri="{FF2B5EF4-FFF2-40B4-BE49-F238E27FC236}">
                <a16:creationId xmlns:a16="http://schemas.microsoft.com/office/drawing/2014/main" id="{6D04BA7A-FF9A-4450-A8A9-1C963AAAFC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3455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9E7C5FD5-58AE-498B-B31E-E76E1C5FAE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707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1A9C7D77-EDB8-402D-9B42-E46F9ADA35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414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Timeline&#10;&#10;Description automatically generated">
            <a:extLst>
              <a:ext uri="{FF2B5EF4-FFF2-40B4-BE49-F238E27FC236}">
                <a16:creationId xmlns:a16="http://schemas.microsoft.com/office/drawing/2014/main" id="{B614936E-A319-419C-B941-3C619368D0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529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7E0F2F24-65FC-4DC6-A192-F5E73C8598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772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Chart&#10;&#10;Description automatically generated with medium confidence">
            <a:extLst>
              <a:ext uri="{FF2B5EF4-FFF2-40B4-BE49-F238E27FC236}">
                <a16:creationId xmlns:a16="http://schemas.microsoft.com/office/drawing/2014/main" id="{4FA596EB-0A55-4BD6-9F14-BE075C11F9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97853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123575A4-2996-4A52-8A2A-6A0E4586B9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539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09D0482F-FA34-480E-91EA-78B18B38FA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7476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7C0554E6-DF9C-42BF-8D93-804F9152BC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575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Text&#10;&#10;Description automatically generated">
            <a:extLst>
              <a:ext uri="{FF2B5EF4-FFF2-40B4-BE49-F238E27FC236}">
                <a16:creationId xmlns:a16="http://schemas.microsoft.com/office/drawing/2014/main" id="{D2F6A567-D12C-4D9B-A890-E022C8D298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6058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Two people looking at each other&#10;&#10;Description automatically generated with medium confidence">
            <a:extLst>
              <a:ext uri="{FF2B5EF4-FFF2-40B4-BE49-F238E27FC236}">
                <a16:creationId xmlns:a16="http://schemas.microsoft.com/office/drawing/2014/main" id="{A67E9464-2514-4693-B7ED-C87EEBA547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8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517EE0D9-05FF-4C5D-B9DF-47693C4F42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149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E463DDFC-0303-4AD1-A836-57D0A696C5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753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ue screen with white text&#10;&#10;Description automatically generated with low confidence">
            <a:extLst>
              <a:ext uri="{FF2B5EF4-FFF2-40B4-BE49-F238E27FC236}">
                <a16:creationId xmlns:a16="http://schemas.microsoft.com/office/drawing/2014/main" id="{4B0CA30F-24C8-4C60-AD76-14B850308A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535521"/>
      </p:ext>
    </p:extLst>
  </p:cSld>
  <p:clrMapOvr>
    <a:masterClrMapping/>
  </p:clrMapOvr>
</p:sld>
</file>

<file path=ppt/theme/theme1.xml><?xml version="1.0" encoding="utf-8"?>
<a:theme xmlns:a="http://schemas.openxmlformats.org/drawingml/2006/main" name="Corporate">
  <a:themeElements>
    <a:clrScheme name="Corporate">
      <a:dk1>
        <a:srgbClr val="2B55B4"/>
      </a:dk1>
      <a:lt1>
        <a:srgbClr val="FFFFFF"/>
      </a:lt1>
      <a:dk2>
        <a:srgbClr val="1996FF"/>
      </a:dk2>
      <a:lt2>
        <a:srgbClr val="FFFFFF"/>
      </a:lt2>
      <a:accent1>
        <a:srgbClr val="1996FF"/>
      </a:accent1>
      <a:accent2>
        <a:srgbClr val="FF8200"/>
      </a:accent2>
      <a:accent3>
        <a:srgbClr val="F0007D"/>
      </a:accent3>
      <a:accent4>
        <a:srgbClr val="6E1EAA"/>
      </a:accent4>
      <a:accent5>
        <a:srgbClr val="3CAA32"/>
      </a:accent5>
      <a:accent6>
        <a:srgbClr val="2B55B4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00000-ALL-2004 Wellspect PowerPoint template.potx" id="{58971937-4CD2-4F5D-B201-A1BC714EE125}" vid="{2360B9C5-7779-41D4-9CF7-439716B8ED6C}"/>
    </a:ext>
  </a:extLst>
</a:theme>
</file>

<file path=ppt/theme/theme10.xml><?xml version="1.0" encoding="utf-8"?>
<a:theme xmlns:a="http://schemas.openxmlformats.org/drawingml/2006/main" name="Corporate - neg">
  <a:themeElements>
    <a:clrScheme name="Corporate">
      <a:dk1>
        <a:srgbClr val="2B55B4"/>
      </a:dk1>
      <a:lt1>
        <a:srgbClr val="FFFFFF"/>
      </a:lt1>
      <a:dk2>
        <a:srgbClr val="1996FF"/>
      </a:dk2>
      <a:lt2>
        <a:srgbClr val="FFFFFF"/>
      </a:lt2>
      <a:accent1>
        <a:srgbClr val="1996FF"/>
      </a:accent1>
      <a:accent2>
        <a:srgbClr val="FF8200"/>
      </a:accent2>
      <a:accent3>
        <a:srgbClr val="F0007D"/>
      </a:accent3>
      <a:accent4>
        <a:srgbClr val="6E1EAA"/>
      </a:accent4>
      <a:accent5>
        <a:srgbClr val="3CAA32"/>
      </a:accent5>
      <a:accent6>
        <a:srgbClr val="2B55B4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00000-ALL-2004 Wellspect PowerPoint template.potx" id="{58971937-4CD2-4F5D-B201-A1BC714EE125}" vid="{7E6EE4B5-42A5-4230-9B48-EEC4720B92A4}"/>
    </a:ext>
  </a:extLst>
</a:theme>
</file>

<file path=ppt/theme/theme11.xml><?xml version="1.0" encoding="utf-8"?>
<a:theme xmlns:a="http://schemas.openxmlformats.org/drawingml/2006/main" name="LoFric - neg">
  <a:themeElements>
    <a:clrScheme name="LoFric">
      <a:dk1>
        <a:srgbClr val="000000"/>
      </a:dk1>
      <a:lt1>
        <a:srgbClr val="FFFFFF"/>
      </a:lt1>
      <a:dk2>
        <a:srgbClr val="2B55B4"/>
      </a:dk2>
      <a:lt2>
        <a:srgbClr val="FFFFFF"/>
      </a:lt2>
      <a:accent1>
        <a:srgbClr val="1996FF"/>
      </a:accent1>
      <a:accent2>
        <a:srgbClr val="FF8200"/>
      </a:accent2>
      <a:accent3>
        <a:srgbClr val="F0007D"/>
      </a:accent3>
      <a:accent4>
        <a:srgbClr val="6E1EAA"/>
      </a:accent4>
      <a:accent5>
        <a:srgbClr val="3CAA32"/>
      </a:accent5>
      <a:accent6>
        <a:srgbClr val="2B55B4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00000-ALL-2004 Wellspect PowerPoint template.potx" id="{58971937-4CD2-4F5D-B201-A1BC714EE125}" vid="{09598100-DD21-42FD-869B-ACB700C174D9}"/>
    </a:ext>
  </a:extLst>
</a:theme>
</file>

<file path=ppt/theme/theme12.xml><?xml version="1.0" encoding="utf-8"?>
<a:theme xmlns:a="http://schemas.openxmlformats.org/drawingml/2006/main" name="LoFric Origo - neg">
  <a:themeElements>
    <a:clrScheme name="LoFric">
      <a:dk1>
        <a:srgbClr val="000000"/>
      </a:dk1>
      <a:lt1>
        <a:srgbClr val="FFFFFF"/>
      </a:lt1>
      <a:dk2>
        <a:srgbClr val="2B55B4"/>
      </a:dk2>
      <a:lt2>
        <a:srgbClr val="FFFFFF"/>
      </a:lt2>
      <a:accent1>
        <a:srgbClr val="1996FF"/>
      </a:accent1>
      <a:accent2>
        <a:srgbClr val="FF8200"/>
      </a:accent2>
      <a:accent3>
        <a:srgbClr val="F0007D"/>
      </a:accent3>
      <a:accent4>
        <a:srgbClr val="6E1EAA"/>
      </a:accent4>
      <a:accent5>
        <a:srgbClr val="3CAA32"/>
      </a:accent5>
      <a:accent6>
        <a:srgbClr val="2B55B4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00000-ALL-2004 Wellspect PowerPoint template.potx" id="{58971937-4CD2-4F5D-B201-A1BC714EE125}" vid="{5A37DE36-79A3-4382-A171-F93309A28D48}"/>
    </a:ext>
  </a:extLst>
</a:theme>
</file>

<file path=ppt/theme/theme13.xml><?xml version="1.0" encoding="utf-8"?>
<a:theme xmlns:a="http://schemas.openxmlformats.org/drawingml/2006/main" name="LoFric Sense - neg">
  <a:themeElements>
    <a:clrScheme name="Sense">
      <a:dk1>
        <a:srgbClr val="000000"/>
      </a:dk1>
      <a:lt1>
        <a:srgbClr val="FFFFFF"/>
      </a:lt1>
      <a:dk2>
        <a:srgbClr val="6E1EAA"/>
      </a:dk2>
      <a:lt2>
        <a:srgbClr val="FFFFFF"/>
      </a:lt2>
      <a:accent1>
        <a:srgbClr val="1996FF"/>
      </a:accent1>
      <a:accent2>
        <a:srgbClr val="FF8200"/>
      </a:accent2>
      <a:accent3>
        <a:srgbClr val="F0007D"/>
      </a:accent3>
      <a:accent4>
        <a:srgbClr val="6E1EAA"/>
      </a:accent4>
      <a:accent5>
        <a:srgbClr val="3CAA32"/>
      </a:accent5>
      <a:accent6>
        <a:srgbClr val="2B55B4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00000-ALL-2004 Wellspect PowerPoint template.potx" id="{58971937-4CD2-4F5D-B201-A1BC714EE125}" vid="{8D8FCE14-26C9-4521-9DE2-E7030DE93EC9}"/>
    </a:ext>
  </a:extLst>
</a:theme>
</file>

<file path=ppt/theme/theme14.xml><?xml version="1.0" encoding="utf-8"?>
<a:theme xmlns:a="http://schemas.openxmlformats.org/drawingml/2006/main" name="LoFric Elle - neg">
  <a:themeElements>
    <a:clrScheme name="Sense">
      <a:dk1>
        <a:srgbClr val="000000"/>
      </a:dk1>
      <a:lt1>
        <a:srgbClr val="FFFFFF"/>
      </a:lt1>
      <a:dk2>
        <a:srgbClr val="6E1EAA"/>
      </a:dk2>
      <a:lt2>
        <a:srgbClr val="FFFFFF"/>
      </a:lt2>
      <a:accent1>
        <a:srgbClr val="1996FF"/>
      </a:accent1>
      <a:accent2>
        <a:srgbClr val="FF8200"/>
      </a:accent2>
      <a:accent3>
        <a:srgbClr val="F0007D"/>
      </a:accent3>
      <a:accent4>
        <a:srgbClr val="6E1EAA"/>
      </a:accent4>
      <a:accent5>
        <a:srgbClr val="3CAA32"/>
      </a:accent5>
      <a:accent6>
        <a:srgbClr val="2B55B4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00000-ALL-2004 Wellspect PowerPoint template.potx" id="{58971937-4CD2-4F5D-B201-A1BC714EE125}" vid="{286A68C0-6BD1-4E4C-B8CD-16F129E62062}"/>
    </a:ext>
  </a:extLst>
</a:theme>
</file>

<file path=ppt/theme/theme15.xml><?xml version="1.0" encoding="utf-8"?>
<a:theme xmlns:a="http://schemas.openxmlformats.org/drawingml/2006/main" name="LoFric Hydro-Kit - neg">
  <a:themeElements>
    <a:clrScheme name="LoFric">
      <a:dk1>
        <a:srgbClr val="000000"/>
      </a:dk1>
      <a:lt1>
        <a:srgbClr val="FFFFFF"/>
      </a:lt1>
      <a:dk2>
        <a:srgbClr val="2B55B4"/>
      </a:dk2>
      <a:lt2>
        <a:srgbClr val="FFFFFF"/>
      </a:lt2>
      <a:accent1>
        <a:srgbClr val="1996FF"/>
      </a:accent1>
      <a:accent2>
        <a:srgbClr val="FF8200"/>
      </a:accent2>
      <a:accent3>
        <a:srgbClr val="F0007D"/>
      </a:accent3>
      <a:accent4>
        <a:srgbClr val="6E1EAA"/>
      </a:accent4>
      <a:accent5>
        <a:srgbClr val="3CAA32"/>
      </a:accent5>
      <a:accent6>
        <a:srgbClr val="2B55B4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00000-ALL-2004 Wellspect PowerPoint template.potx" id="{58971937-4CD2-4F5D-B201-A1BC714EE125}" vid="{DF47D453-6FDD-45C9-A757-430DA7210740}"/>
    </a:ext>
  </a:extLst>
</a:theme>
</file>

<file path=ppt/theme/theme16.xml><?xml version="1.0" encoding="utf-8"?>
<a:theme xmlns:a="http://schemas.openxmlformats.org/drawingml/2006/main" name="Navina - neg">
  <a:themeElements>
    <a:clrScheme name="Navina">
      <a:dk1>
        <a:srgbClr val="000000"/>
      </a:dk1>
      <a:lt1>
        <a:srgbClr val="FFFFFF"/>
      </a:lt1>
      <a:dk2>
        <a:srgbClr val="FF8200"/>
      </a:dk2>
      <a:lt2>
        <a:srgbClr val="FFFFFF"/>
      </a:lt2>
      <a:accent1>
        <a:srgbClr val="1996FF"/>
      </a:accent1>
      <a:accent2>
        <a:srgbClr val="FF8200"/>
      </a:accent2>
      <a:accent3>
        <a:srgbClr val="F0007D"/>
      </a:accent3>
      <a:accent4>
        <a:srgbClr val="6E1EAA"/>
      </a:accent4>
      <a:accent5>
        <a:srgbClr val="3CAA32"/>
      </a:accent5>
      <a:accent6>
        <a:srgbClr val="2B55B4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00000-ALL-2004 Wellspect PowerPoint template.potx" id="{58971937-4CD2-4F5D-B201-A1BC714EE125}" vid="{1C1CC7E9-32E9-4245-8DA7-0EDCAA3ADF48}"/>
    </a:ext>
  </a:extLst>
</a:theme>
</file>

<file path=ppt/theme/theme17.xml><?xml version="1.0" encoding="utf-8"?>
<a:theme xmlns:a="http://schemas.openxmlformats.org/drawingml/2006/main" name="Navina Smart - neg">
  <a:themeElements>
    <a:clrScheme name="Navina">
      <a:dk1>
        <a:srgbClr val="000000"/>
      </a:dk1>
      <a:lt1>
        <a:srgbClr val="FFFFFF"/>
      </a:lt1>
      <a:dk2>
        <a:srgbClr val="FF8200"/>
      </a:dk2>
      <a:lt2>
        <a:srgbClr val="FFFFFF"/>
      </a:lt2>
      <a:accent1>
        <a:srgbClr val="1996FF"/>
      </a:accent1>
      <a:accent2>
        <a:srgbClr val="FF8200"/>
      </a:accent2>
      <a:accent3>
        <a:srgbClr val="F0007D"/>
      </a:accent3>
      <a:accent4>
        <a:srgbClr val="6E1EAA"/>
      </a:accent4>
      <a:accent5>
        <a:srgbClr val="3CAA32"/>
      </a:accent5>
      <a:accent6>
        <a:srgbClr val="2B55B4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00000-ALL-2004 Wellspect PowerPoint template.potx" id="{58971937-4CD2-4F5D-B201-A1BC714EE125}" vid="{BA524829-B030-4F9D-B513-2F1BB3BCCF86}"/>
    </a:ext>
  </a:extLst>
</a:theme>
</file>

<file path=ppt/theme/theme18.xml><?xml version="1.0" encoding="utf-8"?>
<a:theme xmlns:a="http://schemas.openxmlformats.org/drawingml/2006/main" name="Navina Classic - neg">
  <a:themeElements>
    <a:clrScheme name="Navina">
      <a:dk1>
        <a:srgbClr val="000000"/>
      </a:dk1>
      <a:lt1>
        <a:srgbClr val="FFFFFF"/>
      </a:lt1>
      <a:dk2>
        <a:srgbClr val="FF8200"/>
      </a:dk2>
      <a:lt2>
        <a:srgbClr val="FFFFFF"/>
      </a:lt2>
      <a:accent1>
        <a:srgbClr val="1996FF"/>
      </a:accent1>
      <a:accent2>
        <a:srgbClr val="FF8200"/>
      </a:accent2>
      <a:accent3>
        <a:srgbClr val="F0007D"/>
      </a:accent3>
      <a:accent4>
        <a:srgbClr val="6E1EAA"/>
      </a:accent4>
      <a:accent5>
        <a:srgbClr val="3CAA32"/>
      </a:accent5>
      <a:accent6>
        <a:srgbClr val="2B55B4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00000-ALL-2004 Wellspect PowerPoint template.potx" id="{58971937-4CD2-4F5D-B201-A1BC714EE125}" vid="{7D303B7B-A977-492F-A0A2-EB7AAE5E0D15}"/>
    </a:ext>
  </a:extLst>
</a:theme>
</file>

<file path=ppt/theme/theme19.xml><?xml version="1.0" encoding="utf-8"?>
<a:theme xmlns:a="http://schemas.openxmlformats.org/drawingml/2006/main" name="Corporate">
  <a:themeElements>
    <a:clrScheme name="Corporate">
      <a:dk1>
        <a:srgbClr val="2B55B4"/>
      </a:dk1>
      <a:lt1>
        <a:srgbClr val="FFFFFF"/>
      </a:lt1>
      <a:dk2>
        <a:srgbClr val="1996FF"/>
      </a:dk2>
      <a:lt2>
        <a:srgbClr val="FFFFFF"/>
      </a:lt2>
      <a:accent1>
        <a:srgbClr val="1996FF"/>
      </a:accent1>
      <a:accent2>
        <a:srgbClr val="FF8200"/>
      </a:accent2>
      <a:accent3>
        <a:srgbClr val="F0007D"/>
      </a:accent3>
      <a:accent4>
        <a:srgbClr val="6E1EAA"/>
      </a:accent4>
      <a:accent5>
        <a:srgbClr val="3CAA32"/>
      </a:accent5>
      <a:accent6>
        <a:srgbClr val="2B55B4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ellspect PowerPoint Template 2017-01-08 [Read-Only]" id="{C1D8A63B-43DA-4F9F-9701-9E5A81892963}" vid="{644B4C9F-6D03-4129-BA46-E51C201C7DB3}"/>
    </a:ext>
  </a:extLst>
</a:theme>
</file>

<file path=ppt/theme/theme2.xml><?xml version="1.0" encoding="utf-8"?>
<a:theme xmlns:a="http://schemas.openxmlformats.org/drawingml/2006/main" name="LoFric">
  <a:themeElements>
    <a:clrScheme name="LoFric">
      <a:dk1>
        <a:srgbClr val="000000"/>
      </a:dk1>
      <a:lt1>
        <a:srgbClr val="FFFFFF"/>
      </a:lt1>
      <a:dk2>
        <a:srgbClr val="2B55B4"/>
      </a:dk2>
      <a:lt2>
        <a:srgbClr val="FFFFFF"/>
      </a:lt2>
      <a:accent1>
        <a:srgbClr val="1996FF"/>
      </a:accent1>
      <a:accent2>
        <a:srgbClr val="FF8200"/>
      </a:accent2>
      <a:accent3>
        <a:srgbClr val="F0007D"/>
      </a:accent3>
      <a:accent4>
        <a:srgbClr val="6E1EAA"/>
      </a:accent4>
      <a:accent5>
        <a:srgbClr val="3CAA32"/>
      </a:accent5>
      <a:accent6>
        <a:srgbClr val="2B55B4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00000-ALL-2004 Wellspect PowerPoint template.potx" id="{58971937-4CD2-4F5D-B201-A1BC714EE125}" vid="{20CD02BF-06A0-4928-941C-B77A25B4AE44}"/>
    </a:ext>
  </a:extLst>
</a:theme>
</file>

<file path=ppt/theme/theme20.xml><?xml version="1.0" encoding="utf-8"?>
<a:theme xmlns:a="http://schemas.openxmlformats.org/drawingml/2006/main" name="Corporate">
  <a:themeElements>
    <a:clrScheme name="Corporate">
      <a:dk1>
        <a:srgbClr val="2B55B4"/>
      </a:dk1>
      <a:lt1>
        <a:srgbClr val="FFFFFF"/>
      </a:lt1>
      <a:dk2>
        <a:srgbClr val="1996FF"/>
      </a:dk2>
      <a:lt2>
        <a:srgbClr val="FFFFFF"/>
      </a:lt2>
      <a:accent1>
        <a:srgbClr val="1996FF"/>
      </a:accent1>
      <a:accent2>
        <a:srgbClr val="FF8200"/>
      </a:accent2>
      <a:accent3>
        <a:srgbClr val="F0007D"/>
      </a:accent3>
      <a:accent4>
        <a:srgbClr val="6E1EAA"/>
      </a:accent4>
      <a:accent5>
        <a:srgbClr val="3CAA32"/>
      </a:accent5>
      <a:accent6>
        <a:srgbClr val="2B55B4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S March 19  -  Read-Only" id="{AC4A203D-7DBC-479E-B0C4-FBC18AD31474}" vid="{0437F215-D43E-4F42-92CC-82BFA2C802AF}"/>
    </a:ext>
  </a:extLst>
</a:theme>
</file>

<file path=ppt/theme/theme21.xml><?xml version="1.0" encoding="utf-8"?>
<a:theme xmlns:a="http://schemas.openxmlformats.org/drawingml/2006/main" name="1_Corporate">
  <a:themeElements>
    <a:clrScheme name="Corporate">
      <a:dk1>
        <a:srgbClr val="2B55B4"/>
      </a:dk1>
      <a:lt1>
        <a:srgbClr val="FFFFFF"/>
      </a:lt1>
      <a:dk2>
        <a:srgbClr val="1996FF"/>
      </a:dk2>
      <a:lt2>
        <a:srgbClr val="FFFFFF"/>
      </a:lt2>
      <a:accent1>
        <a:srgbClr val="1996FF"/>
      </a:accent1>
      <a:accent2>
        <a:srgbClr val="FF8200"/>
      </a:accent2>
      <a:accent3>
        <a:srgbClr val="F0007D"/>
      </a:accent3>
      <a:accent4>
        <a:srgbClr val="6E1EAA"/>
      </a:accent4>
      <a:accent5>
        <a:srgbClr val="3CAA32"/>
      </a:accent5>
      <a:accent6>
        <a:srgbClr val="2B55B4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ellspect Template" id="{F8426721-D6C1-4B96-80D4-AB34C847F3E5}" vid="{98081DA4-C94B-4E55-9A57-E71359F1919C}"/>
    </a:ext>
  </a:extLst>
</a:theme>
</file>

<file path=ppt/theme/theme2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LoFric Origo">
  <a:themeElements>
    <a:clrScheme name="LoFric">
      <a:dk1>
        <a:srgbClr val="000000"/>
      </a:dk1>
      <a:lt1>
        <a:srgbClr val="FFFFFF"/>
      </a:lt1>
      <a:dk2>
        <a:srgbClr val="2B55B4"/>
      </a:dk2>
      <a:lt2>
        <a:srgbClr val="FFFFFF"/>
      </a:lt2>
      <a:accent1>
        <a:srgbClr val="1996FF"/>
      </a:accent1>
      <a:accent2>
        <a:srgbClr val="FF8200"/>
      </a:accent2>
      <a:accent3>
        <a:srgbClr val="F0007D"/>
      </a:accent3>
      <a:accent4>
        <a:srgbClr val="6E1EAA"/>
      </a:accent4>
      <a:accent5>
        <a:srgbClr val="3CAA32"/>
      </a:accent5>
      <a:accent6>
        <a:srgbClr val="2B55B4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00000-ALL-2004 Wellspect PowerPoint template.potx" id="{58971937-4CD2-4F5D-B201-A1BC714EE125}" vid="{AA83BA11-BCE5-49CF-8A8E-F144099DF292}"/>
    </a:ext>
  </a:extLst>
</a:theme>
</file>

<file path=ppt/theme/theme4.xml><?xml version="1.0" encoding="utf-8"?>
<a:theme xmlns:a="http://schemas.openxmlformats.org/drawingml/2006/main" name="LoFric Sense">
  <a:themeElements>
    <a:clrScheme name="Sense">
      <a:dk1>
        <a:srgbClr val="000000"/>
      </a:dk1>
      <a:lt1>
        <a:srgbClr val="FFFFFF"/>
      </a:lt1>
      <a:dk2>
        <a:srgbClr val="6E1EAA"/>
      </a:dk2>
      <a:lt2>
        <a:srgbClr val="FFFFFF"/>
      </a:lt2>
      <a:accent1>
        <a:srgbClr val="1996FF"/>
      </a:accent1>
      <a:accent2>
        <a:srgbClr val="FF8200"/>
      </a:accent2>
      <a:accent3>
        <a:srgbClr val="F0007D"/>
      </a:accent3>
      <a:accent4>
        <a:srgbClr val="6E1EAA"/>
      </a:accent4>
      <a:accent5>
        <a:srgbClr val="3CAA32"/>
      </a:accent5>
      <a:accent6>
        <a:srgbClr val="2B55B4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00000-ALL-2004 Wellspect PowerPoint template.potx" id="{58971937-4CD2-4F5D-B201-A1BC714EE125}" vid="{145EB00B-22F1-4C53-9060-D0B4433D6861}"/>
    </a:ext>
  </a:extLst>
</a:theme>
</file>

<file path=ppt/theme/theme5.xml><?xml version="1.0" encoding="utf-8"?>
<a:theme xmlns:a="http://schemas.openxmlformats.org/drawingml/2006/main" name="LoFric Elle">
  <a:themeElements>
    <a:clrScheme name="Sense">
      <a:dk1>
        <a:srgbClr val="000000"/>
      </a:dk1>
      <a:lt1>
        <a:srgbClr val="FFFFFF"/>
      </a:lt1>
      <a:dk2>
        <a:srgbClr val="6E1EAA"/>
      </a:dk2>
      <a:lt2>
        <a:srgbClr val="FFFFFF"/>
      </a:lt2>
      <a:accent1>
        <a:srgbClr val="1996FF"/>
      </a:accent1>
      <a:accent2>
        <a:srgbClr val="FF8200"/>
      </a:accent2>
      <a:accent3>
        <a:srgbClr val="F0007D"/>
      </a:accent3>
      <a:accent4>
        <a:srgbClr val="6E1EAA"/>
      </a:accent4>
      <a:accent5>
        <a:srgbClr val="3CAA32"/>
      </a:accent5>
      <a:accent6>
        <a:srgbClr val="2B55B4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00000-ALL-2004 Wellspect PowerPoint template.potx" id="{58971937-4CD2-4F5D-B201-A1BC714EE125}" vid="{FB2E42AE-FF37-46F8-9ECF-6D733689B632}"/>
    </a:ext>
  </a:extLst>
</a:theme>
</file>

<file path=ppt/theme/theme6.xml><?xml version="1.0" encoding="utf-8"?>
<a:theme xmlns:a="http://schemas.openxmlformats.org/drawingml/2006/main" name="LoFric Hydro-Kit">
  <a:themeElements>
    <a:clrScheme name="LoFric">
      <a:dk1>
        <a:srgbClr val="000000"/>
      </a:dk1>
      <a:lt1>
        <a:srgbClr val="FFFFFF"/>
      </a:lt1>
      <a:dk2>
        <a:srgbClr val="2B55B4"/>
      </a:dk2>
      <a:lt2>
        <a:srgbClr val="FFFFFF"/>
      </a:lt2>
      <a:accent1>
        <a:srgbClr val="1996FF"/>
      </a:accent1>
      <a:accent2>
        <a:srgbClr val="FF8200"/>
      </a:accent2>
      <a:accent3>
        <a:srgbClr val="F0007D"/>
      </a:accent3>
      <a:accent4>
        <a:srgbClr val="6E1EAA"/>
      </a:accent4>
      <a:accent5>
        <a:srgbClr val="3CAA32"/>
      </a:accent5>
      <a:accent6>
        <a:srgbClr val="2B55B4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00000-ALL-2004 Wellspect PowerPoint template.potx" id="{58971937-4CD2-4F5D-B201-A1BC714EE125}" vid="{89702141-6606-4B02-87DF-047C5A665048}"/>
    </a:ext>
  </a:extLst>
</a:theme>
</file>

<file path=ppt/theme/theme7.xml><?xml version="1.0" encoding="utf-8"?>
<a:theme xmlns:a="http://schemas.openxmlformats.org/drawingml/2006/main" name="Navina">
  <a:themeElements>
    <a:clrScheme name="Navina">
      <a:dk1>
        <a:srgbClr val="000000"/>
      </a:dk1>
      <a:lt1>
        <a:srgbClr val="FFFFFF"/>
      </a:lt1>
      <a:dk2>
        <a:srgbClr val="FF8200"/>
      </a:dk2>
      <a:lt2>
        <a:srgbClr val="FFFFFF"/>
      </a:lt2>
      <a:accent1>
        <a:srgbClr val="1996FF"/>
      </a:accent1>
      <a:accent2>
        <a:srgbClr val="FF8200"/>
      </a:accent2>
      <a:accent3>
        <a:srgbClr val="F0007D"/>
      </a:accent3>
      <a:accent4>
        <a:srgbClr val="6E1EAA"/>
      </a:accent4>
      <a:accent5>
        <a:srgbClr val="3CAA32"/>
      </a:accent5>
      <a:accent6>
        <a:srgbClr val="2B55B4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00000-ALL-2004 Wellspect PowerPoint template.potx" id="{58971937-4CD2-4F5D-B201-A1BC714EE125}" vid="{41EB78E9-93F5-4497-A491-03205E3EF1D0}"/>
    </a:ext>
  </a:extLst>
</a:theme>
</file>

<file path=ppt/theme/theme8.xml><?xml version="1.0" encoding="utf-8"?>
<a:theme xmlns:a="http://schemas.openxmlformats.org/drawingml/2006/main" name="Navina Smart">
  <a:themeElements>
    <a:clrScheme name="Navina">
      <a:dk1>
        <a:srgbClr val="000000"/>
      </a:dk1>
      <a:lt1>
        <a:srgbClr val="FFFFFF"/>
      </a:lt1>
      <a:dk2>
        <a:srgbClr val="FF8200"/>
      </a:dk2>
      <a:lt2>
        <a:srgbClr val="FFFFFF"/>
      </a:lt2>
      <a:accent1>
        <a:srgbClr val="1996FF"/>
      </a:accent1>
      <a:accent2>
        <a:srgbClr val="FF8200"/>
      </a:accent2>
      <a:accent3>
        <a:srgbClr val="F0007D"/>
      </a:accent3>
      <a:accent4>
        <a:srgbClr val="6E1EAA"/>
      </a:accent4>
      <a:accent5>
        <a:srgbClr val="3CAA32"/>
      </a:accent5>
      <a:accent6>
        <a:srgbClr val="2B55B4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00000-ALL-2004 Wellspect PowerPoint template.potx" id="{58971937-4CD2-4F5D-B201-A1BC714EE125}" vid="{98157752-8287-411D-8DAB-2E1795C0EA10}"/>
    </a:ext>
  </a:extLst>
</a:theme>
</file>

<file path=ppt/theme/theme9.xml><?xml version="1.0" encoding="utf-8"?>
<a:theme xmlns:a="http://schemas.openxmlformats.org/drawingml/2006/main" name="Navina Classic">
  <a:themeElements>
    <a:clrScheme name="Navina">
      <a:dk1>
        <a:srgbClr val="000000"/>
      </a:dk1>
      <a:lt1>
        <a:srgbClr val="FFFFFF"/>
      </a:lt1>
      <a:dk2>
        <a:srgbClr val="FF8200"/>
      </a:dk2>
      <a:lt2>
        <a:srgbClr val="FFFFFF"/>
      </a:lt2>
      <a:accent1>
        <a:srgbClr val="1996FF"/>
      </a:accent1>
      <a:accent2>
        <a:srgbClr val="FF8200"/>
      </a:accent2>
      <a:accent3>
        <a:srgbClr val="F0007D"/>
      </a:accent3>
      <a:accent4>
        <a:srgbClr val="6E1EAA"/>
      </a:accent4>
      <a:accent5>
        <a:srgbClr val="3CAA32"/>
      </a:accent5>
      <a:accent6>
        <a:srgbClr val="2B55B4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00000-ALL-2004 Wellspect PowerPoint template.potx" id="{58971937-4CD2-4F5D-B201-A1BC714EE125}" vid="{5C63246D-72D6-41B4-B239-BA2C8ACE2EDD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755CDB87953C24E80765EEDEAD4FDA4" ma:contentTypeVersion="12" ma:contentTypeDescription="Create a new document." ma:contentTypeScope="" ma:versionID="4bec6afa4f4780da515d6aa013f33e2b">
  <xsd:schema xmlns:xsd="http://www.w3.org/2001/XMLSchema" xmlns:xs="http://www.w3.org/2001/XMLSchema" xmlns:p="http://schemas.microsoft.com/office/2006/metadata/properties" xmlns:ns2="e36f2201-6998-4fe1-9097-f47f55ea788e" xmlns:ns3="fc4a65d8-3370-4642-9d46-8e8a4077b185" targetNamespace="http://schemas.microsoft.com/office/2006/metadata/properties" ma:root="true" ma:fieldsID="d2d0718fe1869ac8fc01117fce0740c9" ns2:_="" ns3:_="">
    <xsd:import namespace="e36f2201-6998-4fe1-9097-f47f55ea788e"/>
    <xsd:import namespace="fc4a65d8-3370-4642-9d46-8e8a4077b18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2:MediaServiceOCR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36f2201-6998-4fe1-9097-f47f55ea788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c4a65d8-3370-4642-9d46-8e8a4077b185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1E47749-8850-4873-8CF9-1B805B86A7D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36f2201-6998-4fe1-9097-f47f55ea788e"/>
    <ds:schemaRef ds:uri="fc4a65d8-3370-4642-9d46-8e8a4077b18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F7C6970-1E5E-4D93-AF02-2A5CC26E7813}">
  <ds:schemaRefs>
    <ds:schemaRef ds:uri="http://schemas.microsoft.com/office/infopath/2007/PartnerControls"/>
    <ds:schemaRef ds:uri="e36f2201-6998-4fe1-9097-f47f55ea788e"/>
    <ds:schemaRef ds:uri="http://schemas.microsoft.com/office/2006/documentManagement/types"/>
    <ds:schemaRef ds:uri="http://purl.org/dc/elements/1.1/"/>
    <ds:schemaRef ds:uri="http://purl.org/dc/dcmitype/"/>
    <ds:schemaRef ds:uri="http://schemas.openxmlformats.org/package/2006/metadata/core-properties"/>
    <ds:schemaRef ds:uri="http://schemas.microsoft.com/office/2006/metadata/properties"/>
    <ds:schemaRef ds:uri="fc4a65d8-3370-4642-9d46-8e8a4077b185"/>
    <ds:schemaRef ds:uri="http://www.w3.org/XML/1998/namespace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52B556F0-8E75-459A-B43C-4B6DCD588EC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00000-ALL-2004 Wellspect PowerPoint template</Template>
  <TotalTime>0</TotalTime>
  <Words>492</Words>
  <Application>Microsoft Office PowerPoint</Application>
  <PresentationFormat>Widescreen</PresentationFormat>
  <Paragraphs>58</Paragraphs>
  <Slides>27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21</vt:i4>
      </vt:variant>
      <vt:variant>
        <vt:lpstr>Slide Titles</vt:lpstr>
      </vt:variant>
      <vt:variant>
        <vt:i4>27</vt:i4>
      </vt:variant>
    </vt:vector>
  </HeadingPairs>
  <TitlesOfParts>
    <vt:vector size="52" baseType="lpstr">
      <vt:lpstr>Arial</vt:lpstr>
      <vt:lpstr>Calibri</vt:lpstr>
      <vt:lpstr>Calibri Light</vt:lpstr>
      <vt:lpstr>Trebuchet MS</vt:lpstr>
      <vt:lpstr>Corporate</vt:lpstr>
      <vt:lpstr>LoFric</vt:lpstr>
      <vt:lpstr>LoFric Origo</vt:lpstr>
      <vt:lpstr>LoFric Sense</vt:lpstr>
      <vt:lpstr>LoFric Elle</vt:lpstr>
      <vt:lpstr>LoFric Hydro-Kit</vt:lpstr>
      <vt:lpstr>Navina</vt:lpstr>
      <vt:lpstr>Navina Smart</vt:lpstr>
      <vt:lpstr>Navina Classic</vt:lpstr>
      <vt:lpstr>Corporate - neg</vt:lpstr>
      <vt:lpstr>LoFric - neg</vt:lpstr>
      <vt:lpstr>LoFric Origo - neg</vt:lpstr>
      <vt:lpstr>LoFric Sense - neg</vt:lpstr>
      <vt:lpstr>LoFric Elle - neg</vt:lpstr>
      <vt:lpstr>LoFric Hydro-Kit - neg</vt:lpstr>
      <vt:lpstr>Navina - neg</vt:lpstr>
      <vt:lpstr>Navina Smart - neg</vt:lpstr>
      <vt:lpstr>Navina Classic - neg</vt:lpstr>
      <vt:lpstr>Corporate</vt:lpstr>
      <vt:lpstr>Corporate</vt:lpstr>
      <vt:lpstr>1_Corporate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2021-02-05T15:39:00Z</dcterms:created>
  <dcterms:modified xsi:type="dcterms:W3CDTF">2022-03-16T10:11:01Z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0x0101008755CDB87953C24E80765EEDEAD4FDA4</vt:lpwstr>
  </property>
</Properties>
</file>